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4C5FD6-5B3F-44F6-9685-2AA3826A27EA}"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5260C-653A-40E3-950A-83C6FB892CF3}" type="slidenum">
              <a:rPr lang="en-IN" smtClean="0"/>
              <a:t>‹#›</a:t>
            </a:fld>
            <a:endParaRPr lang="en-IN"/>
          </a:p>
        </p:txBody>
      </p:sp>
    </p:spTree>
    <p:extLst>
      <p:ext uri="{BB962C8B-B14F-4D97-AF65-F5344CB8AC3E}">
        <p14:creationId xmlns:p14="http://schemas.microsoft.com/office/powerpoint/2010/main" val="285099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4C5FD6-5B3F-44F6-9685-2AA3826A27EA}"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5260C-653A-40E3-950A-83C6FB892CF3}" type="slidenum">
              <a:rPr lang="en-IN" smtClean="0"/>
              <a:t>‹#›</a:t>
            </a:fld>
            <a:endParaRPr lang="en-IN"/>
          </a:p>
        </p:txBody>
      </p:sp>
    </p:spTree>
    <p:extLst>
      <p:ext uri="{BB962C8B-B14F-4D97-AF65-F5344CB8AC3E}">
        <p14:creationId xmlns:p14="http://schemas.microsoft.com/office/powerpoint/2010/main" val="327208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4C5FD6-5B3F-44F6-9685-2AA3826A27EA}"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5260C-653A-40E3-950A-83C6FB892CF3}" type="slidenum">
              <a:rPr lang="en-IN" smtClean="0"/>
              <a:t>‹#›</a:t>
            </a:fld>
            <a:endParaRPr lang="en-IN"/>
          </a:p>
        </p:txBody>
      </p:sp>
    </p:spTree>
    <p:extLst>
      <p:ext uri="{BB962C8B-B14F-4D97-AF65-F5344CB8AC3E}">
        <p14:creationId xmlns:p14="http://schemas.microsoft.com/office/powerpoint/2010/main" val="100535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4C5FD6-5B3F-44F6-9685-2AA3826A27EA}"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5260C-653A-40E3-950A-83C6FB892CF3}" type="slidenum">
              <a:rPr lang="en-IN" smtClean="0"/>
              <a:t>‹#›</a:t>
            </a:fld>
            <a:endParaRPr lang="en-IN"/>
          </a:p>
        </p:txBody>
      </p:sp>
    </p:spTree>
    <p:extLst>
      <p:ext uri="{BB962C8B-B14F-4D97-AF65-F5344CB8AC3E}">
        <p14:creationId xmlns:p14="http://schemas.microsoft.com/office/powerpoint/2010/main" val="278724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4C5FD6-5B3F-44F6-9685-2AA3826A27EA}"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5260C-653A-40E3-950A-83C6FB892CF3}" type="slidenum">
              <a:rPr lang="en-IN" smtClean="0"/>
              <a:t>‹#›</a:t>
            </a:fld>
            <a:endParaRPr lang="en-IN"/>
          </a:p>
        </p:txBody>
      </p:sp>
    </p:spTree>
    <p:extLst>
      <p:ext uri="{BB962C8B-B14F-4D97-AF65-F5344CB8AC3E}">
        <p14:creationId xmlns:p14="http://schemas.microsoft.com/office/powerpoint/2010/main" val="112007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4C5FD6-5B3F-44F6-9685-2AA3826A27EA}" type="datetimeFigureOut">
              <a:rPr lang="en-IN" smtClean="0"/>
              <a:t>24-05-2017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5260C-653A-40E3-950A-83C6FB892CF3}" type="slidenum">
              <a:rPr lang="en-IN" smtClean="0"/>
              <a:t>‹#›</a:t>
            </a:fld>
            <a:endParaRPr lang="en-IN"/>
          </a:p>
        </p:txBody>
      </p:sp>
    </p:spTree>
    <p:extLst>
      <p:ext uri="{BB962C8B-B14F-4D97-AF65-F5344CB8AC3E}">
        <p14:creationId xmlns:p14="http://schemas.microsoft.com/office/powerpoint/2010/main" val="146764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4C5FD6-5B3F-44F6-9685-2AA3826A27EA}" type="datetimeFigureOut">
              <a:rPr lang="en-IN" smtClean="0"/>
              <a:t>24-05-2017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05260C-653A-40E3-950A-83C6FB892CF3}" type="slidenum">
              <a:rPr lang="en-IN" smtClean="0"/>
              <a:t>‹#›</a:t>
            </a:fld>
            <a:endParaRPr lang="en-IN"/>
          </a:p>
        </p:txBody>
      </p:sp>
    </p:spTree>
    <p:extLst>
      <p:ext uri="{BB962C8B-B14F-4D97-AF65-F5344CB8AC3E}">
        <p14:creationId xmlns:p14="http://schemas.microsoft.com/office/powerpoint/2010/main" val="301991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4C5FD6-5B3F-44F6-9685-2AA3826A27EA}" type="datetimeFigureOut">
              <a:rPr lang="en-IN" smtClean="0"/>
              <a:t>24-05-2017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05260C-653A-40E3-950A-83C6FB892CF3}" type="slidenum">
              <a:rPr lang="en-IN" smtClean="0"/>
              <a:t>‹#›</a:t>
            </a:fld>
            <a:endParaRPr lang="en-IN"/>
          </a:p>
        </p:txBody>
      </p:sp>
    </p:spTree>
    <p:extLst>
      <p:ext uri="{BB962C8B-B14F-4D97-AF65-F5344CB8AC3E}">
        <p14:creationId xmlns:p14="http://schemas.microsoft.com/office/powerpoint/2010/main" val="347608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C5FD6-5B3F-44F6-9685-2AA3826A27EA}" type="datetimeFigureOut">
              <a:rPr lang="en-IN" smtClean="0"/>
              <a:t>24-05-2017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05260C-653A-40E3-950A-83C6FB892CF3}" type="slidenum">
              <a:rPr lang="en-IN" smtClean="0"/>
              <a:t>‹#›</a:t>
            </a:fld>
            <a:endParaRPr lang="en-IN"/>
          </a:p>
        </p:txBody>
      </p:sp>
    </p:spTree>
    <p:extLst>
      <p:ext uri="{BB962C8B-B14F-4D97-AF65-F5344CB8AC3E}">
        <p14:creationId xmlns:p14="http://schemas.microsoft.com/office/powerpoint/2010/main" val="240264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4C5FD6-5B3F-44F6-9685-2AA3826A27EA}" type="datetimeFigureOut">
              <a:rPr lang="en-IN" smtClean="0"/>
              <a:t>24-05-2017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5260C-653A-40E3-950A-83C6FB892CF3}" type="slidenum">
              <a:rPr lang="en-IN" smtClean="0"/>
              <a:t>‹#›</a:t>
            </a:fld>
            <a:endParaRPr lang="en-IN"/>
          </a:p>
        </p:txBody>
      </p:sp>
    </p:spTree>
    <p:extLst>
      <p:ext uri="{BB962C8B-B14F-4D97-AF65-F5344CB8AC3E}">
        <p14:creationId xmlns:p14="http://schemas.microsoft.com/office/powerpoint/2010/main" val="316734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4C5FD6-5B3F-44F6-9685-2AA3826A27EA}" type="datetimeFigureOut">
              <a:rPr lang="en-IN" smtClean="0"/>
              <a:t>24-05-2017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5260C-653A-40E3-950A-83C6FB892CF3}" type="slidenum">
              <a:rPr lang="en-IN" smtClean="0"/>
              <a:t>‹#›</a:t>
            </a:fld>
            <a:endParaRPr lang="en-IN"/>
          </a:p>
        </p:txBody>
      </p:sp>
    </p:spTree>
    <p:extLst>
      <p:ext uri="{BB962C8B-B14F-4D97-AF65-F5344CB8AC3E}">
        <p14:creationId xmlns:p14="http://schemas.microsoft.com/office/powerpoint/2010/main" val="99919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C5FD6-5B3F-44F6-9685-2AA3826A27EA}" type="datetimeFigureOut">
              <a:rPr lang="en-IN" smtClean="0"/>
              <a:t>24-05-2017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5260C-653A-40E3-950A-83C6FB892CF3}" type="slidenum">
              <a:rPr lang="en-IN" smtClean="0"/>
              <a:t>‹#›</a:t>
            </a:fld>
            <a:endParaRPr lang="en-IN"/>
          </a:p>
        </p:txBody>
      </p:sp>
    </p:spTree>
    <p:extLst>
      <p:ext uri="{BB962C8B-B14F-4D97-AF65-F5344CB8AC3E}">
        <p14:creationId xmlns:p14="http://schemas.microsoft.com/office/powerpoint/2010/main" val="599415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485300" y="384629"/>
            <a:ext cx="10839270" cy="6088743"/>
            <a:chOff x="3005617" y="478970"/>
            <a:chExt cx="10839270" cy="6088743"/>
          </a:xfrm>
          <a:blipFill dpi="0" rotWithShape="1">
            <a:blip r:embed="rId2"/>
            <a:srcRect/>
            <a:stretch>
              <a:fillRect t="-15000"/>
            </a:stretch>
          </a:blipFill>
        </p:grpSpPr>
        <p:sp>
          <p:nvSpPr>
            <p:cNvPr id="6" name="Isosceles Triangle 5"/>
            <p:cNvSpPr/>
            <p:nvPr/>
          </p:nvSpPr>
          <p:spPr>
            <a:xfrm>
              <a:off x="10376553" y="507997"/>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p:cNvSpPr/>
            <p:nvPr/>
          </p:nvSpPr>
          <p:spPr>
            <a:xfrm>
              <a:off x="6691085" y="4789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p:cNvSpPr/>
            <p:nvPr/>
          </p:nvSpPr>
          <p:spPr>
            <a:xfrm flipV="1">
              <a:off x="8533819" y="4789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p:cNvSpPr/>
            <p:nvPr/>
          </p:nvSpPr>
          <p:spPr>
            <a:xfrm flipV="1">
              <a:off x="6691085" y="3548743"/>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p:cNvSpPr/>
            <p:nvPr/>
          </p:nvSpPr>
          <p:spPr>
            <a:xfrm flipV="1">
              <a:off x="3005617" y="35777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p:cNvSpPr/>
            <p:nvPr/>
          </p:nvSpPr>
          <p:spPr>
            <a:xfrm>
              <a:off x="4848351" y="35777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524656" y="304799"/>
            <a:ext cx="6646112" cy="830997"/>
          </a:xfrm>
          <a:prstGeom prst="rect">
            <a:avLst/>
          </a:prstGeom>
          <a:noFill/>
        </p:spPr>
        <p:txBody>
          <a:bodyPr wrap="square" rtlCol="0">
            <a:spAutoFit/>
          </a:bodyPr>
          <a:lstStyle/>
          <a:p>
            <a:r>
              <a:rPr lang="en-IN" sz="4800" spc="600" dirty="0">
                <a:solidFill>
                  <a:srgbClr val="00B0F0"/>
                </a:solidFill>
                <a:latin typeface="Open Sans Extrabold" panose="020B0906030804020204" pitchFamily="34" charset="0"/>
                <a:ea typeface="Open Sans Extrabold" panose="020B0906030804020204" pitchFamily="34" charset="0"/>
                <a:cs typeface="Open Sans Extrabold" panose="020B0906030804020204" pitchFamily="34" charset="0"/>
              </a:rPr>
              <a:t>CREATIVE VENUS</a:t>
            </a:r>
          </a:p>
        </p:txBody>
      </p:sp>
      <p:sp>
        <p:nvSpPr>
          <p:cNvPr id="17" name="Rectangle 16"/>
          <p:cNvSpPr/>
          <p:nvPr/>
        </p:nvSpPr>
        <p:spPr>
          <a:xfrm>
            <a:off x="614596" y="1071426"/>
            <a:ext cx="6096000" cy="938719"/>
          </a:xfrm>
          <a:prstGeom prst="rect">
            <a:avLst/>
          </a:prstGeom>
        </p:spPr>
        <p:txBody>
          <a:bodyPr>
            <a:spAutoFit/>
          </a:bodyPr>
          <a:lstStyle/>
          <a:p>
            <a:pPr algn="just"/>
            <a:r>
              <a:rPr lang="en-IN" sz="1100" spc="300" dirty="0">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 </a:t>
            </a:r>
          </a:p>
        </p:txBody>
      </p:sp>
    </p:spTree>
    <p:extLst>
      <p:ext uri="{BB962C8B-B14F-4D97-AF65-F5344CB8AC3E}">
        <p14:creationId xmlns:p14="http://schemas.microsoft.com/office/powerpoint/2010/main" val="118689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485300" y="384629"/>
            <a:ext cx="10839270" cy="6088743"/>
            <a:chOff x="3005617" y="478970"/>
            <a:chExt cx="10839270" cy="6088743"/>
          </a:xfrm>
          <a:blipFill dpi="0" rotWithShape="1">
            <a:blip r:embed="rId2"/>
            <a:srcRect/>
            <a:stretch>
              <a:fillRect t="-50000"/>
            </a:stretch>
          </a:blipFill>
        </p:grpSpPr>
        <p:sp>
          <p:nvSpPr>
            <p:cNvPr id="6" name="Isosceles Triangle 5"/>
            <p:cNvSpPr/>
            <p:nvPr/>
          </p:nvSpPr>
          <p:spPr>
            <a:xfrm>
              <a:off x="10376553" y="507997"/>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p:cNvSpPr/>
            <p:nvPr/>
          </p:nvSpPr>
          <p:spPr>
            <a:xfrm>
              <a:off x="6691085" y="4789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p:cNvSpPr/>
            <p:nvPr/>
          </p:nvSpPr>
          <p:spPr>
            <a:xfrm flipV="1">
              <a:off x="8533819" y="4789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p:cNvSpPr/>
            <p:nvPr/>
          </p:nvSpPr>
          <p:spPr>
            <a:xfrm flipV="1">
              <a:off x="6691085" y="3548743"/>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p:cNvSpPr/>
            <p:nvPr/>
          </p:nvSpPr>
          <p:spPr>
            <a:xfrm flipV="1">
              <a:off x="3005617" y="35777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p:cNvSpPr/>
            <p:nvPr/>
          </p:nvSpPr>
          <p:spPr>
            <a:xfrm>
              <a:off x="4848351" y="35777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524656" y="304799"/>
            <a:ext cx="6646112" cy="830997"/>
          </a:xfrm>
          <a:prstGeom prst="rect">
            <a:avLst/>
          </a:prstGeom>
          <a:noFill/>
        </p:spPr>
        <p:txBody>
          <a:bodyPr wrap="square" rtlCol="0">
            <a:spAutoFit/>
          </a:bodyPr>
          <a:lstStyle/>
          <a:p>
            <a:r>
              <a:rPr lang="en-IN" sz="4800" spc="600" dirty="0">
                <a:solidFill>
                  <a:srgbClr val="00B0F0"/>
                </a:solidFill>
                <a:latin typeface="Open Sans Extrabold" panose="020B0906030804020204" pitchFamily="34" charset="0"/>
                <a:ea typeface="Open Sans Extrabold" panose="020B0906030804020204" pitchFamily="34" charset="0"/>
                <a:cs typeface="Open Sans Extrabold" panose="020B0906030804020204" pitchFamily="34" charset="0"/>
              </a:rPr>
              <a:t>CREATIVE VENUS</a:t>
            </a:r>
          </a:p>
        </p:txBody>
      </p:sp>
      <p:sp>
        <p:nvSpPr>
          <p:cNvPr id="17" name="Rectangle 16"/>
          <p:cNvSpPr/>
          <p:nvPr/>
        </p:nvSpPr>
        <p:spPr>
          <a:xfrm>
            <a:off x="614596" y="1071426"/>
            <a:ext cx="6096000" cy="938719"/>
          </a:xfrm>
          <a:prstGeom prst="rect">
            <a:avLst/>
          </a:prstGeom>
        </p:spPr>
        <p:txBody>
          <a:bodyPr>
            <a:spAutoFit/>
          </a:bodyPr>
          <a:lstStyle/>
          <a:p>
            <a:pPr algn="just"/>
            <a:r>
              <a:rPr lang="en-IN" sz="1100" spc="300" dirty="0">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 </a:t>
            </a:r>
          </a:p>
        </p:txBody>
      </p:sp>
    </p:spTree>
    <p:extLst>
      <p:ext uri="{BB962C8B-B14F-4D97-AF65-F5344CB8AC3E}">
        <p14:creationId xmlns:p14="http://schemas.microsoft.com/office/powerpoint/2010/main" val="4461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flipH="1" flipV="1">
            <a:off x="-1693889" y="384629"/>
            <a:ext cx="10839270" cy="6088743"/>
            <a:chOff x="3005617" y="478970"/>
            <a:chExt cx="10839270" cy="6088743"/>
          </a:xfrm>
          <a:blipFill dpi="0" rotWithShape="0">
            <a:blip r:embed="rId2"/>
            <a:srcRect/>
            <a:stretch>
              <a:fillRect t="-50000"/>
            </a:stretch>
          </a:blipFill>
        </p:grpSpPr>
        <p:sp>
          <p:nvSpPr>
            <p:cNvPr id="6" name="Isosceles Triangle 5"/>
            <p:cNvSpPr/>
            <p:nvPr/>
          </p:nvSpPr>
          <p:spPr>
            <a:xfrm>
              <a:off x="10376553" y="507997"/>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p:cNvSpPr/>
            <p:nvPr/>
          </p:nvSpPr>
          <p:spPr>
            <a:xfrm>
              <a:off x="6691085" y="4789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p:cNvSpPr/>
            <p:nvPr/>
          </p:nvSpPr>
          <p:spPr>
            <a:xfrm flipV="1">
              <a:off x="8533819" y="4789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p:cNvSpPr/>
            <p:nvPr/>
          </p:nvSpPr>
          <p:spPr>
            <a:xfrm flipV="1">
              <a:off x="6691085" y="3548743"/>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p:cNvSpPr/>
            <p:nvPr/>
          </p:nvSpPr>
          <p:spPr>
            <a:xfrm flipV="1">
              <a:off x="3005617" y="35777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p:cNvSpPr/>
            <p:nvPr/>
          </p:nvSpPr>
          <p:spPr>
            <a:xfrm>
              <a:off x="4848351" y="35777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TextBox 13"/>
          <p:cNvSpPr txBox="1"/>
          <p:nvPr/>
        </p:nvSpPr>
        <p:spPr>
          <a:xfrm>
            <a:off x="5675456" y="3840446"/>
            <a:ext cx="6646112" cy="830997"/>
          </a:xfrm>
          <a:prstGeom prst="rect">
            <a:avLst/>
          </a:prstGeom>
          <a:noFill/>
        </p:spPr>
        <p:txBody>
          <a:bodyPr wrap="square" rtlCol="0">
            <a:spAutoFit/>
          </a:bodyPr>
          <a:lstStyle/>
          <a:p>
            <a:r>
              <a:rPr lang="en-IN" sz="4800" spc="600" dirty="0">
                <a:solidFill>
                  <a:srgbClr val="00B0F0"/>
                </a:solidFill>
                <a:latin typeface="Open Sans Extrabold" panose="020B0906030804020204" pitchFamily="34" charset="0"/>
                <a:ea typeface="Open Sans Extrabold" panose="020B0906030804020204" pitchFamily="34" charset="0"/>
                <a:cs typeface="Open Sans Extrabold" panose="020B0906030804020204" pitchFamily="34" charset="0"/>
              </a:rPr>
              <a:t>CREATIVE VENUS</a:t>
            </a:r>
          </a:p>
        </p:txBody>
      </p:sp>
      <p:sp>
        <p:nvSpPr>
          <p:cNvPr id="18" name="Rectangle 17"/>
          <p:cNvSpPr/>
          <p:nvPr/>
        </p:nvSpPr>
        <p:spPr>
          <a:xfrm>
            <a:off x="5765396" y="4607073"/>
            <a:ext cx="6096000" cy="938719"/>
          </a:xfrm>
          <a:prstGeom prst="rect">
            <a:avLst/>
          </a:prstGeom>
        </p:spPr>
        <p:txBody>
          <a:bodyPr>
            <a:spAutoFit/>
          </a:bodyPr>
          <a:lstStyle/>
          <a:p>
            <a:pPr algn="just"/>
            <a:r>
              <a:rPr lang="en-IN" sz="1100" spc="300" dirty="0">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 </a:t>
            </a:r>
          </a:p>
        </p:txBody>
      </p:sp>
    </p:spTree>
    <p:extLst>
      <p:ext uri="{BB962C8B-B14F-4D97-AF65-F5344CB8AC3E}">
        <p14:creationId xmlns:p14="http://schemas.microsoft.com/office/powerpoint/2010/main" val="105656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flipH="1" flipV="1">
            <a:off x="-1693889" y="384629"/>
            <a:ext cx="10839270" cy="6088743"/>
            <a:chOff x="3005617" y="478970"/>
            <a:chExt cx="10839270" cy="6088743"/>
          </a:xfrm>
          <a:blipFill dpi="0" rotWithShape="0">
            <a:blip r:embed="rId2"/>
            <a:srcRect/>
            <a:stretch>
              <a:fillRect t="-50000"/>
            </a:stretch>
          </a:blipFill>
        </p:grpSpPr>
        <p:sp>
          <p:nvSpPr>
            <p:cNvPr id="6" name="Isosceles Triangle 5"/>
            <p:cNvSpPr/>
            <p:nvPr/>
          </p:nvSpPr>
          <p:spPr>
            <a:xfrm>
              <a:off x="10376553" y="507997"/>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p:cNvSpPr/>
            <p:nvPr/>
          </p:nvSpPr>
          <p:spPr>
            <a:xfrm>
              <a:off x="6691085" y="4789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p:cNvSpPr/>
            <p:nvPr/>
          </p:nvSpPr>
          <p:spPr>
            <a:xfrm flipV="1">
              <a:off x="8533819" y="4789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p:cNvSpPr/>
            <p:nvPr/>
          </p:nvSpPr>
          <p:spPr>
            <a:xfrm flipV="1">
              <a:off x="6691085" y="3548743"/>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p:cNvSpPr/>
            <p:nvPr/>
          </p:nvSpPr>
          <p:spPr>
            <a:xfrm flipV="1">
              <a:off x="3005617" y="35777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p:cNvSpPr/>
            <p:nvPr/>
          </p:nvSpPr>
          <p:spPr>
            <a:xfrm>
              <a:off x="4848351" y="35777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TextBox 13"/>
          <p:cNvSpPr txBox="1"/>
          <p:nvPr/>
        </p:nvSpPr>
        <p:spPr>
          <a:xfrm>
            <a:off x="5675456" y="3840446"/>
            <a:ext cx="6646112" cy="830997"/>
          </a:xfrm>
          <a:prstGeom prst="rect">
            <a:avLst/>
          </a:prstGeom>
          <a:noFill/>
        </p:spPr>
        <p:txBody>
          <a:bodyPr wrap="square" rtlCol="0">
            <a:spAutoFit/>
          </a:bodyPr>
          <a:lstStyle/>
          <a:p>
            <a:r>
              <a:rPr lang="en-IN" sz="4800" spc="600" dirty="0">
                <a:solidFill>
                  <a:srgbClr val="00B0F0"/>
                </a:solidFill>
                <a:latin typeface="Open Sans Extrabold" panose="020B0906030804020204" pitchFamily="34" charset="0"/>
                <a:ea typeface="Open Sans Extrabold" panose="020B0906030804020204" pitchFamily="34" charset="0"/>
                <a:cs typeface="Open Sans Extrabold" panose="020B0906030804020204" pitchFamily="34" charset="0"/>
              </a:rPr>
              <a:t>CREATIVE VENUS</a:t>
            </a:r>
          </a:p>
        </p:txBody>
      </p:sp>
      <p:sp>
        <p:nvSpPr>
          <p:cNvPr id="18" name="Rectangle 17"/>
          <p:cNvSpPr/>
          <p:nvPr/>
        </p:nvSpPr>
        <p:spPr>
          <a:xfrm>
            <a:off x="5765396" y="4607073"/>
            <a:ext cx="6096000" cy="938719"/>
          </a:xfrm>
          <a:prstGeom prst="rect">
            <a:avLst/>
          </a:prstGeom>
        </p:spPr>
        <p:txBody>
          <a:bodyPr>
            <a:spAutoFit/>
          </a:bodyPr>
          <a:lstStyle/>
          <a:p>
            <a:pPr algn="just"/>
            <a:r>
              <a:rPr lang="en-IN" sz="1100" spc="300" dirty="0">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 </a:t>
            </a:r>
          </a:p>
        </p:txBody>
      </p:sp>
    </p:spTree>
    <p:extLst>
      <p:ext uri="{BB962C8B-B14F-4D97-AF65-F5344CB8AC3E}">
        <p14:creationId xmlns:p14="http://schemas.microsoft.com/office/powerpoint/2010/main" val="285381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flipH="1" flipV="1">
            <a:off x="-1693889" y="384629"/>
            <a:ext cx="10839270" cy="6088743"/>
            <a:chOff x="3005617" y="478970"/>
            <a:chExt cx="10839270" cy="6088743"/>
          </a:xfrm>
          <a:blipFill dpi="0" rotWithShape="0">
            <a:blip r:embed="rId2"/>
            <a:srcRect/>
            <a:stretch>
              <a:fillRect l="-30000" t="-50000"/>
            </a:stretch>
          </a:blipFill>
        </p:grpSpPr>
        <p:sp>
          <p:nvSpPr>
            <p:cNvPr id="6" name="Isosceles Triangle 5"/>
            <p:cNvSpPr/>
            <p:nvPr/>
          </p:nvSpPr>
          <p:spPr>
            <a:xfrm>
              <a:off x="10376553" y="507997"/>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p:cNvSpPr/>
            <p:nvPr/>
          </p:nvSpPr>
          <p:spPr>
            <a:xfrm>
              <a:off x="6691085" y="4789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p:cNvSpPr/>
            <p:nvPr/>
          </p:nvSpPr>
          <p:spPr>
            <a:xfrm flipV="1">
              <a:off x="8533819" y="4789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p:cNvSpPr/>
            <p:nvPr/>
          </p:nvSpPr>
          <p:spPr>
            <a:xfrm flipV="1">
              <a:off x="6691085" y="3548743"/>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p:cNvSpPr/>
            <p:nvPr/>
          </p:nvSpPr>
          <p:spPr>
            <a:xfrm flipV="1">
              <a:off x="3005617" y="35777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p:cNvSpPr/>
            <p:nvPr/>
          </p:nvSpPr>
          <p:spPr>
            <a:xfrm>
              <a:off x="4848351" y="3577770"/>
              <a:ext cx="3468334" cy="298994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TextBox 13"/>
          <p:cNvSpPr txBox="1"/>
          <p:nvPr/>
        </p:nvSpPr>
        <p:spPr>
          <a:xfrm>
            <a:off x="5675456" y="3840446"/>
            <a:ext cx="6646112" cy="830997"/>
          </a:xfrm>
          <a:prstGeom prst="rect">
            <a:avLst/>
          </a:prstGeom>
          <a:noFill/>
        </p:spPr>
        <p:txBody>
          <a:bodyPr wrap="square" rtlCol="0">
            <a:spAutoFit/>
          </a:bodyPr>
          <a:lstStyle/>
          <a:p>
            <a:r>
              <a:rPr lang="en-IN" sz="4800" spc="600" dirty="0">
                <a:solidFill>
                  <a:srgbClr val="00B0F0"/>
                </a:solidFill>
                <a:latin typeface="Open Sans Extrabold" panose="020B0906030804020204" pitchFamily="34" charset="0"/>
                <a:ea typeface="Open Sans Extrabold" panose="020B0906030804020204" pitchFamily="34" charset="0"/>
                <a:cs typeface="Open Sans Extrabold" panose="020B0906030804020204" pitchFamily="34" charset="0"/>
              </a:rPr>
              <a:t>CREATIVE VENUS</a:t>
            </a:r>
          </a:p>
        </p:txBody>
      </p:sp>
      <p:sp>
        <p:nvSpPr>
          <p:cNvPr id="18" name="Rectangle 17"/>
          <p:cNvSpPr/>
          <p:nvPr/>
        </p:nvSpPr>
        <p:spPr>
          <a:xfrm>
            <a:off x="5765396" y="4607073"/>
            <a:ext cx="6096000" cy="938719"/>
          </a:xfrm>
          <a:prstGeom prst="rect">
            <a:avLst/>
          </a:prstGeom>
        </p:spPr>
        <p:txBody>
          <a:bodyPr>
            <a:spAutoFit/>
          </a:bodyPr>
          <a:lstStyle/>
          <a:p>
            <a:pPr algn="just"/>
            <a:r>
              <a:rPr lang="en-IN" sz="1100" spc="300" dirty="0">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 </a:t>
            </a:r>
          </a:p>
        </p:txBody>
      </p:sp>
    </p:spTree>
    <p:extLst>
      <p:ext uri="{BB962C8B-B14F-4D97-AF65-F5344CB8AC3E}">
        <p14:creationId xmlns:p14="http://schemas.microsoft.com/office/powerpoint/2010/main" val="504039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215</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Pankaj Sharma</cp:lastModifiedBy>
  <cp:revision>4</cp:revision>
  <dcterms:created xsi:type="dcterms:W3CDTF">2017-04-29T15:51:08Z</dcterms:created>
  <dcterms:modified xsi:type="dcterms:W3CDTF">2017-05-24T17:09:04Z</dcterms:modified>
</cp:coreProperties>
</file>