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C86"/>
    <a:srgbClr val="E5B221"/>
    <a:srgbClr val="493D84"/>
    <a:srgbClr val="4E408F"/>
    <a:srgbClr val="2F2757"/>
    <a:srgbClr val="EFBB26"/>
    <a:srgbClr val="C2930E"/>
    <a:srgbClr val="BEC4C6"/>
    <a:srgbClr val="E3E3E5"/>
    <a:srgbClr val="C0C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251C-AC8E-4887-A134-F074DB23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37855-ACB6-4C58-94CF-219A767A6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1D7B-5C3D-4D8B-AC86-96C670C2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8C21-23AA-402E-B648-7B7DE7F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B138-DDF4-47D2-B867-19A3C2AC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4AEE-4712-4F6D-B82F-200FB7FA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0EBFB-887E-4EB8-9926-C4D575E7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6883-D6A5-409E-B969-C3226F8E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583E-5A30-4E95-8436-502D43CB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7E68-D39E-4D5E-86F1-0A52D744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5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7F2EF-3C3B-492A-91AD-984475FBD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9E1F5-FF76-4040-A476-C563C570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F592-956F-46B7-A71D-34EFF559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8D42-6E9D-45C0-9261-9D7D4E43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DA1B-6182-4164-A488-F8C90EF8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A36D-20F9-4C02-A935-743DF88C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2B98-862D-45C0-89F5-E8D49E13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CACD-5538-4503-8923-81CCF38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382E-8D7E-477D-A6A1-00AFA099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5A4B-EA54-47DC-BC26-01416BAF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0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656B-B33B-44F4-B103-E2A49BEF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5515E-62A7-4E90-AA76-319B15EF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0D8E-EFF3-455E-A9D2-A0D0455C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168C-9157-412D-9D62-70E98BB3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8B7F-CA80-404A-8792-35FD66A3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EC3-7406-471D-A4A3-ECE34254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BF1-A34C-4254-A7F4-48FE78FE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B68E-22EE-453B-853E-E27BF889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C553-83C1-451B-8120-A9A3BE00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B3C7-0A62-43F4-9E8E-D9C48285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2D02-56AB-4C43-9951-B89B6A2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FFF6-2D23-44CD-8C8B-D807FA7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24930-EB3E-49CB-8484-9DEF3737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73DF-6E6E-45D2-8085-417258F6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8C630-C471-4EDC-9FAD-876FDE519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180E0-1DBE-4109-9901-784B09575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CA3E2-0073-45D3-849C-405ED8CA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38BF-AF37-4574-AA7E-21C4C07E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DDF2-669D-4C5A-83B3-8BD4A19C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9DB1-EA72-4A1F-BC47-F03BDFD6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18F86-87F1-4B4D-854F-779E3FA2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9ACBF-48D8-4FBA-8A51-E7090374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D8D25-D5EC-4191-9CFE-450C605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E3B59-1DDC-42FF-A2CF-1D2348D3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7D9B-C648-4BA2-ABF9-3AA370D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A6DE8-EFAB-46F2-BB9D-72CDE9C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7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8504-C486-4E56-91EE-0F87C96C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C342-1E89-4029-A66D-3C798057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EB55B-99B1-4EEE-9D16-2E564E899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49D5B-F250-40DF-B49D-EC75AC68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C1623-472F-4CFB-A10C-E565D884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6C3F-64FB-497E-AF61-A6616692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4ADE-E3ED-4626-AF3D-F33043C5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27FEF-4254-47C0-BC3D-E89FA8DE8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0E4A2-6FA0-4CB6-9E91-7D0A6CFF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C90B-2D0E-4879-88C8-B8785443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3526-9752-4340-B1FF-09409E90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642E-D88E-4BCF-BFE8-FAE6B252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19CC-BFD6-493C-B788-E5E8302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E9DB-96F9-4D88-90CF-B42433ED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2F86-502D-4802-85F2-2238520ED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B708-FC3F-450A-8886-391FC264C2E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9A65-F68D-4FA2-9E6B-0A223FB7E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D0C7-86B4-40DE-BE28-778EABE31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489A-2644-4FD9-8E23-645EBDBBE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3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EC4C6"/>
            </a:gs>
            <a:gs pos="0">
              <a:srgbClr val="E3E3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7FE726C1-685D-409E-886B-91297B2E14AC}"/>
              </a:ext>
            </a:extLst>
          </p:cNvPr>
          <p:cNvGrpSpPr/>
          <p:nvPr/>
        </p:nvGrpSpPr>
        <p:grpSpPr>
          <a:xfrm>
            <a:off x="2214533" y="608076"/>
            <a:ext cx="7762934" cy="5641848"/>
            <a:chOff x="1489704" y="630616"/>
            <a:chExt cx="7762934" cy="564184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5E445CE-E1E0-4484-ACFE-90FF79F2A200}"/>
                </a:ext>
              </a:extLst>
            </p:cNvPr>
            <p:cNvSpPr/>
            <p:nvPr/>
          </p:nvSpPr>
          <p:spPr>
            <a:xfrm>
              <a:off x="1868905" y="4497369"/>
              <a:ext cx="5646821" cy="9169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4E408F"/>
                </a:gs>
                <a:gs pos="0">
                  <a:srgbClr val="2F2757"/>
                </a:gs>
              </a:gsLst>
              <a:lin ang="0" scaled="1"/>
              <a:tileRect/>
            </a:gradFill>
            <a:ln>
              <a:noFill/>
            </a:ln>
            <a:effectLst>
              <a:innerShdw blurRad="254000" dist="50800" dir="135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06AFAF1-DC8B-4D98-B6CC-C34D541428EE}"/>
                </a:ext>
              </a:extLst>
            </p:cNvPr>
            <p:cNvSpPr/>
            <p:nvPr/>
          </p:nvSpPr>
          <p:spPr>
            <a:xfrm>
              <a:off x="1868905" y="2789387"/>
              <a:ext cx="5646821" cy="9169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2930E"/>
                </a:gs>
                <a:gs pos="100000">
                  <a:srgbClr val="EFBB26"/>
                </a:gs>
              </a:gsLst>
              <a:lin ang="0" scaled="1"/>
              <a:tileRect/>
            </a:gradFill>
            <a:ln>
              <a:noFill/>
            </a:ln>
            <a:effectLst>
              <a:innerShdw blurRad="254000" dist="50800" dir="135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B00CC9DE-331E-41FE-8B22-F1BD350E53B8}"/>
                </a:ext>
              </a:extLst>
            </p:cNvPr>
            <p:cNvSpPr/>
            <p:nvPr/>
          </p:nvSpPr>
          <p:spPr>
            <a:xfrm>
              <a:off x="1828800" y="1062615"/>
              <a:ext cx="5646821" cy="9169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3678"/>
                </a:gs>
                <a:gs pos="100000">
                  <a:srgbClr val="BC489B"/>
                </a:gs>
              </a:gsLst>
              <a:lin ang="0" scaled="1"/>
              <a:tileRect/>
            </a:gradFill>
            <a:ln>
              <a:noFill/>
            </a:ln>
            <a:effectLst>
              <a:innerShdw blurRad="254000" dist="50800" dir="135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5D1D9F15-6B8E-466D-B036-10F5CE4B2C2C}"/>
                </a:ext>
              </a:extLst>
            </p:cNvPr>
            <p:cNvGrpSpPr/>
            <p:nvPr/>
          </p:nvGrpSpPr>
          <p:grpSpPr>
            <a:xfrm>
              <a:off x="6564878" y="641686"/>
              <a:ext cx="2687760" cy="5630778"/>
              <a:chOff x="6564878" y="641686"/>
              <a:chExt cx="2687760" cy="5630778"/>
            </a:xfrm>
            <a:effectLst>
              <a:outerShdw blurRad="381000" dist="38100" dir="2700000" algn="tl" rotWithShape="0">
                <a:prstClr val="black">
                  <a:alpha val="40000"/>
                </a:prstClr>
              </a:outerShdw>
              <a:reflection blurRad="6350" stA="52000" endA="300" endPos="16000" dir="5400000" sy="-100000" algn="bl" rotWithShape="0"/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E9F03C-09E9-4F3B-A4A7-D58B0719C82B}"/>
                  </a:ext>
                </a:extLst>
              </p:cNvPr>
              <p:cNvSpPr/>
              <p:nvPr/>
            </p:nvSpPr>
            <p:spPr>
              <a:xfrm>
                <a:off x="6564880" y="641686"/>
                <a:ext cx="2687758" cy="1726772"/>
              </a:xfrm>
              <a:prstGeom prst="rect">
                <a:avLst/>
              </a:prstGeom>
              <a:gradFill flip="none" rotWithShape="1">
                <a:gsLst>
                  <a:gs pos="0">
                    <a:srgbClr val="923678"/>
                  </a:gs>
                  <a:gs pos="100000">
                    <a:srgbClr val="BC48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AE9655-8E87-40A0-9060-4B3E9976F69C}"/>
                  </a:ext>
                </a:extLst>
              </p:cNvPr>
              <p:cNvSpPr/>
              <p:nvPr/>
            </p:nvSpPr>
            <p:spPr>
              <a:xfrm>
                <a:off x="6564880" y="2368458"/>
                <a:ext cx="2687758" cy="1726772"/>
              </a:xfrm>
              <a:prstGeom prst="rect">
                <a:avLst/>
              </a:prstGeom>
              <a:gradFill>
                <a:gsLst>
                  <a:gs pos="0">
                    <a:srgbClr val="A47C0C"/>
                  </a:gs>
                  <a:gs pos="100000">
                    <a:srgbClr val="EFBB2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44A213-8DC6-497D-8DC1-E08402E2BC16}"/>
                  </a:ext>
                </a:extLst>
              </p:cNvPr>
              <p:cNvSpPr/>
              <p:nvPr/>
            </p:nvSpPr>
            <p:spPr>
              <a:xfrm>
                <a:off x="6564879" y="4095230"/>
                <a:ext cx="2687758" cy="1726772"/>
              </a:xfrm>
              <a:prstGeom prst="rect">
                <a:avLst/>
              </a:prstGeom>
              <a:gradFill>
                <a:gsLst>
                  <a:gs pos="0">
                    <a:srgbClr val="2F2757"/>
                  </a:gs>
                  <a:gs pos="100000">
                    <a:srgbClr val="4E408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C24E44CB-B447-41C5-A96F-2498CD67DDEE}"/>
                  </a:ext>
                </a:extLst>
              </p:cNvPr>
              <p:cNvSpPr/>
              <p:nvPr/>
            </p:nvSpPr>
            <p:spPr>
              <a:xfrm flipV="1">
                <a:off x="6564879" y="2368458"/>
                <a:ext cx="2687758" cy="450462"/>
              </a:xfrm>
              <a:prstGeom prst="triangle">
                <a:avLst/>
              </a:prstGeom>
              <a:solidFill>
                <a:srgbClr val="E57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7664002E-E8BF-4117-9FD4-ECC475110BBB}"/>
                  </a:ext>
                </a:extLst>
              </p:cNvPr>
              <p:cNvSpPr/>
              <p:nvPr/>
            </p:nvSpPr>
            <p:spPr>
              <a:xfrm flipV="1">
                <a:off x="6564878" y="4095230"/>
                <a:ext cx="2687758" cy="450462"/>
              </a:xfrm>
              <a:prstGeom prst="triangle">
                <a:avLst/>
              </a:prstGeom>
              <a:solidFill>
                <a:srgbClr val="FFD8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30EBB8C-3E50-433B-BE60-10067E657D07}"/>
                  </a:ext>
                </a:extLst>
              </p:cNvPr>
              <p:cNvSpPr/>
              <p:nvPr/>
            </p:nvSpPr>
            <p:spPr>
              <a:xfrm flipV="1">
                <a:off x="6564878" y="5822002"/>
                <a:ext cx="2687758" cy="450462"/>
              </a:xfrm>
              <a:prstGeom prst="triangle">
                <a:avLst/>
              </a:prstGeom>
              <a:solidFill>
                <a:srgbClr val="7863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EC4E05-5DAE-4690-BCFF-39C993685AA7}"/>
                  </a:ext>
                </a:extLst>
              </p:cNvPr>
              <p:cNvSpPr txBox="1"/>
              <p:nvPr/>
            </p:nvSpPr>
            <p:spPr>
              <a:xfrm>
                <a:off x="6693215" y="1274240"/>
                <a:ext cx="529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515F10-6038-4D2F-93D7-B9E83660145E}"/>
                  </a:ext>
                </a:extLst>
              </p:cNvPr>
              <p:cNvSpPr txBox="1"/>
              <p:nvPr/>
            </p:nvSpPr>
            <p:spPr>
              <a:xfrm>
                <a:off x="6693214" y="3039168"/>
                <a:ext cx="529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B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8BA14F-1976-4CCC-B42A-B96B4CF02F55}"/>
                  </a:ext>
                </a:extLst>
              </p:cNvPr>
              <p:cNvSpPr txBox="1"/>
              <p:nvPr/>
            </p:nvSpPr>
            <p:spPr>
              <a:xfrm>
                <a:off x="6693213" y="4734008"/>
                <a:ext cx="529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6072E5-0B7C-4156-8EA6-949604626060}"/>
                  </a:ext>
                </a:extLst>
              </p:cNvPr>
              <p:cNvSpPr txBox="1"/>
              <p:nvPr/>
            </p:nvSpPr>
            <p:spPr>
              <a:xfrm>
                <a:off x="7728636" y="1104309"/>
                <a:ext cx="1524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40</a:t>
                </a:r>
                <a:r>
                  <a:rPr lang="en-IN" sz="12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44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1A6076-6256-4E7E-B087-76424B24EE7E}"/>
                  </a:ext>
                </a:extLst>
              </p:cNvPr>
              <p:cNvSpPr txBox="1"/>
              <p:nvPr/>
            </p:nvSpPr>
            <p:spPr>
              <a:xfrm>
                <a:off x="7728636" y="2887672"/>
                <a:ext cx="1524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50</a:t>
                </a:r>
                <a:r>
                  <a:rPr lang="en-IN" sz="12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44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E2EB41-C5BB-41A4-98F1-29A056762B7E}"/>
                  </a:ext>
                </a:extLst>
              </p:cNvPr>
              <p:cNvSpPr txBox="1"/>
              <p:nvPr/>
            </p:nvSpPr>
            <p:spPr>
              <a:xfrm>
                <a:off x="7728636" y="4617057"/>
                <a:ext cx="1524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60</a:t>
                </a:r>
                <a:r>
                  <a:rPr lang="en-IN" sz="12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44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8EA6FC12-CC74-4CD1-BB0B-C4F23323964C}"/>
                  </a:ext>
                </a:extLst>
              </p:cNvPr>
              <p:cNvGrpSpPr/>
              <p:nvPr/>
            </p:nvGrpSpPr>
            <p:grpSpPr>
              <a:xfrm>
                <a:off x="7475621" y="1136393"/>
                <a:ext cx="16042" cy="769441"/>
                <a:chOff x="5662863" y="1072225"/>
                <a:chExt cx="16042" cy="769441"/>
              </a:xfrm>
            </p:grpSpPr>
            <p:cxnSp>
              <p:nvCxnSpPr>
                <p:cNvPr id="1027" name="Straight Connector 1026">
                  <a:extLst>
                    <a:ext uri="{FF2B5EF4-FFF2-40B4-BE49-F238E27FC236}">
                      <a16:creationId xmlns:a16="http://schemas.microsoft.com/office/drawing/2014/main" id="{AB99F313-8FA1-4608-B327-DD919F4464D4}"/>
                    </a:ext>
                  </a:extLst>
                </p:cNvPr>
                <p:cNvCxnSpPr/>
                <p:nvPr/>
              </p:nvCxnSpPr>
              <p:spPr>
                <a:xfrm>
                  <a:off x="5662863" y="1072225"/>
                  <a:ext cx="0" cy="76944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E2303E7-1EB8-4948-93CB-E3D4995C454D}"/>
                    </a:ext>
                  </a:extLst>
                </p:cNvPr>
                <p:cNvCxnSpPr/>
                <p:nvPr/>
              </p:nvCxnSpPr>
              <p:spPr>
                <a:xfrm>
                  <a:off x="5678905" y="1072225"/>
                  <a:ext cx="0" cy="76944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74DB661-5646-4903-BDAA-7F654006480F}"/>
                  </a:ext>
                </a:extLst>
              </p:cNvPr>
              <p:cNvGrpSpPr/>
              <p:nvPr/>
            </p:nvGrpSpPr>
            <p:grpSpPr>
              <a:xfrm>
                <a:off x="7483642" y="2864739"/>
                <a:ext cx="16042" cy="769441"/>
                <a:chOff x="5662863" y="1072225"/>
                <a:chExt cx="16042" cy="769441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1701775-4DB6-42D3-8BCC-14E12DDF0E69}"/>
                    </a:ext>
                  </a:extLst>
                </p:cNvPr>
                <p:cNvCxnSpPr/>
                <p:nvPr/>
              </p:nvCxnSpPr>
              <p:spPr>
                <a:xfrm>
                  <a:off x="5662863" y="1072225"/>
                  <a:ext cx="0" cy="76944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6B6CD65-4941-4EC2-8A25-42DFF5FBE2D8}"/>
                    </a:ext>
                  </a:extLst>
                </p:cNvPr>
                <p:cNvCxnSpPr/>
                <p:nvPr/>
              </p:nvCxnSpPr>
              <p:spPr>
                <a:xfrm>
                  <a:off x="5678905" y="1072225"/>
                  <a:ext cx="0" cy="76944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168A6F4-062F-4184-93A0-9F5B53D44CBE}"/>
                  </a:ext>
                </a:extLst>
              </p:cNvPr>
              <p:cNvGrpSpPr/>
              <p:nvPr/>
            </p:nvGrpSpPr>
            <p:grpSpPr>
              <a:xfrm>
                <a:off x="7499684" y="4589938"/>
                <a:ext cx="16042" cy="769441"/>
                <a:chOff x="5662863" y="1072225"/>
                <a:chExt cx="16042" cy="769441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68E57EA-CF2A-48F4-9E7B-2103C7F71705}"/>
                    </a:ext>
                  </a:extLst>
                </p:cNvPr>
                <p:cNvCxnSpPr/>
                <p:nvPr/>
              </p:nvCxnSpPr>
              <p:spPr>
                <a:xfrm>
                  <a:off x="5662863" y="1072225"/>
                  <a:ext cx="0" cy="76944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8B25A3E-FC54-4F3F-81BB-E0CF7336F8A0}"/>
                    </a:ext>
                  </a:extLst>
                </p:cNvPr>
                <p:cNvCxnSpPr/>
                <p:nvPr/>
              </p:nvCxnSpPr>
              <p:spPr>
                <a:xfrm>
                  <a:off x="5678905" y="1072225"/>
                  <a:ext cx="0" cy="76944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EA324E39-3560-4672-A1BF-3E2CDF265DB4}"/>
                </a:ext>
              </a:extLst>
            </p:cNvPr>
            <p:cNvGrpSpPr/>
            <p:nvPr/>
          </p:nvGrpSpPr>
          <p:grpSpPr>
            <a:xfrm>
              <a:off x="1489704" y="821071"/>
              <a:ext cx="1368000" cy="1368000"/>
              <a:chOff x="1489704" y="821071"/>
              <a:chExt cx="1368000" cy="1368000"/>
            </a:xfrm>
          </p:grpSpPr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B2976BBC-612A-4C91-A95F-12A5549E5C95}"/>
                  </a:ext>
                </a:extLst>
              </p:cNvPr>
              <p:cNvSpPr/>
              <p:nvPr/>
            </p:nvSpPr>
            <p:spPr>
              <a:xfrm>
                <a:off x="1489704" y="821071"/>
                <a:ext cx="1368000" cy="1368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BEC4C6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042A6D5-5434-48F7-A342-6BAF6BED3F57}"/>
                  </a:ext>
                </a:extLst>
              </p:cNvPr>
              <p:cNvSpPr/>
              <p:nvPr/>
            </p:nvSpPr>
            <p:spPr>
              <a:xfrm>
                <a:off x="1630261" y="961628"/>
                <a:ext cx="1086887" cy="1086887"/>
              </a:xfrm>
              <a:prstGeom prst="ellipse">
                <a:avLst/>
              </a:prstGeom>
              <a:gradFill flip="none" rotWithShape="1">
                <a:gsLst>
                  <a:gs pos="0">
                    <a:srgbClr val="923678"/>
                  </a:gs>
                  <a:gs pos="100000">
                    <a:srgbClr val="BC489B"/>
                  </a:gs>
                </a:gsLst>
                <a:lin ang="0" scaled="1"/>
                <a:tileRect/>
              </a:gradFill>
              <a:ln>
                <a:noFill/>
              </a:ln>
              <a:effectLst>
                <a:innerShdw blurRad="254000" dist="50800" dir="13500000">
                  <a:schemeClr val="tx1">
                    <a:lumMod val="75000"/>
                    <a:lumOff val="2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1BB1E8-3D8E-401E-923A-8EC0FBC74781}"/>
                </a:ext>
              </a:extLst>
            </p:cNvPr>
            <p:cNvGrpSpPr/>
            <p:nvPr/>
          </p:nvGrpSpPr>
          <p:grpSpPr>
            <a:xfrm>
              <a:off x="1489704" y="2563885"/>
              <a:ext cx="1368000" cy="1368000"/>
              <a:chOff x="1489704" y="821071"/>
              <a:chExt cx="1368000" cy="1368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766C62-89F8-4495-AC0B-A3B151A77299}"/>
                  </a:ext>
                </a:extLst>
              </p:cNvPr>
              <p:cNvSpPr/>
              <p:nvPr/>
            </p:nvSpPr>
            <p:spPr>
              <a:xfrm>
                <a:off x="1489704" y="821071"/>
                <a:ext cx="1368000" cy="1368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BEC4C6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2C5D4A7-B55C-41E9-95D8-24102ACA8E23}"/>
                  </a:ext>
                </a:extLst>
              </p:cNvPr>
              <p:cNvSpPr/>
              <p:nvPr/>
            </p:nvSpPr>
            <p:spPr>
              <a:xfrm>
                <a:off x="1630261" y="961628"/>
                <a:ext cx="1086887" cy="1086887"/>
              </a:xfrm>
              <a:prstGeom prst="ellipse">
                <a:avLst/>
              </a:prstGeom>
              <a:gradFill flip="none" rotWithShape="1">
                <a:gsLst>
                  <a:gs pos="0">
                    <a:srgbClr val="C2930E"/>
                  </a:gs>
                  <a:gs pos="100000">
                    <a:srgbClr val="EFBB26"/>
                  </a:gs>
                </a:gsLst>
                <a:lin ang="0" scaled="1"/>
                <a:tileRect/>
              </a:gradFill>
              <a:ln>
                <a:noFill/>
              </a:ln>
              <a:effectLst>
                <a:innerShdw blurRad="254000" dist="50800" dir="13500000">
                  <a:schemeClr val="tx1">
                    <a:lumMod val="75000"/>
                    <a:lumOff val="2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EA7EF5E-41E8-4941-A76C-EB8DD4373250}"/>
                </a:ext>
              </a:extLst>
            </p:cNvPr>
            <p:cNvGrpSpPr/>
            <p:nvPr/>
          </p:nvGrpSpPr>
          <p:grpSpPr>
            <a:xfrm>
              <a:off x="1489704" y="4271867"/>
              <a:ext cx="1368000" cy="1368000"/>
              <a:chOff x="1489704" y="821071"/>
              <a:chExt cx="1368000" cy="13680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3344CEC-D3F2-4B6B-8D7C-FBA386451252}"/>
                  </a:ext>
                </a:extLst>
              </p:cNvPr>
              <p:cNvSpPr/>
              <p:nvPr/>
            </p:nvSpPr>
            <p:spPr>
              <a:xfrm>
                <a:off x="1489704" y="821071"/>
                <a:ext cx="1368000" cy="1368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BEC4C6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B741F28-5BE8-482C-AE7F-ECB7D1C3A271}"/>
                  </a:ext>
                </a:extLst>
              </p:cNvPr>
              <p:cNvSpPr/>
              <p:nvPr/>
            </p:nvSpPr>
            <p:spPr>
              <a:xfrm>
                <a:off x="1630261" y="961628"/>
                <a:ext cx="1086887" cy="1086887"/>
              </a:xfrm>
              <a:prstGeom prst="ellipse">
                <a:avLst/>
              </a:prstGeom>
              <a:gradFill flip="none" rotWithShape="1">
                <a:gsLst>
                  <a:gs pos="0">
                    <a:srgbClr val="2F2757"/>
                  </a:gs>
                  <a:gs pos="100000">
                    <a:srgbClr val="4E408F"/>
                  </a:gs>
                </a:gsLst>
                <a:lin ang="0" scaled="1"/>
                <a:tileRect/>
              </a:gradFill>
              <a:ln>
                <a:noFill/>
              </a:ln>
              <a:effectLst>
                <a:innerShdw blurRad="254000" dist="50800" dir="13500000">
                  <a:schemeClr val="tx1">
                    <a:lumMod val="75000"/>
                    <a:lumOff val="2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pic>
          <p:nvPicPr>
            <p:cNvPr id="28" name="Graphic 27" descr="Projector screen">
              <a:extLst>
                <a:ext uri="{FF2B5EF4-FFF2-40B4-BE49-F238E27FC236}">
                  <a16:creationId xmlns:a16="http://schemas.microsoft.com/office/drawing/2014/main" id="{F223A7F1-6100-4D0D-9C32-222CCD897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1704" y="4712840"/>
              <a:ext cx="504000" cy="504000"/>
            </a:xfrm>
            <a:prstGeom prst="rect">
              <a:avLst/>
            </a:prstGeom>
          </p:spPr>
        </p:pic>
        <p:pic>
          <p:nvPicPr>
            <p:cNvPr id="30" name="Graphic 29" descr="Optical disc">
              <a:extLst>
                <a:ext uri="{FF2B5EF4-FFF2-40B4-BE49-F238E27FC236}">
                  <a16:creationId xmlns:a16="http://schemas.microsoft.com/office/drawing/2014/main" id="{D8B89DD0-5206-45E2-BD5B-BB284B98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1707" y="3020661"/>
              <a:ext cx="504000" cy="504000"/>
            </a:xfrm>
            <a:prstGeom prst="rect">
              <a:avLst/>
            </a:prstGeom>
          </p:spPr>
        </p:pic>
        <p:pic>
          <p:nvPicPr>
            <p:cNvPr id="1024" name="Graphic 1023" descr="Web cam">
              <a:extLst>
                <a:ext uri="{FF2B5EF4-FFF2-40B4-BE49-F238E27FC236}">
                  <a16:creationId xmlns:a16="http://schemas.microsoft.com/office/drawing/2014/main" id="{DF6A2B1F-3353-4757-B565-91ABB662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21707" y="1274240"/>
              <a:ext cx="504000" cy="504000"/>
            </a:xfrm>
            <a:prstGeom prst="rect">
              <a:avLst/>
            </a:pr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BE1292-149B-44E0-800B-BE50CB4264E2}"/>
                </a:ext>
              </a:extLst>
            </p:cNvPr>
            <p:cNvSpPr/>
            <p:nvPr/>
          </p:nvSpPr>
          <p:spPr>
            <a:xfrm rot="19390012">
              <a:off x="2084939" y="630616"/>
              <a:ext cx="684000" cy="1368000"/>
            </a:xfrm>
            <a:custGeom>
              <a:avLst/>
              <a:gdLst>
                <a:gd name="connsiteX0" fmla="*/ 0 w 684000"/>
                <a:gd name="connsiteY0" fmla="*/ 0 h 1368000"/>
                <a:gd name="connsiteX1" fmla="*/ 684000 w 684000"/>
                <a:gd name="connsiteY1" fmla="*/ 684000 h 1368000"/>
                <a:gd name="connsiteX2" fmla="*/ 0 w 684000"/>
                <a:gd name="connsiteY2" fmla="*/ 1368000 h 13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00" h="1368000">
                  <a:moveTo>
                    <a:pt x="0" y="0"/>
                  </a:moveTo>
                  <a:cubicBezTo>
                    <a:pt x="377763" y="0"/>
                    <a:pt x="684000" y="306237"/>
                    <a:pt x="684000" y="684000"/>
                  </a:cubicBezTo>
                  <a:cubicBezTo>
                    <a:pt x="684000" y="1061763"/>
                    <a:pt x="377763" y="1368000"/>
                    <a:pt x="0" y="13680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80D4FE8-E185-42A2-9979-723FD55C8C6A}"/>
                </a:ext>
              </a:extLst>
            </p:cNvPr>
            <p:cNvSpPr/>
            <p:nvPr/>
          </p:nvSpPr>
          <p:spPr>
            <a:xfrm rot="19390012">
              <a:off x="2107014" y="2355167"/>
              <a:ext cx="684000" cy="1368000"/>
            </a:xfrm>
            <a:custGeom>
              <a:avLst/>
              <a:gdLst>
                <a:gd name="connsiteX0" fmla="*/ 0 w 684000"/>
                <a:gd name="connsiteY0" fmla="*/ 0 h 1368000"/>
                <a:gd name="connsiteX1" fmla="*/ 684000 w 684000"/>
                <a:gd name="connsiteY1" fmla="*/ 684000 h 1368000"/>
                <a:gd name="connsiteX2" fmla="*/ 0 w 684000"/>
                <a:gd name="connsiteY2" fmla="*/ 1368000 h 13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00" h="1368000">
                  <a:moveTo>
                    <a:pt x="0" y="0"/>
                  </a:moveTo>
                  <a:cubicBezTo>
                    <a:pt x="377763" y="0"/>
                    <a:pt x="684000" y="306237"/>
                    <a:pt x="684000" y="684000"/>
                  </a:cubicBezTo>
                  <a:cubicBezTo>
                    <a:pt x="684000" y="1061763"/>
                    <a:pt x="377763" y="1368000"/>
                    <a:pt x="0" y="13680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4B844C-8D8E-45B8-AA9F-84B9252D91D1}"/>
                </a:ext>
              </a:extLst>
            </p:cNvPr>
            <p:cNvSpPr/>
            <p:nvPr/>
          </p:nvSpPr>
          <p:spPr>
            <a:xfrm rot="19390012">
              <a:off x="2064920" y="4099442"/>
              <a:ext cx="684000" cy="1368000"/>
            </a:xfrm>
            <a:custGeom>
              <a:avLst/>
              <a:gdLst>
                <a:gd name="connsiteX0" fmla="*/ 0 w 684000"/>
                <a:gd name="connsiteY0" fmla="*/ 0 h 1368000"/>
                <a:gd name="connsiteX1" fmla="*/ 684000 w 684000"/>
                <a:gd name="connsiteY1" fmla="*/ 684000 h 1368000"/>
                <a:gd name="connsiteX2" fmla="*/ 0 w 684000"/>
                <a:gd name="connsiteY2" fmla="*/ 1368000 h 13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00" h="1368000">
                  <a:moveTo>
                    <a:pt x="0" y="0"/>
                  </a:moveTo>
                  <a:cubicBezTo>
                    <a:pt x="377763" y="0"/>
                    <a:pt x="684000" y="306237"/>
                    <a:pt x="684000" y="684000"/>
                  </a:cubicBezTo>
                  <a:cubicBezTo>
                    <a:pt x="684000" y="1061763"/>
                    <a:pt x="377763" y="1368000"/>
                    <a:pt x="0" y="13680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199380A6-D40C-4C76-AF2F-A65B72CAD8F0}"/>
                </a:ext>
              </a:extLst>
            </p:cNvPr>
            <p:cNvGrpSpPr/>
            <p:nvPr/>
          </p:nvGrpSpPr>
          <p:grpSpPr>
            <a:xfrm>
              <a:off x="3031376" y="1181252"/>
              <a:ext cx="3533501" cy="642870"/>
              <a:chOff x="3031376" y="1181252"/>
              <a:chExt cx="3533501" cy="642870"/>
            </a:xfrm>
          </p:grpSpPr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F43017C2-BC9A-4D40-8860-8D87FE8A198E}"/>
                  </a:ext>
                </a:extLst>
              </p:cNvPr>
              <p:cNvSpPr txBox="1"/>
              <p:nvPr/>
            </p:nvSpPr>
            <p:spPr>
              <a:xfrm>
                <a:off x="3031376" y="1181252"/>
                <a:ext cx="2818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 A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04EC42-658D-4566-9E40-4C726214F75F}"/>
                  </a:ext>
                </a:extLst>
              </p:cNvPr>
              <p:cNvSpPr txBox="1"/>
              <p:nvPr/>
            </p:nvSpPr>
            <p:spPr>
              <a:xfrm>
                <a:off x="3041336" y="1454790"/>
                <a:ext cx="3523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This is a placeholder for text. Please add your text here. </a:t>
                </a:r>
              </a:p>
              <a:p>
                <a:r>
                  <a:rPr lang="en-IN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Subscribe to our channel.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86D02FC-13F0-450C-A921-A6E7B93D4159}"/>
                </a:ext>
              </a:extLst>
            </p:cNvPr>
            <p:cNvGrpSpPr/>
            <p:nvPr/>
          </p:nvGrpSpPr>
          <p:grpSpPr>
            <a:xfrm>
              <a:off x="3031378" y="2888133"/>
              <a:ext cx="3533501" cy="642870"/>
              <a:chOff x="3031376" y="1181252"/>
              <a:chExt cx="3533501" cy="64287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255884-017F-4463-8834-768AD9D583F4}"/>
                  </a:ext>
                </a:extLst>
              </p:cNvPr>
              <p:cNvSpPr txBox="1"/>
              <p:nvPr/>
            </p:nvSpPr>
            <p:spPr>
              <a:xfrm>
                <a:off x="3031376" y="1181252"/>
                <a:ext cx="2818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 B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F8A2D1-EF22-42D8-8F2D-4D94C1730490}"/>
                  </a:ext>
                </a:extLst>
              </p:cNvPr>
              <p:cNvSpPr txBox="1"/>
              <p:nvPr/>
            </p:nvSpPr>
            <p:spPr>
              <a:xfrm>
                <a:off x="3041336" y="1454790"/>
                <a:ext cx="3523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This is a placeholder for text. Please add your text here. </a:t>
                </a:r>
              </a:p>
              <a:p>
                <a:r>
                  <a:rPr lang="en-IN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Subscribe to our channel.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3604E0D-383E-4050-BFE7-76E807D56FC3}"/>
                </a:ext>
              </a:extLst>
            </p:cNvPr>
            <p:cNvGrpSpPr/>
            <p:nvPr/>
          </p:nvGrpSpPr>
          <p:grpSpPr>
            <a:xfrm>
              <a:off x="3043872" y="4611502"/>
              <a:ext cx="3533501" cy="642870"/>
              <a:chOff x="3031376" y="1181252"/>
              <a:chExt cx="3533501" cy="64287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00EBC6-7923-463D-B031-47E534044FE5}"/>
                  </a:ext>
                </a:extLst>
              </p:cNvPr>
              <p:cNvSpPr txBox="1"/>
              <p:nvPr/>
            </p:nvSpPr>
            <p:spPr>
              <a:xfrm>
                <a:off x="3031376" y="1181252"/>
                <a:ext cx="2818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 C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E270F9-2ABE-4E2C-B728-A48448882CCB}"/>
                  </a:ext>
                </a:extLst>
              </p:cNvPr>
              <p:cNvSpPr txBox="1"/>
              <p:nvPr/>
            </p:nvSpPr>
            <p:spPr>
              <a:xfrm>
                <a:off x="3041336" y="1454790"/>
                <a:ext cx="3523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This is a placeholder for text. Please add your text here. </a:t>
                </a:r>
              </a:p>
              <a:p>
                <a:r>
                  <a:rPr lang="en-IN" sz="9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Subscribe to our channel.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30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60422"/>
            <a:ext cx="5710989" cy="721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THANKS FOR WATCHING.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" y="1018674"/>
            <a:ext cx="8534401" cy="127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PLEASE SUBSCRIBE, LIKE, SHARE, COMMENT AND PRESS THE BELL ICON NEXT TO SUBSCRIBE.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0" y="2430379"/>
            <a:ext cx="9994232" cy="762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PLEASE DO NOT FORGET TO DOWNLOAD THE TEMPLATE FROM THE URL GIVEN IN VIDEO DESCRIPTION.</a:t>
            </a:r>
          </a:p>
        </p:txBody>
      </p:sp>
    </p:spTree>
    <p:extLst>
      <p:ext uri="{BB962C8B-B14F-4D97-AF65-F5344CB8AC3E}">
        <p14:creationId xmlns:p14="http://schemas.microsoft.com/office/powerpoint/2010/main" val="185131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 BQ</vt:lpstr>
      <vt:lpstr>Open Sans Condensed</vt:lpstr>
      <vt:lpstr>Open Sans Extrabold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2017-07-27T16:06:35Z</dcterms:created>
  <dcterms:modified xsi:type="dcterms:W3CDTF">2017-07-27T16:52:55Z</dcterms:modified>
</cp:coreProperties>
</file>