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E3B"/>
    <a:srgbClr val="856A1D"/>
    <a:srgbClr val="0E5C68"/>
    <a:srgbClr val="933304"/>
    <a:srgbClr val="98041B"/>
    <a:srgbClr val="593482"/>
    <a:srgbClr val="0B4971"/>
    <a:srgbClr val="FAF0B5"/>
    <a:srgbClr val="F4D161"/>
    <a:srgbClr val="80C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74C-F73D-4B6D-893B-629BF0F1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FC12D-331D-4831-A52B-C66489BD2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BC46-2BEE-497A-944A-54B266BA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9B12-8CB1-4AB2-8E14-63E6C71F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EC88-3F7E-462C-BF94-CAAA6F05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6B61-9715-46DD-A1F5-59537A5C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D264-EE02-4B81-9A4B-0379AAB2D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08C0-E032-40B7-B755-326A45D3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9422-87E0-482B-AADA-95130909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C7E8-902C-46C9-98CF-D69D3E4B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79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EC7BA-6442-4F9B-9532-472BBA529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41204-A5CE-469B-B176-5AE5229CD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9362D-6D7C-45F6-8188-69D62A13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00A2-39BA-4543-92A3-C3AD844D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6C15B-7D10-40EC-BC2A-66896C60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96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AF11-EB19-4967-A93E-0A67FEC6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6651-C701-4C9B-8A84-228A702A5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8573-8D1A-4DA3-B29F-26530C27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4489-FA0A-400E-9B95-55681E8E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E969-2BF6-499D-A3CB-97402D0F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8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2B00-17FB-4D36-971A-8A3A5E6B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1249-A4B3-4AE3-9B4E-F7579523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BFD9-7B30-4E52-A473-7588ED24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F73F-3E24-4627-8676-F07A48CC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6DE7-1A95-4EB0-920C-AF6A040D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6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830E-EABC-4C05-BC17-4F57F28F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358E-76E7-48F7-B962-BAEDB1711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24EA-C135-4D9B-9EA4-8BCA1C86A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0691B-9E00-4591-B21E-0B030CE1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1B04-8966-45C5-B343-A38098E9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DEFEA-06E8-4255-93C7-BC33A232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9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E6DF-61D9-4D22-9BE2-7CC2C27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03AC-8A45-40A4-AE6D-1FD766C0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FF343-E0F5-48D7-A72B-8768D15BD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B4B6C-430C-4DFA-86C6-3332C3670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2A88D-DA35-469E-823A-7A57D1509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EE559-C557-4E45-890F-ECA36570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83DE8-EF89-4B85-A80F-577AA630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796ED-BED4-474A-A961-623E596C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89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83DD-7A5A-45A2-B758-AD6DFFC3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FF523-1745-48A7-B41B-4A2FAE34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4113A-1635-4805-9C8F-E4B1F753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D92EA-99F1-44B6-8DFF-39D6ADE4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15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0A2A4-5957-4CE2-8B3E-D7B4971C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B6E9B-96BB-4AF0-87DB-826C8B1E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4176D-57B7-491A-8983-C86E92B5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2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3AB2-4D58-4E4D-9680-65FF213D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FB86-1948-4858-9C0B-7682F76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495FE-A15F-4091-B652-3325C876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C1FF7-8089-4929-8CBB-6DE80E43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BFC46-C6FF-4108-9AC5-E98356B4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3183C-5FB2-4374-98A1-2FC978DE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2C5D-69CA-4D72-B584-381D3176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91BB-5F5A-43F2-9CA0-7CDA47BD4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D72E6-582F-4977-87F0-358066EB7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CED21-8AD7-4F84-944D-3FE03EC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AB861-46DE-44E8-AAC7-3DBE7E1C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2F901-74FF-4610-B9E6-BBE809ED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7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BC48E-7C34-42BF-8E64-A1F8DFB0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078C7-6EA9-4128-A174-6776C250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9D9D-EFCF-4461-B042-A695922D4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511E-106E-4B67-8C21-8D93AAF52002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0F0C-0CA0-4FEE-A1B9-0CB058970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21AC-2F11-4831-B56D-4F9A4DFDF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B9DB-DBFE-49DD-BD27-DE66C71C1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613459E-7139-4025-AAC4-2DBAD4887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82000"/>
                </a:schemeClr>
              </a:gs>
              <a:gs pos="100000">
                <a:srgbClr val="252E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26C465-31D6-4B7A-A9A2-3EB3A33FD9D0}"/>
              </a:ext>
            </a:extLst>
          </p:cNvPr>
          <p:cNvGrpSpPr/>
          <p:nvPr/>
        </p:nvGrpSpPr>
        <p:grpSpPr>
          <a:xfrm>
            <a:off x="2814531" y="762292"/>
            <a:ext cx="6562938" cy="5333416"/>
            <a:chOff x="2814530" y="762292"/>
            <a:chExt cx="6562938" cy="5333416"/>
          </a:xfrm>
          <a:effectLst>
            <a:outerShdw blurRad="736600" dist="38100" dir="2700000" sx="106000" sy="106000" algn="tl" rotWithShape="0">
              <a:prstClr val="black">
                <a:alpha val="40000"/>
              </a:prstClr>
            </a:outerShdw>
            <a:reflection blurRad="6350" stA="87000" endPos="26000" dir="5400000" sy="-100000" algn="bl" rotWithShape="0"/>
          </a:effectLst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246A2A32-8FA1-47EE-A75E-36584FBE28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21038" y="2477285"/>
              <a:ext cx="2831290" cy="2968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140EF3B-F360-4E53-BC94-F80650A9B9CC}"/>
                </a:ext>
              </a:extLst>
            </p:cNvPr>
            <p:cNvGrpSpPr/>
            <p:nvPr/>
          </p:nvGrpSpPr>
          <p:grpSpPr>
            <a:xfrm>
              <a:off x="5510137" y="3822819"/>
              <a:ext cx="1883459" cy="1904460"/>
              <a:chOff x="5510137" y="3822819"/>
              <a:chExt cx="1883459" cy="1904460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96F4894-C281-4F09-B910-CBD09C4EACBB}"/>
                  </a:ext>
                </a:extLst>
              </p:cNvPr>
              <p:cNvSpPr>
                <a:spLocks/>
              </p:cNvSpPr>
              <p:nvPr/>
            </p:nvSpPr>
            <p:spPr bwMode="auto">
              <a:xfrm rot="2733778">
                <a:off x="5278963" y="4053993"/>
                <a:ext cx="1904460" cy="1442111"/>
              </a:xfrm>
              <a:custGeom>
                <a:avLst/>
                <a:gdLst>
                  <a:gd name="connsiteX0" fmla="*/ 0 w 1886878"/>
                  <a:gd name="connsiteY0" fmla="*/ 454201 h 1428797"/>
                  <a:gd name="connsiteX1" fmla="*/ 3983 w 1886878"/>
                  <a:gd name="connsiteY1" fmla="*/ 451752 h 1428797"/>
                  <a:gd name="connsiteX2" fmla="*/ 1827334 w 1886878"/>
                  <a:gd name="connsiteY2" fmla="*/ 0 h 1428797"/>
                  <a:gd name="connsiteX3" fmla="*/ 1843258 w 1886878"/>
                  <a:gd name="connsiteY3" fmla="*/ 67852 h 1428797"/>
                  <a:gd name="connsiteX4" fmla="*/ 1865691 w 1886878"/>
                  <a:gd name="connsiteY4" fmla="*/ 196219 h 1428797"/>
                  <a:gd name="connsiteX5" fmla="*/ 1879400 w 1886878"/>
                  <a:gd name="connsiteY5" fmla="*/ 325833 h 1428797"/>
                  <a:gd name="connsiteX6" fmla="*/ 1886878 w 1886878"/>
                  <a:gd name="connsiteY6" fmla="*/ 447969 h 1428797"/>
                  <a:gd name="connsiteX7" fmla="*/ 1879400 w 1886878"/>
                  <a:gd name="connsiteY7" fmla="*/ 576337 h 1428797"/>
                  <a:gd name="connsiteX8" fmla="*/ 1865691 w 1886878"/>
                  <a:gd name="connsiteY8" fmla="*/ 704704 h 1428797"/>
                  <a:gd name="connsiteX9" fmla="*/ 1843258 w 1886878"/>
                  <a:gd name="connsiteY9" fmla="*/ 834318 h 1428797"/>
                  <a:gd name="connsiteX10" fmla="*/ 1814594 w 1886878"/>
                  <a:gd name="connsiteY10" fmla="*/ 956454 h 1428797"/>
                  <a:gd name="connsiteX11" fmla="*/ 1779697 w 1886878"/>
                  <a:gd name="connsiteY11" fmla="*/ 1077344 h 1428797"/>
                  <a:gd name="connsiteX12" fmla="*/ 1729846 w 1886878"/>
                  <a:gd name="connsiteY12" fmla="*/ 1199480 h 1428797"/>
                  <a:gd name="connsiteX13" fmla="*/ 1672517 w 1886878"/>
                  <a:gd name="connsiteY13" fmla="*/ 1314139 h 1428797"/>
                  <a:gd name="connsiteX14" fmla="*/ 1607710 w 1886878"/>
                  <a:gd name="connsiteY14" fmla="*/ 1428797 h 142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86878" h="1428797">
                    <a:moveTo>
                      <a:pt x="0" y="454201"/>
                    </a:moveTo>
                    <a:lnTo>
                      <a:pt x="3983" y="451752"/>
                    </a:lnTo>
                    <a:lnTo>
                      <a:pt x="1827334" y="0"/>
                    </a:lnTo>
                    <a:lnTo>
                      <a:pt x="1843258" y="67852"/>
                    </a:lnTo>
                    <a:lnTo>
                      <a:pt x="1865691" y="196219"/>
                    </a:lnTo>
                    <a:lnTo>
                      <a:pt x="1879400" y="325833"/>
                    </a:lnTo>
                    <a:lnTo>
                      <a:pt x="1886878" y="447969"/>
                    </a:lnTo>
                    <a:lnTo>
                      <a:pt x="1879400" y="576337"/>
                    </a:lnTo>
                    <a:lnTo>
                      <a:pt x="1865691" y="704704"/>
                    </a:lnTo>
                    <a:lnTo>
                      <a:pt x="1843258" y="834318"/>
                    </a:lnTo>
                    <a:lnTo>
                      <a:pt x="1814594" y="956454"/>
                    </a:lnTo>
                    <a:lnTo>
                      <a:pt x="1779697" y="1077344"/>
                    </a:lnTo>
                    <a:lnTo>
                      <a:pt x="1729846" y="1199480"/>
                    </a:lnTo>
                    <a:lnTo>
                      <a:pt x="1672517" y="1314139"/>
                    </a:lnTo>
                    <a:lnTo>
                      <a:pt x="1607710" y="142879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B220"/>
                  </a:gs>
                  <a:gs pos="100000">
                    <a:srgbClr val="856A1D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D34AC23-D7AA-46AA-83DE-A4615D9D9A35}"/>
                  </a:ext>
                </a:extLst>
              </p:cNvPr>
              <p:cNvSpPr>
                <a:spLocks/>
              </p:cNvSpPr>
              <p:nvPr/>
            </p:nvSpPr>
            <p:spPr bwMode="auto">
              <a:xfrm rot="2733778">
                <a:off x="6338444" y="4494932"/>
                <a:ext cx="656623" cy="1453681"/>
              </a:xfrm>
              <a:custGeom>
                <a:avLst/>
                <a:gdLst>
                  <a:gd name="connsiteX0" fmla="*/ 121236 w 650562"/>
                  <a:gd name="connsiteY0" fmla="*/ 116162 h 1440260"/>
                  <a:gd name="connsiteX1" fmla="*/ 590082 w 650562"/>
                  <a:gd name="connsiteY1" fmla="*/ 0 h 1440260"/>
                  <a:gd name="connsiteX2" fmla="*/ 606942 w 650562"/>
                  <a:gd name="connsiteY2" fmla="*/ 71837 h 1440260"/>
                  <a:gd name="connsiteX3" fmla="*/ 629375 w 650562"/>
                  <a:gd name="connsiteY3" fmla="*/ 200204 h 1440260"/>
                  <a:gd name="connsiteX4" fmla="*/ 643084 w 650562"/>
                  <a:gd name="connsiteY4" fmla="*/ 329818 h 1440260"/>
                  <a:gd name="connsiteX5" fmla="*/ 650562 w 650562"/>
                  <a:gd name="connsiteY5" fmla="*/ 458186 h 1440260"/>
                  <a:gd name="connsiteX6" fmla="*/ 643085 w 650562"/>
                  <a:gd name="connsiteY6" fmla="*/ 580322 h 1440260"/>
                  <a:gd name="connsiteX7" fmla="*/ 629375 w 650562"/>
                  <a:gd name="connsiteY7" fmla="*/ 708690 h 1440260"/>
                  <a:gd name="connsiteX8" fmla="*/ 606942 w 650562"/>
                  <a:gd name="connsiteY8" fmla="*/ 838303 h 1440260"/>
                  <a:gd name="connsiteX9" fmla="*/ 578277 w 650562"/>
                  <a:gd name="connsiteY9" fmla="*/ 960440 h 1440260"/>
                  <a:gd name="connsiteX10" fmla="*/ 543381 w 650562"/>
                  <a:gd name="connsiteY10" fmla="*/ 1081329 h 1440260"/>
                  <a:gd name="connsiteX11" fmla="*/ 493530 w 650562"/>
                  <a:gd name="connsiteY11" fmla="*/ 1203465 h 1440260"/>
                  <a:gd name="connsiteX12" fmla="*/ 436201 w 650562"/>
                  <a:gd name="connsiteY12" fmla="*/ 1325602 h 1440260"/>
                  <a:gd name="connsiteX13" fmla="*/ 371393 w 650562"/>
                  <a:gd name="connsiteY13" fmla="*/ 1440260 h 1440260"/>
                  <a:gd name="connsiteX14" fmla="*/ 0 w 650562"/>
                  <a:gd name="connsiteY14" fmla="*/ 1203465 h 1440260"/>
                  <a:gd name="connsiteX15" fmla="*/ 64807 w 650562"/>
                  <a:gd name="connsiteY15" fmla="*/ 1024000 h 1440260"/>
                  <a:gd name="connsiteX16" fmla="*/ 114658 w 650562"/>
                  <a:gd name="connsiteY16" fmla="*/ 838303 h 1440260"/>
                  <a:gd name="connsiteX17" fmla="*/ 143323 w 650562"/>
                  <a:gd name="connsiteY17" fmla="*/ 645129 h 1440260"/>
                  <a:gd name="connsiteX18" fmla="*/ 149555 w 650562"/>
                  <a:gd name="connsiteY18" fmla="*/ 458186 h 1440260"/>
                  <a:gd name="connsiteX19" fmla="*/ 143323 w 650562"/>
                  <a:gd name="connsiteY19" fmla="*/ 265012 h 144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0562" h="1440260">
                    <a:moveTo>
                      <a:pt x="121236" y="116162"/>
                    </a:moveTo>
                    <a:lnTo>
                      <a:pt x="590082" y="0"/>
                    </a:lnTo>
                    <a:lnTo>
                      <a:pt x="606942" y="71837"/>
                    </a:lnTo>
                    <a:lnTo>
                      <a:pt x="629375" y="200204"/>
                    </a:lnTo>
                    <a:lnTo>
                      <a:pt x="643084" y="329818"/>
                    </a:lnTo>
                    <a:lnTo>
                      <a:pt x="650562" y="458186"/>
                    </a:lnTo>
                    <a:lnTo>
                      <a:pt x="643085" y="580322"/>
                    </a:lnTo>
                    <a:lnTo>
                      <a:pt x="629375" y="708690"/>
                    </a:lnTo>
                    <a:lnTo>
                      <a:pt x="606942" y="838303"/>
                    </a:lnTo>
                    <a:lnTo>
                      <a:pt x="578277" y="960440"/>
                    </a:lnTo>
                    <a:lnTo>
                      <a:pt x="543381" y="1081329"/>
                    </a:lnTo>
                    <a:lnTo>
                      <a:pt x="493530" y="1203465"/>
                    </a:lnTo>
                    <a:lnTo>
                      <a:pt x="436201" y="1325602"/>
                    </a:lnTo>
                    <a:lnTo>
                      <a:pt x="371393" y="1440260"/>
                    </a:lnTo>
                    <a:lnTo>
                      <a:pt x="0" y="1203465"/>
                    </a:lnTo>
                    <a:lnTo>
                      <a:pt x="64807" y="1024000"/>
                    </a:lnTo>
                    <a:lnTo>
                      <a:pt x="114658" y="838303"/>
                    </a:lnTo>
                    <a:lnTo>
                      <a:pt x="143323" y="645129"/>
                    </a:lnTo>
                    <a:lnTo>
                      <a:pt x="149555" y="458186"/>
                    </a:lnTo>
                    <a:lnTo>
                      <a:pt x="143323" y="265012"/>
                    </a:lnTo>
                    <a:close/>
                  </a:path>
                </a:pathLst>
              </a:custGeom>
              <a:gradFill flip="none" rotWithShape="1">
                <a:gsLst>
                  <a:gs pos="1000">
                    <a:srgbClr val="FAF0B5"/>
                  </a:gs>
                  <a:gs pos="100000">
                    <a:srgbClr val="F4D16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5726C02-4B57-4F92-9AB9-D6F60E8387BA}"/>
                </a:ext>
              </a:extLst>
            </p:cNvPr>
            <p:cNvGrpSpPr/>
            <p:nvPr/>
          </p:nvGrpSpPr>
          <p:grpSpPr>
            <a:xfrm>
              <a:off x="4020400" y="3855210"/>
              <a:ext cx="2571786" cy="2240498"/>
              <a:chOff x="4020400" y="3855210"/>
              <a:chExt cx="2571786" cy="2240498"/>
            </a:xfrm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C503F709-86C5-4DAB-B839-8FC5FF8B9C5B}"/>
                  </a:ext>
                </a:extLst>
              </p:cNvPr>
              <p:cNvSpPr>
                <a:spLocks/>
              </p:cNvSpPr>
              <p:nvPr/>
            </p:nvSpPr>
            <p:spPr bwMode="auto">
              <a:xfrm rot="6508478">
                <a:off x="4306553" y="3810074"/>
                <a:ext cx="2240498" cy="2330769"/>
              </a:xfrm>
              <a:custGeom>
                <a:avLst/>
                <a:gdLst>
                  <a:gd name="T0" fmla="*/ 1290 w 1514"/>
                  <a:gd name="T1" fmla="*/ 0 h 1575"/>
                  <a:gd name="T2" fmla="*/ 1342 w 1514"/>
                  <a:gd name="T3" fmla="*/ 92 h 1575"/>
                  <a:gd name="T4" fmla="*/ 1388 w 1514"/>
                  <a:gd name="T5" fmla="*/ 190 h 1575"/>
                  <a:gd name="T6" fmla="*/ 1422 w 1514"/>
                  <a:gd name="T7" fmla="*/ 287 h 1575"/>
                  <a:gd name="T8" fmla="*/ 1456 w 1514"/>
                  <a:gd name="T9" fmla="*/ 385 h 1575"/>
                  <a:gd name="T10" fmla="*/ 1479 w 1514"/>
                  <a:gd name="T11" fmla="*/ 483 h 1575"/>
                  <a:gd name="T12" fmla="*/ 1497 w 1514"/>
                  <a:gd name="T13" fmla="*/ 586 h 1575"/>
                  <a:gd name="T14" fmla="*/ 1508 w 1514"/>
                  <a:gd name="T15" fmla="*/ 690 h 1575"/>
                  <a:gd name="T16" fmla="*/ 1514 w 1514"/>
                  <a:gd name="T17" fmla="*/ 788 h 1575"/>
                  <a:gd name="T18" fmla="*/ 1508 w 1514"/>
                  <a:gd name="T19" fmla="*/ 891 h 1575"/>
                  <a:gd name="T20" fmla="*/ 1497 w 1514"/>
                  <a:gd name="T21" fmla="*/ 994 h 1575"/>
                  <a:gd name="T22" fmla="*/ 1479 w 1514"/>
                  <a:gd name="T23" fmla="*/ 1098 h 1575"/>
                  <a:gd name="T24" fmla="*/ 1456 w 1514"/>
                  <a:gd name="T25" fmla="*/ 1196 h 1575"/>
                  <a:gd name="T26" fmla="*/ 1428 w 1514"/>
                  <a:gd name="T27" fmla="*/ 1293 h 1575"/>
                  <a:gd name="T28" fmla="*/ 1388 w 1514"/>
                  <a:gd name="T29" fmla="*/ 1391 h 1575"/>
                  <a:gd name="T30" fmla="*/ 1342 w 1514"/>
                  <a:gd name="T31" fmla="*/ 1483 h 1575"/>
                  <a:gd name="T32" fmla="*/ 1290 w 1514"/>
                  <a:gd name="T33" fmla="*/ 1575 h 1575"/>
                  <a:gd name="T34" fmla="*/ 0 w 1514"/>
                  <a:gd name="T35" fmla="*/ 793 h 1575"/>
                  <a:gd name="T36" fmla="*/ 1290 w 1514"/>
                  <a:gd name="T3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4" h="1575">
                    <a:moveTo>
                      <a:pt x="1290" y="0"/>
                    </a:moveTo>
                    <a:lnTo>
                      <a:pt x="1342" y="92"/>
                    </a:lnTo>
                    <a:lnTo>
                      <a:pt x="1388" y="190"/>
                    </a:lnTo>
                    <a:lnTo>
                      <a:pt x="1422" y="287"/>
                    </a:lnTo>
                    <a:lnTo>
                      <a:pt x="1456" y="385"/>
                    </a:lnTo>
                    <a:lnTo>
                      <a:pt x="1479" y="483"/>
                    </a:lnTo>
                    <a:lnTo>
                      <a:pt x="1497" y="586"/>
                    </a:lnTo>
                    <a:lnTo>
                      <a:pt x="1508" y="690"/>
                    </a:lnTo>
                    <a:lnTo>
                      <a:pt x="1514" y="788"/>
                    </a:lnTo>
                    <a:lnTo>
                      <a:pt x="1508" y="891"/>
                    </a:lnTo>
                    <a:lnTo>
                      <a:pt x="1497" y="994"/>
                    </a:lnTo>
                    <a:lnTo>
                      <a:pt x="1479" y="1098"/>
                    </a:lnTo>
                    <a:lnTo>
                      <a:pt x="1456" y="1196"/>
                    </a:lnTo>
                    <a:lnTo>
                      <a:pt x="1428" y="1293"/>
                    </a:lnTo>
                    <a:lnTo>
                      <a:pt x="1388" y="1391"/>
                    </a:lnTo>
                    <a:lnTo>
                      <a:pt x="1342" y="1483"/>
                    </a:lnTo>
                    <a:lnTo>
                      <a:pt x="1290" y="1575"/>
                    </a:lnTo>
                    <a:lnTo>
                      <a:pt x="0" y="793"/>
                    </a:lnTo>
                    <a:lnTo>
                      <a:pt x="12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AEB3"/>
                  </a:gs>
                  <a:gs pos="100000">
                    <a:srgbClr val="0E5C68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B3856BF-DA32-4D43-9DBB-B93377C15A00}"/>
                  </a:ext>
                </a:extLst>
              </p:cNvPr>
              <p:cNvSpPr>
                <a:spLocks/>
              </p:cNvSpPr>
              <p:nvPr/>
            </p:nvSpPr>
            <p:spPr bwMode="auto">
              <a:xfrm rot="6508478">
                <a:off x="4799543" y="4503440"/>
                <a:ext cx="772484" cy="2330769"/>
              </a:xfrm>
              <a:custGeom>
                <a:avLst/>
                <a:gdLst>
                  <a:gd name="T0" fmla="*/ 298 w 522"/>
                  <a:gd name="T1" fmla="*/ 0 h 1575"/>
                  <a:gd name="T2" fmla="*/ 350 w 522"/>
                  <a:gd name="T3" fmla="*/ 92 h 1575"/>
                  <a:gd name="T4" fmla="*/ 396 w 522"/>
                  <a:gd name="T5" fmla="*/ 184 h 1575"/>
                  <a:gd name="T6" fmla="*/ 436 w 522"/>
                  <a:gd name="T7" fmla="*/ 281 h 1575"/>
                  <a:gd name="T8" fmla="*/ 464 w 522"/>
                  <a:gd name="T9" fmla="*/ 379 h 1575"/>
                  <a:gd name="T10" fmla="*/ 487 w 522"/>
                  <a:gd name="T11" fmla="*/ 477 h 1575"/>
                  <a:gd name="T12" fmla="*/ 505 w 522"/>
                  <a:gd name="T13" fmla="*/ 580 h 1575"/>
                  <a:gd name="T14" fmla="*/ 516 w 522"/>
                  <a:gd name="T15" fmla="*/ 684 h 1575"/>
                  <a:gd name="T16" fmla="*/ 522 w 522"/>
                  <a:gd name="T17" fmla="*/ 787 h 1575"/>
                  <a:gd name="T18" fmla="*/ 516 w 522"/>
                  <a:gd name="T19" fmla="*/ 885 h 1575"/>
                  <a:gd name="T20" fmla="*/ 505 w 522"/>
                  <a:gd name="T21" fmla="*/ 988 h 1575"/>
                  <a:gd name="T22" fmla="*/ 487 w 522"/>
                  <a:gd name="T23" fmla="*/ 1092 h 1575"/>
                  <a:gd name="T24" fmla="*/ 464 w 522"/>
                  <a:gd name="T25" fmla="*/ 1190 h 1575"/>
                  <a:gd name="T26" fmla="*/ 436 w 522"/>
                  <a:gd name="T27" fmla="*/ 1287 h 1575"/>
                  <a:gd name="T28" fmla="*/ 396 w 522"/>
                  <a:gd name="T29" fmla="*/ 1385 h 1575"/>
                  <a:gd name="T30" fmla="*/ 350 w 522"/>
                  <a:gd name="T31" fmla="*/ 1483 h 1575"/>
                  <a:gd name="T32" fmla="*/ 298 w 522"/>
                  <a:gd name="T33" fmla="*/ 1575 h 1575"/>
                  <a:gd name="T34" fmla="*/ 0 w 522"/>
                  <a:gd name="T35" fmla="*/ 1385 h 1575"/>
                  <a:gd name="T36" fmla="*/ 0 w 522"/>
                  <a:gd name="T37" fmla="*/ 1385 h 1575"/>
                  <a:gd name="T38" fmla="*/ 52 w 522"/>
                  <a:gd name="T39" fmla="*/ 1241 h 1575"/>
                  <a:gd name="T40" fmla="*/ 92 w 522"/>
                  <a:gd name="T41" fmla="*/ 1092 h 1575"/>
                  <a:gd name="T42" fmla="*/ 115 w 522"/>
                  <a:gd name="T43" fmla="*/ 937 h 1575"/>
                  <a:gd name="T44" fmla="*/ 120 w 522"/>
                  <a:gd name="T45" fmla="*/ 787 h 1575"/>
                  <a:gd name="T46" fmla="*/ 115 w 522"/>
                  <a:gd name="T47" fmla="*/ 632 h 1575"/>
                  <a:gd name="T48" fmla="*/ 92 w 522"/>
                  <a:gd name="T49" fmla="*/ 477 h 1575"/>
                  <a:gd name="T50" fmla="*/ 52 w 522"/>
                  <a:gd name="T51" fmla="*/ 327 h 1575"/>
                  <a:gd name="T52" fmla="*/ 0 w 522"/>
                  <a:gd name="T53" fmla="*/ 184 h 1575"/>
                  <a:gd name="T54" fmla="*/ 0 w 522"/>
                  <a:gd name="T55" fmla="*/ 184 h 1575"/>
                  <a:gd name="T56" fmla="*/ 298 w 522"/>
                  <a:gd name="T5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2" h="1575">
                    <a:moveTo>
                      <a:pt x="298" y="0"/>
                    </a:moveTo>
                    <a:lnTo>
                      <a:pt x="350" y="92"/>
                    </a:lnTo>
                    <a:lnTo>
                      <a:pt x="396" y="184"/>
                    </a:lnTo>
                    <a:lnTo>
                      <a:pt x="436" y="281"/>
                    </a:lnTo>
                    <a:lnTo>
                      <a:pt x="464" y="379"/>
                    </a:lnTo>
                    <a:lnTo>
                      <a:pt x="487" y="477"/>
                    </a:lnTo>
                    <a:lnTo>
                      <a:pt x="505" y="580"/>
                    </a:lnTo>
                    <a:lnTo>
                      <a:pt x="516" y="684"/>
                    </a:lnTo>
                    <a:lnTo>
                      <a:pt x="522" y="787"/>
                    </a:lnTo>
                    <a:lnTo>
                      <a:pt x="516" y="885"/>
                    </a:lnTo>
                    <a:lnTo>
                      <a:pt x="505" y="988"/>
                    </a:lnTo>
                    <a:lnTo>
                      <a:pt x="487" y="1092"/>
                    </a:lnTo>
                    <a:lnTo>
                      <a:pt x="464" y="1190"/>
                    </a:lnTo>
                    <a:lnTo>
                      <a:pt x="436" y="1287"/>
                    </a:lnTo>
                    <a:lnTo>
                      <a:pt x="396" y="1385"/>
                    </a:lnTo>
                    <a:lnTo>
                      <a:pt x="350" y="1483"/>
                    </a:lnTo>
                    <a:lnTo>
                      <a:pt x="298" y="1575"/>
                    </a:lnTo>
                    <a:lnTo>
                      <a:pt x="0" y="1385"/>
                    </a:lnTo>
                    <a:lnTo>
                      <a:pt x="0" y="1385"/>
                    </a:lnTo>
                    <a:lnTo>
                      <a:pt x="52" y="1241"/>
                    </a:lnTo>
                    <a:lnTo>
                      <a:pt x="92" y="1092"/>
                    </a:lnTo>
                    <a:lnTo>
                      <a:pt x="115" y="937"/>
                    </a:lnTo>
                    <a:lnTo>
                      <a:pt x="120" y="787"/>
                    </a:lnTo>
                    <a:lnTo>
                      <a:pt x="115" y="632"/>
                    </a:lnTo>
                    <a:lnTo>
                      <a:pt x="92" y="477"/>
                    </a:lnTo>
                    <a:lnTo>
                      <a:pt x="52" y="327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2ECEB"/>
                  </a:gs>
                  <a:gs pos="100000">
                    <a:srgbClr val="80CED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16200000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99147D-552D-4C90-B6FF-923F4150887B}"/>
                </a:ext>
              </a:extLst>
            </p:cNvPr>
            <p:cNvGrpSpPr/>
            <p:nvPr/>
          </p:nvGrpSpPr>
          <p:grpSpPr>
            <a:xfrm>
              <a:off x="3307971" y="2843164"/>
              <a:ext cx="2466406" cy="2675985"/>
              <a:chOff x="3307971" y="2843164"/>
              <a:chExt cx="2466406" cy="2675985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E9DFD500-5A5C-4A3D-A49B-6707D900C9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288107">
                <a:off x="3307971" y="2843164"/>
                <a:ext cx="2466406" cy="2565779"/>
              </a:xfrm>
              <a:custGeom>
                <a:avLst/>
                <a:gdLst>
                  <a:gd name="T0" fmla="*/ 1290 w 1514"/>
                  <a:gd name="T1" fmla="*/ 0 h 1575"/>
                  <a:gd name="T2" fmla="*/ 1342 w 1514"/>
                  <a:gd name="T3" fmla="*/ 92 h 1575"/>
                  <a:gd name="T4" fmla="*/ 1388 w 1514"/>
                  <a:gd name="T5" fmla="*/ 190 h 1575"/>
                  <a:gd name="T6" fmla="*/ 1422 w 1514"/>
                  <a:gd name="T7" fmla="*/ 287 h 1575"/>
                  <a:gd name="T8" fmla="*/ 1456 w 1514"/>
                  <a:gd name="T9" fmla="*/ 385 h 1575"/>
                  <a:gd name="T10" fmla="*/ 1479 w 1514"/>
                  <a:gd name="T11" fmla="*/ 483 h 1575"/>
                  <a:gd name="T12" fmla="*/ 1497 w 1514"/>
                  <a:gd name="T13" fmla="*/ 586 h 1575"/>
                  <a:gd name="T14" fmla="*/ 1508 w 1514"/>
                  <a:gd name="T15" fmla="*/ 690 h 1575"/>
                  <a:gd name="T16" fmla="*/ 1514 w 1514"/>
                  <a:gd name="T17" fmla="*/ 788 h 1575"/>
                  <a:gd name="T18" fmla="*/ 1508 w 1514"/>
                  <a:gd name="T19" fmla="*/ 891 h 1575"/>
                  <a:gd name="T20" fmla="*/ 1497 w 1514"/>
                  <a:gd name="T21" fmla="*/ 994 h 1575"/>
                  <a:gd name="T22" fmla="*/ 1479 w 1514"/>
                  <a:gd name="T23" fmla="*/ 1098 h 1575"/>
                  <a:gd name="T24" fmla="*/ 1456 w 1514"/>
                  <a:gd name="T25" fmla="*/ 1196 h 1575"/>
                  <a:gd name="T26" fmla="*/ 1428 w 1514"/>
                  <a:gd name="T27" fmla="*/ 1293 h 1575"/>
                  <a:gd name="T28" fmla="*/ 1388 w 1514"/>
                  <a:gd name="T29" fmla="*/ 1391 h 1575"/>
                  <a:gd name="T30" fmla="*/ 1342 w 1514"/>
                  <a:gd name="T31" fmla="*/ 1483 h 1575"/>
                  <a:gd name="T32" fmla="*/ 1290 w 1514"/>
                  <a:gd name="T33" fmla="*/ 1575 h 1575"/>
                  <a:gd name="T34" fmla="*/ 0 w 1514"/>
                  <a:gd name="T35" fmla="*/ 793 h 1575"/>
                  <a:gd name="T36" fmla="*/ 1290 w 1514"/>
                  <a:gd name="T3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4" h="1575">
                    <a:moveTo>
                      <a:pt x="1290" y="0"/>
                    </a:moveTo>
                    <a:lnTo>
                      <a:pt x="1342" y="92"/>
                    </a:lnTo>
                    <a:lnTo>
                      <a:pt x="1388" y="190"/>
                    </a:lnTo>
                    <a:lnTo>
                      <a:pt x="1422" y="287"/>
                    </a:lnTo>
                    <a:lnTo>
                      <a:pt x="1456" y="385"/>
                    </a:lnTo>
                    <a:lnTo>
                      <a:pt x="1479" y="483"/>
                    </a:lnTo>
                    <a:lnTo>
                      <a:pt x="1497" y="586"/>
                    </a:lnTo>
                    <a:lnTo>
                      <a:pt x="1508" y="690"/>
                    </a:lnTo>
                    <a:lnTo>
                      <a:pt x="1514" y="788"/>
                    </a:lnTo>
                    <a:lnTo>
                      <a:pt x="1508" y="891"/>
                    </a:lnTo>
                    <a:lnTo>
                      <a:pt x="1497" y="994"/>
                    </a:lnTo>
                    <a:lnTo>
                      <a:pt x="1479" y="1098"/>
                    </a:lnTo>
                    <a:lnTo>
                      <a:pt x="1456" y="1196"/>
                    </a:lnTo>
                    <a:lnTo>
                      <a:pt x="1428" y="1293"/>
                    </a:lnTo>
                    <a:lnTo>
                      <a:pt x="1388" y="1391"/>
                    </a:lnTo>
                    <a:lnTo>
                      <a:pt x="1342" y="1483"/>
                    </a:lnTo>
                    <a:lnTo>
                      <a:pt x="1290" y="1575"/>
                    </a:lnTo>
                    <a:lnTo>
                      <a:pt x="0" y="793"/>
                    </a:lnTo>
                    <a:lnTo>
                      <a:pt x="12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68523"/>
                  </a:gs>
                  <a:gs pos="100000">
                    <a:srgbClr val="933304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413A82E-9A9A-4F39-A633-884C33C946C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288107">
                <a:off x="3315461" y="2953370"/>
                <a:ext cx="850372" cy="2565779"/>
              </a:xfrm>
              <a:custGeom>
                <a:avLst/>
                <a:gdLst>
                  <a:gd name="T0" fmla="*/ 298 w 522"/>
                  <a:gd name="T1" fmla="*/ 0 h 1575"/>
                  <a:gd name="T2" fmla="*/ 350 w 522"/>
                  <a:gd name="T3" fmla="*/ 92 h 1575"/>
                  <a:gd name="T4" fmla="*/ 396 w 522"/>
                  <a:gd name="T5" fmla="*/ 184 h 1575"/>
                  <a:gd name="T6" fmla="*/ 436 w 522"/>
                  <a:gd name="T7" fmla="*/ 281 h 1575"/>
                  <a:gd name="T8" fmla="*/ 464 w 522"/>
                  <a:gd name="T9" fmla="*/ 379 h 1575"/>
                  <a:gd name="T10" fmla="*/ 487 w 522"/>
                  <a:gd name="T11" fmla="*/ 477 h 1575"/>
                  <a:gd name="T12" fmla="*/ 505 w 522"/>
                  <a:gd name="T13" fmla="*/ 580 h 1575"/>
                  <a:gd name="T14" fmla="*/ 516 w 522"/>
                  <a:gd name="T15" fmla="*/ 684 h 1575"/>
                  <a:gd name="T16" fmla="*/ 522 w 522"/>
                  <a:gd name="T17" fmla="*/ 787 h 1575"/>
                  <a:gd name="T18" fmla="*/ 516 w 522"/>
                  <a:gd name="T19" fmla="*/ 885 h 1575"/>
                  <a:gd name="T20" fmla="*/ 505 w 522"/>
                  <a:gd name="T21" fmla="*/ 988 h 1575"/>
                  <a:gd name="T22" fmla="*/ 487 w 522"/>
                  <a:gd name="T23" fmla="*/ 1092 h 1575"/>
                  <a:gd name="T24" fmla="*/ 464 w 522"/>
                  <a:gd name="T25" fmla="*/ 1190 h 1575"/>
                  <a:gd name="T26" fmla="*/ 436 w 522"/>
                  <a:gd name="T27" fmla="*/ 1287 h 1575"/>
                  <a:gd name="T28" fmla="*/ 396 w 522"/>
                  <a:gd name="T29" fmla="*/ 1385 h 1575"/>
                  <a:gd name="T30" fmla="*/ 350 w 522"/>
                  <a:gd name="T31" fmla="*/ 1483 h 1575"/>
                  <a:gd name="T32" fmla="*/ 298 w 522"/>
                  <a:gd name="T33" fmla="*/ 1575 h 1575"/>
                  <a:gd name="T34" fmla="*/ 0 w 522"/>
                  <a:gd name="T35" fmla="*/ 1385 h 1575"/>
                  <a:gd name="T36" fmla="*/ 0 w 522"/>
                  <a:gd name="T37" fmla="*/ 1385 h 1575"/>
                  <a:gd name="T38" fmla="*/ 52 w 522"/>
                  <a:gd name="T39" fmla="*/ 1241 h 1575"/>
                  <a:gd name="T40" fmla="*/ 92 w 522"/>
                  <a:gd name="T41" fmla="*/ 1092 h 1575"/>
                  <a:gd name="T42" fmla="*/ 115 w 522"/>
                  <a:gd name="T43" fmla="*/ 937 h 1575"/>
                  <a:gd name="T44" fmla="*/ 120 w 522"/>
                  <a:gd name="T45" fmla="*/ 787 h 1575"/>
                  <a:gd name="T46" fmla="*/ 115 w 522"/>
                  <a:gd name="T47" fmla="*/ 632 h 1575"/>
                  <a:gd name="T48" fmla="*/ 92 w 522"/>
                  <a:gd name="T49" fmla="*/ 477 h 1575"/>
                  <a:gd name="T50" fmla="*/ 52 w 522"/>
                  <a:gd name="T51" fmla="*/ 327 h 1575"/>
                  <a:gd name="T52" fmla="*/ 0 w 522"/>
                  <a:gd name="T53" fmla="*/ 184 h 1575"/>
                  <a:gd name="T54" fmla="*/ 0 w 522"/>
                  <a:gd name="T55" fmla="*/ 184 h 1575"/>
                  <a:gd name="T56" fmla="*/ 298 w 522"/>
                  <a:gd name="T5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2" h="1575">
                    <a:moveTo>
                      <a:pt x="298" y="0"/>
                    </a:moveTo>
                    <a:lnTo>
                      <a:pt x="350" y="92"/>
                    </a:lnTo>
                    <a:lnTo>
                      <a:pt x="396" y="184"/>
                    </a:lnTo>
                    <a:lnTo>
                      <a:pt x="436" y="281"/>
                    </a:lnTo>
                    <a:lnTo>
                      <a:pt x="464" y="379"/>
                    </a:lnTo>
                    <a:lnTo>
                      <a:pt x="487" y="477"/>
                    </a:lnTo>
                    <a:lnTo>
                      <a:pt x="505" y="580"/>
                    </a:lnTo>
                    <a:lnTo>
                      <a:pt x="516" y="684"/>
                    </a:lnTo>
                    <a:lnTo>
                      <a:pt x="522" y="787"/>
                    </a:lnTo>
                    <a:lnTo>
                      <a:pt x="516" y="885"/>
                    </a:lnTo>
                    <a:lnTo>
                      <a:pt x="505" y="988"/>
                    </a:lnTo>
                    <a:lnTo>
                      <a:pt x="487" y="1092"/>
                    </a:lnTo>
                    <a:lnTo>
                      <a:pt x="464" y="1190"/>
                    </a:lnTo>
                    <a:lnTo>
                      <a:pt x="436" y="1287"/>
                    </a:lnTo>
                    <a:lnTo>
                      <a:pt x="396" y="1385"/>
                    </a:lnTo>
                    <a:lnTo>
                      <a:pt x="350" y="1483"/>
                    </a:lnTo>
                    <a:lnTo>
                      <a:pt x="298" y="1575"/>
                    </a:lnTo>
                    <a:lnTo>
                      <a:pt x="0" y="1385"/>
                    </a:lnTo>
                    <a:lnTo>
                      <a:pt x="0" y="1385"/>
                    </a:lnTo>
                    <a:lnTo>
                      <a:pt x="52" y="1241"/>
                    </a:lnTo>
                    <a:lnTo>
                      <a:pt x="92" y="1092"/>
                    </a:lnTo>
                    <a:lnTo>
                      <a:pt x="115" y="937"/>
                    </a:lnTo>
                    <a:lnTo>
                      <a:pt x="120" y="787"/>
                    </a:lnTo>
                    <a:lnTo>
                      <a:pt x="115" y="632"/>
                    </a:lnTo>
                    <a:lnTo>
                      <a:pt x="92" y="477"/>
                    </a:lnTo>
                    <a:lnTo>
                      <a:pt x="52" y="327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EBB6"/>
                  </a:gs>
                  <a:gs pos="100000">
                    <a:srgbClr val="F3B86D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B863E5E-FF84-4281-BCD2-95634503A133}"/>
                </a:ext>
              </a:extLst>
            </p:cNvPr>
            <p:cNvGrpSpPr/>
            <p:nvPr/>
          </p:nvGrpSpPr>
          <p:grpSpPr>
            <a:xfrm>
              <a:off x="2814530" y="1285486"/>
              <a:ext cx="3599570" cy="2931627"/>
              <a:chOff x="2814530" y="1285486"/>
              <a:chExt cx="3599570" cy="2931627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B7D9ABD-92C3-4F78-9316-BBADBECCC5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4063202">
                <a:off x="3423413" y="1226427"/>
                <a:ext cx="2931627" cy="3049746"/>
              </a:xfrm>
              <a:custGeom>
                <a:avLst/>
                <a:gdLst>
                  <a:gd name="T0" fmla="*/ 1290 w 1514"/>
                  <a:gd name="T1" fmla="*/ 0 h 1575"/>
                  <a:gd name="T2" fmla="*/ 1342 w 1514"/>
                  <a:gd name="T3" fmla="*/ 92 h 1575"/>
                  <a:gd name="T4" fmla="*/ 1388 w 1514"/>
                  <a:gd name="T5" fmla="*/ 190 h 1575"/>
                  <a:gd name="T6" fmla="*/ 1422 w 1514"/>
                  <a:gd name="T7" fmla="*/ 287 h 1575"/>
                  <a:gd name="T8" fmla="*/ 1456 w 1514"/>
                  <a:gd name="T9" fmla="*/ 385 h 1575"/>
                  <a:gd name="T10" fmla="*/ 1479 w 1514"/>
                  <a:gd name="T11" fmla="*/ 483 h 1575"/>
                  <a:gd name="T12" fmla="*/ 1497 w 1514"/>
                  <a:gd name="T13" fmla="*/ 586 h 1575"/>
                  <a:gd name="T14" fmla="*/ 1508 w 1514"/>
                  <a:gd name="T15" fmla="*/ 690 h 1575"/>
                  <a:gd name="T16" fmla="*/ 1514 w 1514"/>
                  <a:gd name="T17" fmla="*/ 788 h 1575"/>
                  <a:gd name="T18" fmla="*/ 1508 w 1514"/>
                  <a:gd name="T19" fmla="*/ 891 h 1575"/>
                  <a:gd name="T20" fmla="*/ 1497 w 1514"/>
                  <a:gd name="T21" fmla="*/ 994 h 1575"/>
                  <a:gd name="T22" fmla="*/ 1479 w 1514"/>
                  <a:gd name="T23" fmla="*/ 1098 h 1575"/>
                  <a:gd name="T24" fmla="*/ 1456 w 1514"/>
                  <a:gd name="T25" fmla="*/ 1196 h 1575"/>
                  <a:gd name="T26" fmla="*/ 1428 w 1514"/>
                  <a:gd name="T27" fmla="*/ 1293 h 1575"/>
                  <a:gd name="T28" fmla="*/ 1388 w 1514"/>
                  <a:gd name="T29" fmla="*/ 1391 h 1575"/>
                  <a:gd name="T30" fmla="*/ 1342 w 1514"/>
                  <a:gd name="T31" fmla="*/ 1483 h 1575"/>
                  <a:gd name="T32" fmla="*/ 1290 w 1514"/>
                  <a:gd name="T33" fmla="*/ 1575 h 1575"/>
                  <a:gd name="T34" fmla="*/ 0 w 1514"/>
                  <a:gd name="T35" fmla="*/ 793 h 1575"/>
                  <a:gd name="T36" fmla="*/ 1290 w 1514"/>
                  <a:gd name="T3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4" h="1575">
                    <a:moveTo>
                      <a:pt x="1290" y="0"/>
                    </a:moveTo>
                    <a:lnTo>
                      <a:pt x="1342" y="92"/>
                    </a:lnTo>
                    <a:lnTo>
                      <a:pt x="1388" y="190"/>
                    </a:lnTo>
                    <a:lnTo>
                      <a:pt x="1422" y="287"/>
                    </a:lnTo>
                    <a:lnTo>
                      <a:pt x="1456" y="385"/>
                    </a:lnTo>
                    <a:lnTo>
                      <a:pt x="1479" y="483"/>
                    </a:lnTo>
                    <a:lnTo>
                      <a:pt x="1497" y="586"/>
                    </a:lnTo>
                    <a:lnTo>
                      <a:pt x="1508" y="690"/>
                    </a:lnTo>
                    <a:lnTo>
                      <a:pt x="1514" y="788"/>
                    </a:lnTo>
                    <a:lnTo>
                      <a:pt x="1508" y="891"/>
                    </a:lnTo>
                    <a:lnTo>
                      <a:pt x="1497" y="994"/>
                    </a:lnTo>
                    <a:lnTo>
                      <a:pt x="1479" y="1098"/>
                    </a:lnTo>
                    <a:lnTo>
                      <a:pt x="1456" y="1196"/>
                    </a:lnTo>
                    <a:lnTo>
                      <a:pt x="1428" y="1293"/>
                    </a:lnTo>
                    <a:lnTo>
                      <a:pt x="1388" y="1391"/>
                    </a:lnTo>
                    <a:lnTo>
                      <a:pt x="1342" y="1483"/>
                    </a:lnTo>
                    <a:lnTo>
                      <a:pt x="1290" y="1575"/>
                    </a:lnTo>
                    <a:lnTo>
                      <a:pt x="0" y="793"/>
                    </a:lnTo>
                    <a:lnTo>
                      <a:pt x="12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F6C5A"/>
                  </a:gs>
                  <a:gs pos="100000">
                    <a:srgbClr val="98041B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CA981A6D-80E0-4344-9C31-25A816161B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063202">
                <a:off x="3834017" y="438867"/>
                <a:ext cx="1010772" cy="3049746"/>
              </a:xfrm>
              <a:custGeom>
                <a:avLst/>
                <a:gdLst>
                  <a:gd name="T0" fmla="*/ 298 w 522"/>
                  <a:gd name="T1" fmla="*/ 0 h 1575"/>
                  <a:gd name="T2" fmla="*/ 350 w 522"/>
                  <a:gd name="T3" fmla="*/ 92 h 1575"/>
                  <a:gd name="T4" fmla="*/ 396 w 522"/>
                  <a:gd name="T5" fmla="*/ 184 h 1575"/>
                  <a:gd name="T6" fmla="*/ 436 w 522"/>
                  <a:gd name="T7" fmla="*/ 281 h 1575"/>
                  <a:gd name="T8" fmla="*/ 464 w 522"/>
                  <a:gd name="T9" fmla="*/ 379 h 1575"/>
                  <a:gd name="T10" fmla="*/ 487 w 522"/>
                  <a:gd name="T11" fmla="*/ 477 h 1575"/>
                  <a:gd name="T12" fmla="*/ 505 w 522"/>
                  <a:gd name="T13" fmla="*/ 580 h 1575"/>
                  <a:gd name="T14" fmla="*/ 516 w 522"/>
                  <a:gd name="T15" fmla="*/ 684 h 1575"/>
                  <a:gd name="T16" fmla="*/ 522 w 522"/>
                  <a:gd name="T17" fmla="*/ 787 h 1575"/>
                  <a:gd name="T18" fmla="*/ 516 w 522"/>
                  <a:gd name="T19" fmla="*/ 885 h 1575"/>
                  <a:gd name="T20" fmla="*/ 505 w 522"/>
                  <a:gd name="T21" fmla="*/ 988 h 1575"/>
                  <a:gd name="T22" fmla="*/ 487 w 522"/>
                  <a:gd name="T23" fmla="*/ 1092 h 1575"/>
                  <a:gd name="T24" fmla="*/ 464 w 522"/>
                  <a:gd name="T25" fmla="*/ 1190 h 1575"/>
                  <a:gd name="T26" fmla="*/ 436 w 522"/>
                  <a:gd name="T27" fmla="*/ 1287 h 1575"/>
                  <a:gd name="T28" fmla="*/ 396 w 522"/>
                  <a:gd name="T29" fmla="*/ 1385 h 1575"/>
                  <a:gd name="T30" fmla="*/ 350 w 522"/>
                  <a:gd name="T31" fmla="*/ 1483 h 1575"/>
                  <a:gd name="T32" fmla="*/ 298 w 522"/>
                  <a:gd name="T33" fmla="*/ 1575 h 1575"/>
                  <a:gd name="T34" fmla="*/ 0 w 522"/>
                  <a:gd name="T35" fmla="*/ 1385 h 1575"/>
                  <a:gd name="T36" fmla="*/ 0 w 522"/>
                  <a:gd name="T37" fmla="*/ 1385 h 1575"/>
                  <a:gd name="T38" fmla="*/ 52 w 522"/>
                  <a:gd name="T39" fmla="*/ 1241 h 1575"/>
                  <a:gd name="T40" fmla="*/ 92 w 522"/>
                  <a:gd name="T41" fmla="*/ 1092 h 1575"/>
                  <a:gd name="T42" fmla="*/ 115 w 522"/>
                  <a:gd name="T43" fmla="*/ 937 h 1575"/>
                  <a:gd name="T44" fmla="*/ 120 w 522"/>
                  <a:gd name="T45" fmla="*/ 787 h 1575"/>
                  <a:gd name="T46" fmla="*/ 115 w 522"/>
                  <a:gd name="T47" fmla="*/ 632 h 1575"/>
                  <a:gd name="T48" fmla="*/ 92 w 522"/>
                  <a:gd name="T49" fmla="*/ 477 h 1575"/>
                  <a:gd name="T50" fmla="*/ 52 w 522"/>
                  <a:gd name="T51" fmla="*/ 327 h 1575"/>
                  <a:gd name="T52" fmla="*/ 0 w 522"/>
                  <a:gd name="T53" fmla="*/ 184 h 1575"/>
                  <a:gd name="T54" fmla="*/ 0 w 522"/>
                  <a:gd name="T55" fmla="*/ 184 h 1575"/>
                  <a:gd name="T56" fmla="*/ 298 w 522"/>
                  <a:gd name="T5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2" h="1575">
                    <a:moveTo>
                      <a:pt x="298" y="0"/>
                    </a:moveTo>
                    <a:lnTo>
                      <a:pt x="350" y="92"/>
                    </a:lnTo>
                    <a:lnTo>
                      <a:pt x="396" y="184"/>
                    </a:lnTo>
                    <a:lnTo>
                      <a:pt x="436" y="281"/>
                    </a:lnTo>
                    <a:lnTo>
                      <a:pt x="464" y="379"/>
                    </a:lnTo>
                    <a:lnTo>
                      <a:pt x="487" y="477"/>
                    </a:lnTo>
                    <a:lnTo>
                      <a:pt x="505" y="580"/>
                    </a:lnTo>
                    <a:lnTo>
                      <a:pt x="516" y="684"/>
                    </a:lnTo>
                    <a:lnTo>
                      <a:pt x="522" y="787"/>
                    </a:lnTo>
                    <a:lnTo>
                      <a:pt x="516" y="885"/>
                    </a:lnTo>
                    <a:lnTo>
                      <a:pt x="505" y="988"/>
                    </a:lnTo>
                    <a:lnTo>
                      <a:pt x="487" y="1092"/>
                    </a:lnTo>
                    <a:lnTo>
                      <a:pt x="464" y="1190"/>
                    </a:lnTo>
                    <a:lnTo>
                      <a:pt x="436" y="1287"/>
                    </a:lnTo>
                    <a:lnTo>
                      <a:pt x="396" y="1385"/>
                    </a:lnTo>
                    <a:lnTo>
                      <a:pt x="350" y="1483"/>
                    </a:lnTo>
                    <a:lnTo>
                      <a:pt x="298" y="1575"/>
                    </a:lnTo>
                    <a:lnTo>
                      <a:pt x="0" y="1385"/>
                    </a:lnTo>
                    <a:lnTo>
                      <a:pt x="0" y="1385"/>
                    </a:lnTo>
                    <a:lnTo>
                      <a:pt x="52" y="1241"/>
                    </a:lnTo>
                    <a:lnTo>
                      <a:pt x="92" y="1092"/>
                    </a:lnTo>
                    <a:lnTo>
                      <a:pt x="115" y="937"/>
                    </a:lnTo>
                    <a:lnTo>
                      <a:pt x="120" y="787"/>
                    </a:lnTo>
                    <a:lnTo>
                      <a:pt x="115" y="632"/>
                    </a:lnTo>
                    <a:lnTo>
                      <a:pt x="92" y="477"/>
                    </a:lnTo>
                    <a:lnTo>
                      <a:pt x="52" y="327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E2D2"/>
                  </a:gs>
                  <a:gs pos="100000">
                    <a:srgbClr val="F7A897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71AB1C-ACE9-431E-A84F-772FD8C45AE5}"/>
                </a:ext>
              </a:extLst>
            </p:cNvPr>
            <p:cNvGrpSpPr/>
            <p:nvPr/>
          </p:nvGrpSpPr>
          <p:grpSpPr>
            <a:xfrm>
              <a:off x="4744880" y="762292"/>
              <a:ext cx="3998448" cy="3352847"/>
              <a:chOff x="4744880" y="762292"/>
              <a:chExt cx="3998448" cy="3352847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40DFC4B0-80D8-42BB-A59B-88AA7325A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7820000">
                <a:off x="4812424" y="694748"/>
                <a:ext cx="3352847" cy="3487936"/>
              </a:xfrm>
              <a:custGeom>
                <a:avLst/>
                <a:gdLst>
                  <a:gd name="T0" fmla="*/ 1290 w 1514"/>
                  <a:gd name="T1" fmla="*/ 0 h 1575"/>
                  <a:gd name="T2" fmla="*/ 1342 w 1514"/>
                  <a:gd name="T3" fmla="*/ 92 h 1575"/>
                  <a:gd name="T4" fmla="*/ 1388 w 1514"/>
                  <a:gd name="T5" fmla="*/ 190 h 1575"/>
                  <a:gd name="T6" fmla="*/ 1422 w 1514"/>
                  <a:gd name="T7" fmla="*/ 287 h 1575"/>
                  <a:gd name="T8" fmla="*/ 1456 w 1514"/>
                  <a:gd name="T9" fmla="*/ 385 h 1575"/>
                  <a:gd name="T10" fmla="*/ 1479 w 1514"/>
                  <a:gd name="T11" fmla="*/ 483 h 1575"/>
                  <a:gd name="T12" fmla="*/ 1497 w 1514"/>
                  <a:gd name="T13" fmla="*/ 586 h 1575"/>
                  <a:gd name="T14" fmla="*/ 1508 w 1514"/>
                  <a:gd name="T15" fmla="*/ 690 h 1575"/>
                  <a:gd name="T16" fmla="*/ 1514 w 1514"/>
                  <a:gd name="T17" fmla="*/ 788 h 1575"/>
                  <a:gd name="T18" fmla="*/ 1508 w 1514"/>
                  <a:gd name="T19" fmla="*/ 891 h 1575"/>
                  <a:gd name="T20" fmla="*/ 1497 w 1514"/>
                  <a:gd name="T21" fmla="*/ 994 h 1575"/>
                  <a:gd name="T22" fmla="*/ 1479 w 1514"/>
                  <a:gd name="T23" fmla="*/ 1098 h 1575"/>
                  <a:gd name="T24" fmla="*/ 1456 w 1514"/>
                  <a:gd name="T25" fmla="*/ 1196 h 1575"/>
                  <a:gd name="T26" fmla="*/ 1428 w 1514"/>
                  <a:gd name="T27" fmla="*/ 1293 h 1575"/>
                  <a:gd name="T28" fmla="*/ 1388 w 1514"/>
                  <a:gd name="T29" fmla="*/ 1391 h 1575"/>
                  <a:gd name="T30" fmla="*/ 1342 w 1514"/>
                  <a:gd name="T31" fmla="*/ 1483 h 1575"/>
                  <a:gd name="T32" fmla="*/ 1290 w 1514"/>
                  <a:gd name="T33" fmla="*/ 1575 h 1575"/>
                  <a:gd name="T34" fmla="*/ 0 w 1514"/>
                  <a:gd name="T35" fmla="*/ 793 h 1575"/>
                  <a:gd name="T36" fmla="*/ 1290 w 1514"/>
                  <a:gd name="T3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4" h="1575">
                    <a:moveTo>
                      <a:pt x="1290" y="0"/>
                    </a:moveTo>
                    <a:lnTo>
                      <a:pt x="1342" y="92"/>
                    </a:lnTo>
                    <a:lnTo>
                      <a:pt x="1388" y="190"/>
                    </a:lnTo>
                    <a:lnTo>
                      <a:pt x="1422" y="287"/>
                    </a:lnTo>
                    <a:lnTo>
                      <a:pt x="1456" y="385"/>
                    </a:lnTo>
                    <a:lnTo>
                      <a:pt x="1479" y="483"/>
                    </a:lnTo>
                    <a:lnTo>
                      <a:pt x="1497" y="586"/>
                    </a:lnTo>
                    <a:lnTo>
                      <a:pt x="1508" y="690"/>
                    </a:lnTo>
                    <a:lnTo>
                      <a:pt x="1514" y="788"/>
                    </a:lnTo>
                    <a:lnTo>
                      <a:pt x="1508" y="891"/>
                    </a:lnTo>
                    <a:lnTo>
                      <a:pt x="1497" y="994"/>
                    </a:lnTo>
                    <a:lnTo>
                      <a:pt x="1479" y="1098"/>
                    </a:lnTo>
                    <a:lnTo>
                      <a:pt x="1456" y="1196"/>
                    </a:lnTo>
                    <a:lnTo>
                      <a:pt x="1428" y="1293"/>
                    </a:lnTo>
                    <a:lnTo>
                      <a:pt x="1388" y="1391"/>
                    </a:lnTo>
                    <a:lnTo>
                      <a:pt x="1342" y="1483"/>
                    </a:lnTo>
                    <a:lnTo>
                      <a:pt x="1290" y="1575"/>
                    </a:lnTo>
                    <a:lnTo>
                      <a:pt x="0" y="793"/>
                    </a:lnTo>
                    <a:lnTo>
                      <a:pt x="12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487BA"/>
                  </a:gs>
                  <a:gs pos="100000">
                    <a:srgbClr val="593482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C8200E80-81C3-4E05-82D3-1FDD5785C6EE}"/>
                  </a:ext>
                </a:extLst>
              </p:cNvPr>
              <p:cNvSpPr>
                <a:spLocks/>
              </p:cNvSpPr>
              <p:nvPr/>
            </p:nvSpPr>
            <p:spPr bwMode="auto">
              <a:xfrm rot="17820000">
                <a:off x="6421359" y="-277922"/>
                <a:ext cx="1156002" cy="3487936"/>
              </a:xfrm>
              <a:custGeom>
                <a:avLst/>
                <a:gdLst>
                  <a:gd name="T0" fmla="*/ 298 w 522"/>
                  <a:gd name="T1" fmla="*/ 0 h 1575"/>
                  <a:gd name="T2" fmla="*/ 350 w 522"/>
                  <a:gd name="T3" fmla="*/ 92 h 1575"/>
                  <a:gd name="T4" fmla="*/ 396 w 522"/>
                  <a:gd name="T5" fmla="*/ 184 h 1575"/>
                  <a:gd name="T6" fmla="*/ 436 w 522"/>
                  <a:gd name="T7" fmla="*/ 281 h 1575"/>
                  <a:gd name="T8" fmla="*/ 464 w 522"/>
                  <a:gd name="T9" fmla="*/ 379 h 1575"/>
                  <a:gd name="T10" fmla="*/ 487 w 522"/>
                  <a:gd name="T11" fmla="*/ 477 h 1575"/>
                  <a:gd name="T12" fmla="*/ 505 w 522"/>
                  <a:gd name="T13" fmla="*/ 580 h 1575"/>
                  <a:gd name="T14" fmla="*/ 516 w 522"/>
                  <a:gd name="T15" fmla="*/ 684 h 1575"/>
                  <a:gd name="T16" fmla="*/ 522 w 522"/>
                  <a:gd name="T17" fmla="*/ 787 h 1575"/>
                  <a:gd name="T18" fmla="*/ 516 w 522"/>
                  <a:gd name="T19" fmla="*/ 885 h 1575"/>
                  <a:gd name="T20" fmla="*/ 505 w 522"/>
                  <a:gd name="T21" fmla="*/ 988 h 1575"/>
                  <a:gd name="T22" fmla="*/ 487 w 522"/>
                  <a:gd name="T23" fmla="*/ 1092 h 1575"/>
                  <a:gd name="T24" fmla="*/ 464 w 522"/>
                  <a:gd name="T25" fmla="*/ 1190 h 1575"/>
                  <a:gd name="T26" fmla="*/ 436 w 522"/>
                  <a:gd name="T27" fmla="*/ 1287 h 1575"/>
                  <a:gd name="T28" fmla="*/ 396 w 522"/>
                  <a:gd name="T29" fmla="*/ 1385 h 1575"/>
                  <a:gd name="T30" fmla="*/ 350 w 522"/>
                  <a:gd name="T31" fmla="*/ 1483 h 1575"/>
                  <a:gd name="T32" fmla="*/ 298 w 522"/>
                  <a:gd name="T33" fmla="*/ 1575 h 1575"/>
                  <a:gd name="T34" fmla="*/ 0 w 522"/>
                  <a:gd name="T35" fmla="*/ 1385 h 1575"/>
                  <a:gd name="T36" fmla="*/ 0 w 522"/>
                  <a:gd name="T37" fmla="*/ 1385 h 1575"/>
                  <a:gd name="T38" fmla="*/ 52 w 522"/>
                  <a:gd name="T39" fmla="*/ 1241 h 1575"/>
                  <a:gd name="T40" fmla="*/ 92 w 522"/>
                  <a:gd name="T41" fmla="*/ 1092 h 1575"/>
                  <a:gd name="T42" fmla="*/ 115 w 522"/>
                  <a:gd name="T43" fmla="*/ 937 h 1575"/>
                  <a:gd name="T44" fmla="*/ 120 w 522"/>
                  <a:gd name="T45" fmla="*/ 787 h 1575"/>
                  <a:gd name="T46" fmla="*/ 115 w 522"/>
                  <a:gd name="T47" fmla="*/ 632 h 1575"/>
                  <a:gd name="T48" fmla="*/ 92 w 522"/>
                  <a:gd name="T49" fmla="*/ 477 h 1575"/>
                  <a:gd name="T50" fmla="*/ 52 w 522"/>
                  <a:gd name="T51" fmla="*/ 327 h 1575"/>
                  <a:gd name="T52" fmla="*/ 0 w 522"/>
                  <a:gd name="T53" fmla="*/ 184 h 1575"/>
                  <a:gd name="T54" fmla="*/ 0 w 522"/>
                  <a:gd name="T55" fmla="*/ 184 h 1575"/>
                  <a:gd name="T56" fmla="*/ 298 w 522"/>
                  <a:gd name="T5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2" h="1575">
                    <a:moveTo>
                      <a:pt x="298" y="0"/>
                    </a:moveTo>
                    <a:lnTo>
                      <a:pt x="350" y="92"/>
                    </a:lnTo>
                    <a:lnTo>
                      <a:pt x="396" y="184"/>
                    </a:lnTo>
                    <a:lnTo>
                      <a:pt x="436" y="281"/>
                    </a:lnTo>
                    <a:lnTo>
                      <a:pt x="464" y="379"/>
                    </a:lnTo>
                    <a:lnTo>
                      <a:pt x="487" y="477"/>
                    </a:lnTo>
                    <a:lnTo>
                      <a:pt x="505" y="580"/>
                    </a:lnTo>
                    <a:lnTo>
                      <a:pt x="516" y="684"/>
                    </a:lnTo>
                    <a:lnTo>
                      <a:pt x="522" y="787"/>
                    </a:lnTo>
                    <a:lnTo>
                      <a:pt x="516" y="885"/>
                    </a:lnTo>
                    <a:lnTo>
                      <a:pt x="505" y="988"/>
                    </a:lnTo>
                    <a:lnTo>
                      <a:pt x="487" y="1092"/>
                    </a:lnTo>
                    <a:lnTo>
                      <a:pt x="464" y="1190"/>
                    </a:lnTo>
                    <a:lnTo>
                      <a:pt x="436" y="1287"/>
                    </a:lnTo>
                    <a:lnTo>
                      <a:pt x="396" y="1385"/>
                    </a:lnTo>
                    <a:lnTo>
                      <a:pt x="350" y="1483"/>
                    </a:lnTo>
                    <a:lnTo>
                      <a:pt x="298" y="1575"/>
                    </a:lnTo>
                    <a:lnTo>
                      <a:pt x="0" y="1385"/>
                    </a:lnTo>
                    <a:lnTo>
                      <a:pt x="0" y="1385"/>
                    </a:lnTo>
                    <a:lnTo>
                      <a:pt x="52" y="1241"/>
                    </a:lnTo>
                    <a:lnTo>
                      <a:pt x="92" y="1092"/>
                    </a:lnTo>
                    <a:lnTo>
                      <a:pt x="115" y="937"/>
                    </a:lnTo>
                    <a:lnTo>
                      <a:pt x="120" y="787"/>
                    </a:lnTo>
                    <a:lnTo>
                      <a:pt x="115" y="632"/>
                    </a:lnTo>
                    <a:lnTo>
                      <a:pt x="92" y="477"/>
                    </a:lnTo>
                    <a:lnTo>
                      <a:pt x="52" y="327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0E3EF"/>
                  </a:gs>
                  <a:gs pos="100000">
                    <a:srgbClr val="CAB5D5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F6538C-8AEA-441D-BEFB-4CB3C7EDFF44}"/>
                </a:ext>
              </a:extLst>
            </p:cNvPr>
            <p:cNvGrpSpPr/>
            <p:nvPr/>
          </p:nvGrpSpPr>
          <p:grpSpPr>
            <a:xfrm>
              <a:off x="5744597" y="2015468"/>
              <a:ext cx="3632871" cy="3783893"/>
              <a:chOff x="5744597" y="2015468"/>
              <a:chExt cx="3632871" cy="3783893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D21DF137-900C-447A-BBDC-BDC46FD58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4597" y="2020119"/>
                <a:ext cx="3632871" cy="3779242"/>
              </a:xfrm>
              <a:custGeom>
                <a:avLst/>
                <a:gdLst>
                  <a:gd name="T0" fmla="*/ 1290 w 1514"/>
                  <a:gd name="T1" fmla="*/ 0 h 1575"/>
                  <a:gd name="T2" fmla="*/ 1342 w 1514"/>
                  <a:gd name="T3" fmla="*/ 92 h 1575"/>
                  <a:gd name="T4" fmla="*/ 1388 w 1514"/>
                  <a:gd name="T5" fmla="*/ 190 h 1575"/>
                  <a:gd name="T6" fmla="*/ 1422 w 1514"/>
                  <a:gd name="T7" fmla="*/ 287 h 1575"/>
                  <a:gd name="T8" fmla="*/ 1456 w 1514"/>
                  <a:gd name="T9" fmla="*/ 385 h 1575"/>
                  <a:gd name="T10" fmla="*/ 1479 w 1514"/>
                  <a:gd name="T11" fmla="*/ 483 h 1575"/>
                  <a:gd name="T12" fmla="*/ 1497 w 1514"/>
                  <a:gd name="T13" fmla="*/ 586 h 1575"/>
                  <a:gd name="T14" fmla="*/ 1508 w 1514"/>
                  <a:gd name="T15" fmla="*/ 690 h 1575"/>
                  <a:gd name="T16" fmla="*/ 1514 w 1514"/>
                  <a:gd name="T17" fmla="*/ 788 h 1575"/>
                  <a:gd name="T18" fmla="*/ 1508 w 1514"/>
                  <a:gd name="T19" fmla="*/ 891 h 1575"/>
                  <a:gd name="T20" fmla="*/ 1497 w 1514"/>
                  <a:gd name="T21" fmla="*/ 994 h 1575"/>
                  <a:gd name="T22" fmla="*/ 1479 w 1514"/>
                  <a:gd name="T23" fmla="*/ 1098 h 1575"/>
                  <a:gd name="T24" fmla="*/ 1456 w 1514"/>
                  <a:gd name="T25" fmla="*/ 1196 h 1575"/>
                  <a:gd name="T26" fmla="*/ 1428 w 1514"/>
                  <a:gd name="T27" fmla="*/ 1293 h 1575"/>
                  <a:gd name="T28" fmla="*/ 1388 w 1514"/>
                  <a:gd name="T29" fmla="*/ 1391 h 1575"/>
                  <a:gd name="T30" fmla="*/ 1342 w 1514"/>
                  <a:gd name="T31" fmla="*/ 1483 h 1575"/>
                  <a:gd name="T32" fmla="*/ 1290 w 1514"/>
                  <a:gd name="T33" fmla="*/ 1575 h 1575"/>
                  <a:gd name="T34" fmla="*/ 0 w 1514"/>
                  <a:gd name="T35" fmla="*/ 793 h 1575"/>
                  <a:gd name="T36" fmla="*/ 1290 w 1514"/>
                  <a:gd name="T3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4" h="1575">
                    <a:moveTo>
                      <a:pt x="1290" y="0"/>
                    </a:moveTo>
                    <a:lnTo>
                      <a:pt x="1342" y="92"/>
                    </a:lnTo>
                    <a:lnTo>
                      <a:pt x="1388" y="190"/>
                    </a:lnTo>
                    <a:lnTo>
                      <a:pt x="1422" y="287"/>
                    </a:lnTo>
                    <a:lnTo>
                      <a:pt x="1456" y="385"/>
                    </a:lnTo>
                    <a:lnTo>
                      <a:pt x="1479" y="483"/>
                    </a:lnTo>
                    <a:lnTo>
                      <a:pt x="1497" y="586"/>
                    </a:lnTo>
                    <a:lnTo>
                      <a:pt x="1508" y="690"/>
                    </a:lnTo>
                    <a:lnTo>
                      <a:pt x="1514" y="788"/>
                    </a:lnTo>
                    <a:lnTo>
                      <a:pt x="1508" y="891"/>
                    </a:lnTo>
                    <a:lnTo>
                      <a:pt x="1497" y="994"/>
                    </a:lnTo>
                    <a:lnTo>
                      <a:pt x="1479" y="1098"/>
                    </a:lnTo>
                    <a:lnTo>
                      <a:pt x="1456" y="1196"/>
                    </a:lnTo>
                    <a:lnTo>
                      <a:pt x="1428" y="1293"/>
                    </a:lnTo>
                    <a:lnTo>
                      <a:pt x="1388" y="1391"/>
                    </a:lnTo>
                    <a:lnTo>
                      <a:pt x="1342" y="1483"/>
                    </a:lnTo>
                    <a:lnTo>
                      <a:pt x="1290" y="1575"/>
                    </a:lnTo>
                    <a:lnTo>
                      <a:pt x="0" y="793"/>
                    </a:lnTo>
                    <a:lnTo>
                      <a:pt x="12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A0DC"/>
                  </a:gs>
                  <a:gs pos="100000">
                    <a:srgbClr val="0B4971"/>
                  </a:gs>
                </a:gsLst>
                <a:lin ang="54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CF2EBBCA-E196-4402-8AD1-C2C5D9157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4919" y="2015468"/>
                <a:ext cx="1252549" cy="3779242"/>
              </a:xfrm>
              <a:custGeom>
                <a:avLst/>
                <a:gdLst>
                  <a:gd name="T0" fmla="*/ 298 w 522"/>
                  <a:gd name="T1" fmla="*/ 0 h 1575"/>
                  <a:gd name="T2" fmla="*/ 350 w 522"/>
                  <a:gd name="T3" fmla="*/ 92 h 1575"/>
                  <a:gd name="T4" fmla="*/ 396 w 522"/>
                  <a:gd name="T5" fmla="*/ 184 h 1575"/>
                  <a:gd name="T6" fmla="*/ 436 w 522"/>
                  <a:gd name="T7" fmla="*/ 281 h 1575"/>
                  <a:gd name="T8" fmla="*/ 464 w 522"/>
                  <a:gd name="T9" fmla="*/ 379 h 1575"/>
                  <a:gd name="T10" fmla="*/ 487 w 522"/>
                  <a:gd name="T11" fmla="*/ 477 h 1575"/>
                  <a:gd name="T12" fmla="*/ 505 w 522"/>
                  <a:gd name="T13" fmla="*/ 580 h 1575"/>
                  <a:gd name="T14" fmla="*/ 516 w 522"/>
                  <a:gd name="T15" fmla="*/ 684 h 1575"/>
                  <a:gd name="T16" fmla="*/ 522 w 522"/>
                  <a:gd name="T17" fmla="*/ 787 h 1575"/>
                  <a:gd name="T18" fmla="*/ 516 w 522"/>
                  <a:gd name="T19" fmla="*/ 885 h 1575"/>
                  <a:gd name="T20" fmla="*/ 505 w 522"/>
                  <a:gd name="T21" fmla="*/ 988 h 1575"/>
                  <a:gd name="T22" fmla="*/ 487 w 522"/>
                  <a:gd name="T23" fmla="*/ 1092 h 1575"/>
                  <a:gd name="T24" fmla="*/ 464 w 522"/>
                  <a:gd name="T25" fmla="*/ 1190 h 1575"/>
                  <a:gd name="T26" fmla="*/ 436 w 522"/>
                  <a:gd name="T27" fmla="*/ 1287 h 1575"/>
                  <a:gd name="T28" fmla="*/ 396 w 522"/>
                  <a:gd name="T29" fmla="*/ 1385 h 1575"/>
                  <a:gd name="T30" fmla="*/ 350 w 522"/>
                  <a:gd name="T31" fmla="*/ 1483 h 1575"/>
                  <a:gd name="T32" fmla="*/ 298 w 522"/>
                  <a:gd name="T33" fmla="*/ 1575 h 1575"/>
                  <a:gd name="T34" fmla="*/ 0 w 522"/>
                  <a:gd name="T35" fmla="*/ 1385 h 1575"/>
                  <a:gd name="T36" fmla="*/ 0 w 522"/>
                  <a:gd name="T37" fmla="*/ 1385 h 1575"/>
                  <a:gd name="T38" fmla="*/ 52 w 522"/>
                  <a:gd name="T39" fmla="*/ 1241 h 1575"/>
                  <a:gd name="T40" fmla="*/ 92 w 522"/>
                  <a:gd name="T41" fmla="*/ 1092 h 1575"/>
                  <a:gd name="T42" fmla="*/ 115 w 522"/>
                  <a:gd name="T43" fmla="*/ 937 h 1575"/>
                  <a:gd name="T44" fmla="*/ 120 w 522"/>
                  <a:gd name="T45" fmla="*/ 787 h 1575"/>
                  <a:gd name="T46" fmla="*/ 115 w 522"/>
                  <a:gd name="T47" fmla="*/ 632 h 1575"/>
                  <a:gd name="T48" fmla="*/ 92 w 522"/>
                  <a:gd name="T49" fmla="*/ 477 h 1575"/>
                  <a:gd name="T50" fmla="*/ 52 w 522"/>
                  <a:gd name="T51" fmla="*/ 327 h 1575"/>
                  <a:gd name="T52" fmla="*/ 0 w 522"/>
                  <a:gd name="T53" fmla="*/ 184 h 1575"/>
                  <a:gd name="T54" fmla="*/ 0 w 522"/>
                  <a:gd name="T55" fmla="*/ 184 h 1575"/>
                  <a:gd name="T56" fmla="*/ 298 w 522"/>
                  <a:gd name="T5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2" h="1575">
                    <a:moveTo>
                      <a:pt x="298" y="0"/>
                    </a:moveTo>
                    <a:lnTo>
                      <a:pt x="350" y="92"/>
                    </a:lnTo>
                    <a:lnTo>
                      <a:pt x="396" y="184"/>
                    </a:lnTo>
                    <a:lnTo>
                      <a:pt x="436" y="281"/>
                    </a:lnTo>
                    <a:lnTo>
                      <a:pt x="464" y="379"/>
                    </a:lnTo>
                    <a:lnTo>
                      <a:pt x="487" y="477"/>
                    </a:lnTo>
                    <a:lnTo>
                      <a:pt x="505" y="580"/>
                    </a:lnTo>
                    <a:lnTo>
                      <a:pt x="516" y="684"/>
                    </a:lnTo>
                    <a:lnTo>
                      <a:pt x="522" y="787"/>
                    </a:lnTo>
                    <a:lnTo>
                      <a:pt x="516" y="885"/>
                    </a:lnTo>
                    <a:lnTo>
                      <a:pt x="505" y="988"/>
                    </a:lnTo>
                    <a:lnTo>
                      <a:pt x="487" y="1092"/>
                    </a:lnTo>
                    <a:lnTo>
                      <a:pt x="464" y="1190"/>
                    </a:lnTo>
                    <a:lnTo>
                      <a:pt x="436" y="1287"/>
                    </a:lnTo>
                    <a:lnTo>
                      <a:pt x="396" y="1385"/>
                    </a:lnTo>
                    <a:lnTo>
                      <a:pt x="350" y="1483"/>
                    </a:lnTo>
                    <a:lnTo>
                      <a:pt x="298" y="1575"/>
                    </a:lnTo>
                    <a:lnTo>
                      <a:pt x="0" y="1385"/>
                    </a:lnTo>
                    <a:lnTo>
                      <a:pt x="0" y="1385"/>
                    </a:lnTo>
                    <a:lnTo>
                      <a:pt x="52" y="1241"/>
                    </a:lnTo>
                    <a:lnTo>
                      <a:pt x="92" y="1092"/>
                    </a:lnTo>
                    <a:lnTo>
                      <a:pt x="115" y="937"/>
                    </a:lnTo>
                    <a:lnTo>
                      <a:pt x="120" y="787"/>
                    </a:lnTo>
                    <a:lnTo>
                      <a:pt x="115" y="632"/>
                    </a:lnTo>
                    <a:lnTo>
                      <a:pt x="92" y="477"/>
                    </a:lnTo>
                    <a:lnTo>
                      <a:pt x="52" y="327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FEDFB"/>
                  </a:gs>
                  <a:gs pos="100000">
                    <a:srgbClr val="68C7EC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4F80EF-B1E6-4327-805A-1420B783ED3B}"/>
                </a:ext>
              </a:extLst>
            </p:cNvPr>
            <p:cNvSpPr/>
            <p:nvPr/>
          </p:nvSpPr>
          <p:spPr>
            <a:xfrm>
              <a:off x="4959221" y="3174847"/>
              <a:ext cx="1540042" cy="154004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42900" dist="38100" dir="2700000" sx="107000" sy="10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22B7F2AB-5F24-43CE-80D1-B493E04FD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5539" y="5056560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Graphic 56" descr="Laptop">
            <a:extLst>
              <a:ext uri="{FF2B5EF4-FFF2-40B4-BE49-F238E27FC236}">
                <a16:creationId xmlns:a16="http://schemas.microsoft.com/office/drawing/2014/main" id="{9BBF6684-7939-435F-89DB-9C023F998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503" y="5503712"/>
            <a:ext cx="468000" cy="4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Graphic 58" descr="Monitor">
            <a:extLst>
              <a:ext uri="{FF2B5EF4-FFF2-40B4-BE49-F238E27FC236}">
                <a16:creationId xmlns:a16="http://schemas.microsoft.com/office/drawing/2014/main" id="{5C117D7C-5960-4A4B-98F7-6E8302604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4462" y="1592011"/>
            <a:ext cx="504000" cy="50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Graphic 60" descr="Smart Phone">
            <a:extLst>
              <a:ext uri="{FF2B5EF4-FFF2-40B4-BE49-F238E27FC236}">
                <a16:creationId xmlns:a16="http://schemas.microsoft.com/office/drawing/2014/main" id="{AD00C53F-F830-45E5-90C5-69605D231B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2243" y="1122420"/>
            <a:ext cx="5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Graphic 62" descr="Tablet">
            <a:extLst>
              <a:ext uri="{FF2B5EF4-FFF2-40B4-BE49-F238E27FC236}">
                <a16:creationId xmlns:a16="http://schemas.microsoft.com/office/drawing/2014/main" id="{273B35A4-699E-4845-815C-69CA004F46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21559" y="3604425"/>
            <a:ext cx="612000" cy="61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5" name="Graphic 1024" descr="Television">
            <a:extLst>
              <a:ext uri="{FF2B5EF4-FFF2-40B4-BE49-F238E27FC236}">
                <a16:creationId xmlns:a16="http://schemas.microsoft.com/office/drawing/2014/main" id="{F05F8239-A66C-4629-8D87-8646E6C63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9944" y="4062379"/>
            <a:ext cx="468000" cy="4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764E46D9-6A93-4941-8C95-6AE369328B97}"/>
              </a:ext>
            </a:extLst>
          </p:cNvPr>
          <p:cNvSpPr txBox="1"/>
          <p:nvPr/>
        </p:nvSpPr>
        <p:spPr>
          <a:xfrm>
            <a:off x="7080042" y="3604425"/>
            <a:ext cx="81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1ABE16-F5DD-4FF8-AEEA-D4254891B952}"/>
              </a:ext>
            </a:extLst>
          </p:cNvPr>
          <p:cNvSpPr txBox="1"/>
          <p:nvPr/>
        </p:nvSpPr>
        <p:spPr>
          <a:xfrm>
            <a:off x="6140096" y="2266199"/>
            <a:ext cx="81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035578-BC8A-48A5-81F7-99911E8A5864}"/>
              </a:ext>
            </a:extLst>
          </p:cNvPr>
          <p:cNvSpPr txBox="1"/>
          <p:nvPr/>
        </p:nvSpPr>
        <p:spPr>
          <a:xfrm>
            <a:off x="4465119" y="2529586"/>
            <a:ext cx="81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91EABB-9755-40F0-A3D4-9817A5DC0B01}"/>
              </a:ext>
            </a:extLst>
          </p:cNvPr>
          <p:cNvSpPr txBox="1"/>
          <p:nvPr/>
        </p:nvSpPr>
        <p:spPr>
          <a:xfrm>
            <a:off x="4039426" y="3970600"/>
            <a:ext cx="8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F020CA-C90E-4C42-82DB-4F9C321AA1E7}"/>
              </a:ext>
            </a:extLst>
          </p:cNvPr>
          <p:cNvSpPr txBox="1"/>
          <p:nvPr/>
        </p:nvSpPr>
        <p:spPr>
          <a:xfrm>
            <a:off x="4963161" y="4893660"/>
            <a:ext cx="81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A6A499-39AA-45DA-9792-899CAB236D05}"/>
              </a:ext>
            </a:extLst>
          </p:cNvPr>
          <p:cNvSpPr txBox="1"/>
          <p:nvPr/>
        </p:nvSpPr>
        <p:spPr>
          <a:xfrm>
            <a:off x="5964919" y="4645172"/>
            <a:ext cx="81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F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ED44A773-F908-46AB-9758-FB6A9177C64B}"/>
              </a:ext>
            </a:extLst>
          </p:cNvPr>
          <p:cNvGrpSpPr/>
          <p:nvPr/>
        </p:nvGrpSpPr>
        <p:grpSpPr>
          <a:xfrm>
            <a:off x="10102945" y="3483203"/>
            <a:ext cx="1639876" cy="795946"/>
            <a:chOff x="10102945" y="3483203"/>
            <a:chExt cx="1639876" cy="795946"/>
          </a:xfrm>
        </p:grpSpPr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4598DCF8-B030-4BAF-821B-1933B4557BE9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F619DD6-2A29-4A1D-B1CD-6C384A506743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26AA50A-2DB3-456D-8644-3618C74CFFAA}"/>
              </a:ext>
            </a:extLst>
          </p:cNvPr>
          <p:cNvGrpSpPr/>
          <p:nvPr/>
        </p:nvGrpSpPr>
        <p:grpSpPr>
          <a:xfrm>
            <a:off x="8621559" y="401109"/>
            <a:ext cx="1639876" cy="795946"/>
            <a:chOff x="10102945" y="3483203"/>
            <a:chExt cx="1639876" cy="79594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CECD72A-5F3D-4D7C-8F40-1E92AD1E7B23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2A97075-D3CE-4F8A-82F7-5BFB6B4C8D18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2B6C18-E54C-44AA-B13F-5F70F9BDB374}"/>
              </a:ext>
            </a:extLst>
          </p:cNvPr>
          <p:cNvGrpSpPr/>
          <p:nvPr/>
        </p:nvGrpSpPr>
        <p:grpSpPr>
          <a:xfrm>
            <a:off x="2100772" y="381872"/>
            <a:ext cx="1639876" cy="795946"/>
            <a:chOff x="10102945" y="3483203"/>
            <a:chExt cx="1639876" cy="79594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2A902E4-C066-4DDA-BF89-95E96E95A911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D7F8DB-505C-4BC4-AB65-048ECF8EE32D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D3396FE-4962-4A5D-879F-E6487BCCB1E2}"/>
              </a:ext>
            </a:extLst>
          </p:cNvPr>
          <p:cNvGrpSpPr/>
          <p:nvPr/>
        </p:nvGrpSpPr>
        <p:grpSpPr>
          <a:xfrm>
            <a:off x="1047578" y="3818452"/>
            <a:ext cx="1639876" cy="795946"/>
            <a:chOff x="10102945" y="3483203"/>
            <a:chExt cx="1639876" cy="79594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FD4E02-8C5D-4562-BBC6-0D0FA1F05494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006A7E3-DAF7-4453-A21C-F45E528975C5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5AAAD57-DE91-4499-8F6D-CD274B769B2B}"/>
              </a:ext>
            </a:extLst>
          </p:cNvPr>
          <p:cNvGrpSpPr/>
          <p:nvPr/>
        </p:nvGrpSpPr>
        <p:grpSpPr>
          <a:xfrm>
            <a:off x="2281390" y="5740490"/>
            <a:ext cx="1639876" cy="795946"/>
            <a:chOff x="10102945" y="3483203"/>
            <a:chExt cx="1639876" cy="79594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00CFB8-B5E5-4F1F-97FD-5C32EEA7485C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E29BAD1-64D2-469B-B71B-4943FA65530F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15FE91-350B-4DC2-8389-3C231EFBCA1B}"/>
              </a:ext>
            </a:extLst>
          </p:cNvPr>
          <p:cNvGrpSpPr/>
          <p:nvPr/>
        </p:nvGrpSpPr>
        <p:grpSpPr>
          <a:xfrm>
            <a:off x="7073197" y="5773310"/>
            <a:ext cx="1639876" cy="795946"/>
            <a:chOff x="10102945" y="3483203"/>
            <a:chExt cx="1639876" cy="79594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A2D1133-ADBF-430D-A159-F743DD90A3F9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1EF094-E678-4BD2-AD70-6918AB226B1C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BBFB49D-0E40-475A-A794-9BC1C6738D1B}"/>
              </a:ext>
            </a:extLst>
          </p:cNvPr>
          <p:cNvCxnSpPr>
            <a:cxnSpLocks/>
          </p:cNvCxnSpPr>
          <p:nvPr/>
        </p:nvCxnSpPr>
        <p:spPr>
          <a:xfrm>
            <a:off x="2181727" y="1241986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EE84766-4268-41FF-A9D2-F793FFF0760B}"/>
              </a:ext>
            </a:extLst>
          </p:cNvPr>
          <p:cNvCxnSpPr>
            <a:cxnSpLocks/>
            <a:endCxn id="21" idx="8"/>
          </p:cNvCxnSpPr>
          <p:nvPr/>
        </p:nvCxnSpPr>
        <p:spPr>
          <a:xfrm>
            <a:off x="3690845" y="1239084"/>
            <a:ext cx="353480" cy="3143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7219B6B-FB20-42FC-A960-DA180D84D2FF}"/>
              </a:ext>
            </a:extLst>
          </p:cNvPr>
          <p:cNvCxnSpPr>
            <a:cxnSpLocks/>
          </p:cNvCxnSpPr>
          <p:nvPr/>
        </p:nvCxnSpPr>
        <p:spPr>
          <a:xfrm flipH="1">
            <a:off x="8713073" y="1239084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6662FB31-8B63-4E69-84A6-535071930294}"/>
              </a:ext>
            </a:extLst>
          </p:cNvPr>
          <p:cNvCxnSpPr>
            <a:endCxn id="18" idx="13"/>
          </p:cNvCxnSpPr>
          <p:nvPr/>
        </p:nvCxnSpPr>
        <p:spPr>
          <a:xfrm flipH="1">
            <a:off x="8160913" y="1239084"/>
            <a:ext cx="552160" cy="383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F6B8A1B-A322-46D7-9538-06CA70D5D5B9}"/>
              </a:ext>
            </a:extLst>
          </p:cNvPr>
          <p:cNvCxnSpPr>
            <a:cxnSpLocks/>
          </p:cNvCxnSpPr>
          <p:nvPr/>
        </p:nvCxnSpPr>
        <p:spPr>
          <a:xfrm flipH="1">
            <a:off x="10102945" y="4334447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6B4481FD-97C7-4EB2-8E24-BCFA464DFF87}"/>
              </a:ext>
            </a:extLst>
          </p:cNvPr>
          <p:cNvCxnSpPr>
            <a:endCxn id="14" idx="8"/>
          </p:cNvCxnSpPr>
          <p:nvPr/>
        </p:nvCxnSpPr>
        <p:spPr>
          <a:xfrm flipH="1" flipV="1">
            <a:off x="9377469" y="3903889"/>
            <a:ext cx="725476" cy="4305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8A719D-9409-484C-AD1C-35A6D6013DD8}"/>
              </a:ext>
            </a:extLst>
          </p:cNvPr>
          <p:cNvCxnSpPr>
            <a:cxnSpLocks/>
          </p:cNvCxnSpPr>
          <p:nvPr/>
        </p:nvCxnSpPr>
        <p:spPr>
          <a:xfrm flipH="1">
            <a:off x="7073197" y="6615516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583C5180-4FD9-407D-BB24-7D705529B2C5}"/>
              </a:ext>
            </a:extLst>
          </p:cNvPr>
          <p:cNvCxnSpPr>
            <a:endCxn id="42" idx="10"/>
          </p:cNvCxnSpPr>
          <p:nvPr/>
        </p:nvCxnSpPr>
        <p:spPr>
          <a:xfrm flipH="1" flipV="1">
            <a:off x="6560570" y="5634192"/>
            <a:ext cx="512627" cy="9813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2D03264-724B-4FC3-A59B-3CC83A5433D6}"/>
              </a:ext>
            </a:extLst>
          </p:cNvPr>
          <p:cNvCxnSpPr>
            <a:cxnSpLocks/>
          </p:cNvCxnSpPr>
          <p:nvPr/>
        </p:nvCxnSpPr>
        <p:spPr>
          <a:xfrm>
            <a:off x="2343396" y="6615516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EDEB6E9-BB8B-4E13-A437-9B8D2A1EE18E}"/>
              </a:ext>
            </a:extLst>
          </p:cNvPr>
          <p:cNvCxnSpPr>
            <a:endCxn id="27" idx="12"/>
          </p:cNvCxnSpPr>
          <p:nvPr/>
        </p:nvCxnSpPr>
        <p:spPr>
          <a:xfrm flipV="1">
            <a:off x="3857944" y="5765003"/>
            <a:ext cx="667703" cy="850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C94CA29-B578-43D2-8206-E9547A8BA376}"/>
              </a:ext>
            </a:extLst>
          </p:cNvPr>
          <p:cNvCxnSpPr>
            <a:cxnSpLocks/>
          </p:cNvCxnSpPr>
          <p:nvPr/>
        </p:nvCxnSpPr>
        <p:spPr>
          <a:xfrm>
            <a:off x="1112118" y="4696995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4D0824-D071-43BE-BD29-60162481D24A}"/>
              </a:ext>
            </a:extLst>
          </p:cNvPr>
          <p:cNvCxnSpPr>
            <a:cxnSpLocks/>
            <a:endCxn id="24" idx="9"/>
          </p:cNvCxnSpPr>
          <p:nvPr/>
        </p:nvCxnSpPr>
        <p:spPr>
          <a:xfrm flipV="1">
            <a:off x="2628777" y="4140812"/>
            <a:ext cx="677492" cy="552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93C72CE1-3503-417F-9CF2-FB5DEC8579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83009" y="3726102"/>
            <a:ext cx="540000" cy="540000"/>
          </a:xfrm>
          <a:prstGeom prst="rect">
            <a:avLst/>
          </a:prstGeom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30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Roboto Condensed Light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13</cp:revision>
  <dcterms:created xsi:type="dcterms:W3CDTF">2017-07-12T16:09:13Z</dcterms:created>
  <dcterms:modified xsi:type="dcterms:W3CDTF">2017-07-12T17:17:17Z</dcterms:modified>
</cp:coreProperties>
</file>