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34D4"/>
    <a:srgbClr val="3A92CE"/>
    <a:srgbClr val="3AC0CE"/>
    <a:srgbClr val="CC3CA3"/>
    <a:srgbClr val="AF43C5"/>
    <a:srgbClr val="8D48C0"/>
    <a:srgbClr val="6B49BF"/>
    <a:srgbClr val="406D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7764-4CD2-4302-93AB-55EA37EBE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A4F1B-E74A-4ABB-A8FC-71D667C96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F796A-73DB-490A-88A6-0CD06D09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A9BE-6834-42FC-92E4-1635E1824CB2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00570-5272-410E-B937-9FCC33D9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2BA82-E068-4C65-9559-AB407423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CE8E-00FC-4978-A1CC-06D1F3B80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97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7717-AEC5-4462-A391-1BF10EEF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BE50C-CC2F-4BAB-A750-9AED9C337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7EA7-6E62-471B-A2E7-D164E0C8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A9BE-6834-42FC-92E4-1635E1824CB2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32455-EC7C-412E-B0EF-A76A90B9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24570-A1A8-4CEC-8B36-107EEE7F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CE8E-00FC-4978-A1CC-06D1F3B80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7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AD813-AFD1-4520-8183-2654A7973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62ACE-7F3A-4DEB-8CFE-A8B6448F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9CABC-8695-4CED-8754-FF237E09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A9BE-6834-42FC-92E4-1635E1824CB2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91014-0460-471D-A473-6C428129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41DC8-FE03-49E7-B34F-0A16E1EF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CE8E-00FC-4978-A1CC-06D1F3B80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28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1D58-8A79-4D5D-B6F8-E122C195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DA17F-3B4C-4856-8709-0776B4B80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7805-1F72-4FAE-83A3-0C29B244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A9BE-6834-42FC-92E4-1635E1824CB2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68B17-C91B-4655-ACD3-73DD2338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1B8C9-06F2-4D8C-A1D2-26855DD9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CE8E-00FC-4978-A1CC-06D1F3B80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19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AC38-BBBF-4491-8C2A-7A1109E7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4BEE6-3954-4406-88A2-834E1FA6B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83CCC-B735-4CB6-BBF5-DE54A2E9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A9BE-6834-42FC-92E4-1635E1824CB2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CEB2B-3CF2-4C10-B678-2ECE5ACB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33161-B4B6-4004-95C1-C6DDCFC2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CE8E-00FC-4978-A1CC-06D1F3B80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49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4F1C-C88D-4804-BBF7-F73706B6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0B1DB-4E84-4B4A-8D5D-44D0EFD97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422FE-2B15-4502-A478-5BC803167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299EA-B3F2-4CB9-8854-0C9A1801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A9BE-6834-42FC-92E4-1635E1824CB2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187D7-6147-444F-A038-78900AFC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E7F49-0A43-46F7-8EA0-2D499BDB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CE8E-00FC-4978-A1CC-06D1F3B80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41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C118-46E7-4EA8-AD37-EDF1A5F8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2D0FA-77E8-46ED-BE2B-5E1BA8540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BCE44-47CE-4FC9-BABA-02FDC6C87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09103-A7CD-47F6-A304-2F19715DE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B2E9E-D60D-447E-AE68-135FE55B2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75DAFB-E7F1-40B0-ACAD-10FAC143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A9BE-6834-42FC-92E4-1635E1824CB2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B12EE-4CEE-4FF4-B4E3-689C0D7A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307D-4EB0-40CF-AC16-6063F0E7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CE8E-00FC-4978-A1CC-06D1F3B80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92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3D42-F7DD-4199-8706-E1134BE6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E05E7E-239C-4CEA-8328-339C3037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A9BE-6834-42FC-92E4-1635E1824CB2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E56C6-7692-46E0-8F8D-A21C9391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7CF79-61A7-4D0F-B714-FD702CE1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CE8E-00FC-4978-A1CC-06D1F3B80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25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E29A6-4BC1-4B74-B9C2-98C0AB7C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A9BE-6834-42FC-92E4-1635E1824CB2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E2ECF-4740-422B-925F-ACBE7E06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CA417-270C-49EE-86F4-E616AE34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CE8E-00FC-4978-A1CC-06D1F3B80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84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3EC4-ED1A-49F2-9DAB-13EF486C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EED01-063A-43BE-BF52-BDE98C206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775BC-F83B-4CD5-A994-CFE1722D3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D61C1-E4CC-4D1D-8754-0D927033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A9BE-6834-42FC-92E4-1635E1824CB2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F5223-CF3B-43CA-93E6-F45A72C7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08F28-F107-44CF-88CC-EC0D3309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CE8E-00FC-4978-A1CC-06D1F3B80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25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E182-1219-4D54-BBAD-ABCF104A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4F68D-B13A-4D76-A718-6089864AF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9324B-3FBE-42E2-ADDF-8600B9A5F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418DD-02FB-446D-B3CA-FF55112C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A9BE-6834-42FC-92E4-1635E1824CB2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EEBBC-9ADB-4F6B-91D8-B75E6DCF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E17A-C062-48C2-A14A-81C7E4B3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CE8E-00FC-4978-A1CC-06D1F3B80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51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20AD5-6AEF-475A-AF0E-C3D5A936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111A2-59F0-48FF-A6AC-A2D86950F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3579-74EC-4723-B372-4D14E0CE5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CA9BE-6834-42FC-92E4-1635E1824CB2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12E76-C634-4B0B-9817-6E645F904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9C784-8D76-4B15-88E3-8EE0F1EBB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ECE8E-00FC-4978-A1CC-06D1F3B80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74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6500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E05E1CF-2088-438C-87EC-93F9EFA3A604}"/>
              </a:ext>
            </a:extLst>
          </p:cNvPr>
          <p:cNvGrpSpPr/>
          <p:nvPr/>
        </p:nvGrpSpPr>
        <p:grpSpPr>
          <a:xfrm>
            <a:off x="5221633" y="221049"/>
            <a:ext cx="5286472" cy="6794349"/>
            <a:chOff x="3377842" y="700734"/>
            <a:chExt cx="5286472" cy="679434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9DCE0D4-A88D-46E4-93EE-101FC68054B6}"/>
                </a:ext>
              </a:extLst>
            </p:cNvPr>
            <p:cNvGrpSpPr/>
            <p:nvPr/>
          </p:nvGrpSpPr>
          <p:grpSpPr>
            <a:xfrm>
              <a:off x="3377842" y="700734"/>
              <a:ext cx="5286472" cy="6794349"/>
              <a:chOff x="3347862" y="251029"/>
              <a:chExt cx="5286472" cy="6794349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5596CDE-35E8-4577-A4D1-11C2C42BD79E}"/>
                  </a:ext>
                </a:extLst>
              </p:cNvPr>
              <p:cNvSpPr/>
              <p:nvPr/>
            </p:nvSpPr>
            <p:spPr>
              <a:xfrm>
                <a:off x="3347862" y="2489794"/>
                <a:ext cx="5286472" cy="4555584"/>
              </a:xfrm>
              <a:prstGeom prst="ellipse">
                <a:avLst/>
              </a:prstGeom>
              <a:solidFill>
                <a:srgbClr val="3AC0CE"/>
              </a:solidFill>
              <a:ln>
                <a:noFill/>
              </a:ln>
              <a:effectLst>
                <a:reflection blurRad="6350" stA="52000" endA="300" endPos="43000" dir="5400000" sy="-100000" algn="bl" rotWithShape="0"/>
              </a:effectLst>
              <a:scene3d>
                <a:camera prst="perspectiveRelaxedModerately">
                  <a:rot lat="16790627" lon="0" rev="0"/>
                </a:camera>
                <a:lightRig rig="threePt" dir="t"/>
              </a:scene3d>
              <a:sp3d extrusionH="508000"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BC1F9D2-A59E-4470-8B58-7DE893FB0582}"/>
                  </a:ext>
                </a:extLst>
              </p:cNvPr>
              <p:cNvSpPr/>
              <p:nvPr/>
            </p:nvSpPr>
            <p:spPr>
              <a:xfrm>
                <a:off x="3932478" y="2402113"/>
                <a:ext cx="4117240" cy="3686629"/>
              </a:xfrm>
              <a:prstGeom prst="ellipse">
                <a:avLst/>
              </a:prstGeom>
              <a:solidFill>
                <a:srgbClr val="3A92CE"/>
              </a:solidFill>
              <a:ln>
                <a:noFill/>
              </a:ln>
              <a:scene3d>
                <a:camera prst="perspectiveRelaxedModerately">
                  <a:rot lat="16790653" lon="0" rev="0"/>
                </a:camera>
                <a:lightRig rig="threePt" dir="t"/>
              </a:scene3d>
              <a:sp3d z="177800" extrusionH="508000"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6463233-F78E-4DEF-A52D-6310C94A4C43}"/>
                  </a:ext>
                </a:extLst>
              </p:cNvPr>
              <p:cNvSpPr/>
              <p:nvPr/>
            </p:nvSpPr>
            <p:spPr>
              <a:xfrm>
                <a:off x="4069435" y="1685085"/>
                <a:ext cx="3843327" cy="3686629"/>
              </a:xfrm>
              <a:prstGeom prst="ellipse">
                <a:avLst/>
              </a:prstGeom>
              <a:solidFill>
                <a:srgbClr val="7534D4"/>
              </a:solidFill>
              <a:ln>
                <a:noFill/>
              </a:ln>
              <a:scene3d>
                <a:camera prst="perspectiveRelaxedModerately">
                  <a:rot lat="16790653" lon="0" rev="0"/>
                </a:camera>
                <a:lightRig rig="threePt" dir="t"/>
              </a:scene3d>
              <a:sp3d z="177800" extrusionH="508000"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6587147-E118-414F-8263-A674BF9D4872}"/>
                  </a:ext>
                </a:extLst>
              </p:cNvPr>
              <p:cNvSpPr/>
              <p:nvPr/>
            </p:nvSpPr>
            <p:spPr>
              <a:xfrm>
                <a:off x="4157962" y="968057"/>
                <a:ext cx="3666273" cy="3686629"/>
              </a:xfrm>
              <a:prstGeom prst="ellipse">
                <a:avLst/>
              </a:prstGeom>
              <a:solidFill>
                <a:srgbClr val="AF43C5"/>
              </a:solidFill>
              <a:ln>
                <a:noFill/>
              </a:ln>
              <a:scene3d>
                <a:camera prst="perspectiveRelaxedModerately">
                  <a:rot lat="16790653" lon="0" rev="0"/>
                </a:camera>
                <a:lightRig rig="threePt" dir="t"/>
              </a:scene3d>
              <a:sp3d z="177800" extrusionH="508000"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07F1787-1471-4F9F-80A5-FC4FE5717577}"/>
                  </a:ext>
                </a:extLst>
              </p:cNvPr>
              <p:cNvSpPr/>
              <p:nvPr/>
            </p:nvSpPr>
            <p:spPr>
              <a:xfrm>
                <a:off x="4276446" y="251029"/>
                <a:ext cx="3429305" cy="3686629"/>
              </a:xfrm>
              <a:prstGeom prst="ellipse">
                <a:avLst/>
              </a:prstGeom>
              <a:solidFill>
                <a:srgbClr val="CC3CA3"/>
              </a:solidFill>
              <a:ln>
                <a:noFill/>
              </a:ln>
              <a:scene3d>
                <a:camera prst="perspectiveRelaxedModerately">
                  <a:rot lat="16790653" lon="0" rev="0"/>
                </a:camera>
                <a:lightRig rig="threePt" dir="t"/>
              </a:scene3d>
              <a:sp3d z="177800" extrusionH="508000"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DA586812-5C81-46B5-8324-37164E72A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00023" y="5587419"/>
              <a:ext cx="468000" cy="468000"/>
            </a:xfrm>
            <a:prstGeom prst="rect">
              <a:avLst/>
            </a:prstGeom>
          </p:spPr>
        </p:pic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BB119D5E-FCD6-4B66-A5DC-8B9312DC2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87078" y="4212232"/>
              <a:ext cx="468000" cy="468000"/>
            </a:xfrm>
            <a:prstGeom prst="rect">
              <a:avLst/>
            </a:prstGeom>
          </p:spPr>
        </p:pic>
        <p:pic>
          <p:nvPicPr>
            <p:cNvPr id="15" name="Graphic 14" descr="Monitor">
              <a:extLst>
                <a:ext uri="{FF2B5EF4-FFF2-40B4-BE49-F238E27FC236}">
                  <a16:creationId xmlns:a16="http://schemas.microsoft.com/office/drawing/2014/main" id="{CDF42BBD-743F-406F-89FE-45A939513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87078" y="4924550"/>
              <a:ext cx="468000" cy="468000"/>
            </a:xfrm>
            <a:prstGeom prst="rect">
              <a:avLst/>
            </a:prstGeom>
          </p:spPr>
        </p:pic>
        <p:pic>
          <p:nvPicPr>
            <p:cNvPr id="17" name="Graphic 16" descr="Smart Phone">
              <a:extLst>
                <a:ext uri="{FF2B5EF4-FFF2-40B4-BE49-F238E27FC236}">
                  <a16:creationId xmlns:a16="http://schemas.microsoft.com/office/drawing/2014/main" id="{7B0A9A38-7910-4B3C-89DE-0FEB91289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00023" y="2756529"/>
              <a:ext cx="468000" cy="468000"/>
            </a:xfrm>
            <a:prstGeom prst="rect">
              <a:avLst/>
            </a:prstGeom>
          </p:spPr>
        </p:pic>
        <p:pic>
          <p:nvPicPr>
            <p:cNvPr id="19" name="Graphic 18" descr="Tablet">
              <a:extLst>
                <a:ext uri="{FF2B5EF4-FFF2-40B4-BE49-F238E27FC236}">
                  <a16:creationId xmlns:a16="http://schemas.microsoft.com/office/drawing/2014/main" id="{985096F1-68B7-4E01-AAE9-9D7ACBDE7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87078" y="3468847"/>
              <a:ext cx="468000" cy="4680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6D10135-13C0-4820-A144-DE5887B3A92A}"/>
              </a:ext>
            </a:extLst>
          </p:cNvPr>
          <p:cNvSpPr txBox="1"/>
          <p:nvPr/>
        </p:nvSpPr>
        <p:spPr>
          <a:xfrm>
            <a:off x="1352757" y="2318918"/>
            <a:ext cx="28331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Nexa Bold" panose="02000000000000000000" pitchFamily="50" charset="0"/>
              </a:rPr>
              <a:t>Item A</a:t>
            </a:r>
          </a:p>
          <a:p>
            <a:r>
              <a:rPr lang="en-IN" sz="1200" dirty="0">
                <a:solidFill>
                  <a:schemeClr val="bg1">
                    <a:lumMod val="95000"/>
                  </a:schemeClr>
                </a:solidFill>
                <a:latin typeface="Nexa Light" panose="02000000000000000000" pitchFamily="50" charset="0"/>
              </a:rPr>
              <a:t>Add description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CC9710-5B2B-4B11-BA5C-0EB375A69F1B}"/>
              </a:ext>
            </a:extLst>
          </p:cNvPr>
          <p:cNvSpPr txBox="1"/>
          <p:nvPr/>
        </p:nvSpPr>
        <p:spPr>
          <a:xfrm>
            <a:off x="1352757" y="3022247"/>
            <a:ext cx="28331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Nexa Bold" panose="02000000000000000000" pitchFamily="50" charset="0"/>
              </a:rPr>
              <a:t>Item B</a:t>
            </a:r>
          </a:p>
          <a:p>
            <a:r>
              <a:rPr lang="en-IN" sz="1200" dirty="0">
                <a:solidFill>
                  <a:schemeClr val="bg1">
                    <a:lumMod val="95000"/>
                  </a:schemeClr>
                </a:solidFill>
                <a:latin typeface="Nexa Light" panose="02000000000000000000" pitchFamily="50" charset="0"/>
              </a:rPr>
              <a:t>Add description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59E5D7-38E1-49B0-8C1D-E57EBF7DF9A9}"/>
              </a:ext>
            </a:extLst>
          </p:cNvPr>
          <p:cNvSpPr txBox="1"/>
          <p:nvPr/>
        </p:nvSpPr>
        <p:spPr>
          <a:xfrm>
            <a:off x="1352757" y="3725576"/>
            <a:ext cx="28331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Nexa Bold" panose="02000000000000000000" pitchFamily="50" charset="0"/>
              </a:rPr>
              <a:t>Item C</a:t>
            </a:r>
          </a:p>
          <a:p>
            <a:r>
              <a:rPr lang="en-IN" sz="1200" dirty="0">
                <a:solidFill>
                  <a:schemeClr val="bg1">
                    <a:lumMod val="95000"/>
                  </a:schemeClr>
                </a:solidFill>
                <a:latin typeface="Nexa Light" panose="02000000000000000000" pitchFamily="50" charset="0"/>
              </a:rPr>
              <a:t>Add description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8EA1D0-E589-49C9-9C40-7AD7DD6F8A1A}"/>
              </a:ext>
            </a:extLst>
          </p:cNvPr>
          <p:cNvSpPr txBox="1"/>
          <p:nvPr/>
        </p:nvSpPr>
        <p:spPr>
          <a:xfrm>
            <a:off x="1352757" y="4428905"/>
            <a:ext cx="28331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Nexa Bold" panose="02000000000000000000" pitchFamily="50" charset="0"/>
              </a:rPr>
              <a:t>Item D</a:t>
            </a:r>
          </a:p>
          <a:p>
            <a:r>
              <a:rPr lang="en-IN" sz="1200" dirty="0">
                <a:solidFill>
                  <a:schemeClr val="bg1">
                    <a:lumMod val="95000"/>
                  </a:schemeClr>
                </a:solidFill>
                <a:latin typeface="Nexa Light" panose="02000000000000000000" pitchFamily="50" charset="0"/>
              </a:rPr>
              <a:t>Add description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44F2F4-655E-4093-B36B-569D4DE2D068}"/>
              </a:ext>
            </a:extLst>
          </p:cNvPr>
          <p:cNvSpPr txBox="1"/>
          <p:nvPr/>
        </p:nvSpPr>
        <p:spPr>
          <a:xfrm>
            <a:off x="1352757" y="5132234"/>
            <a:ext cx="28331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Nexa Bold" panose="02000000000000000000" pitchFamily="50" charset="0"/>
              </a:rPr>
              <a:t>Item E</a:t>
            </a:r>
          </a:p>
          <a:p>
            <a:r>
              <a:rPr lang="en-IN" sz="1200" dirty="0">
                <a:solidFill>
                  <a:schemeClr val="bg1">
                    <a:lumMod val="95000"/>
                  </a:schemeClr>
                </a:solidFill>
                <a:latin typeface="Nexa Light" panose="02000000000000000000" pitchFamily="50" charset="0"/>
              </a:rPr>
              <a:t>Add description here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4A73C8-425A-4F5F-BD72-87C75778EE82}"/>
              </a:ext>
            </a:extLst>
          </p:cNvPr>
          <p:cNvCxnSpPr>
            <a:stCxn id="17" idx="1"/>
          </p:cNvCxnSpPr>
          <p:nvPr/>
        </p:nvCxnSpPr>
        <p:spPr>
          <a:xfrm flipH="1">
            <a:off x="3064737" y="2510844"/>
            <a:ext cx="457907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0B23E64-6FCE-4261-9EE7-C05BFBC2245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064737" y="3223162"/>
            <a:ext cx="45661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E13429-E23D-4B62-A0FC-17CFEC1CC5CB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064737" y="3966547"/>
            <a:ext cx="45661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05E0659-8AB1-437E-B4E3-3AB30BB54860}"/>
              </a:ext>
            </a:extLst>
          </p:cNvPr>
          <p:cNvCxnSpPr>
            <a:cxnSpLocks/>
          </p:cNvCxnSpPr>
          <p:nvPr/>
        </p:nvCxnSpPr>
        <p:spPr>
          <a:xfrm flipH="1">
            <a:off x="3064737" y="4678865"/>
            <a:ext cx="45661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31192BE-331A-421D-81D9-79521B03D6F7}"/>
              </a:ext>
            </a:extLst>
          </p:cNvPr>
          <p:cNvCxnSpPr>
            <a:cxnSpLocks/>
          </p:cNvCxnSpPr>
          <p:nvPr/>
        </p:nvCxnSpPr>
        <p:spPr>
          <a:xfrm flipH="1">
            <a:off x="3064737" y="5334299"/>
            <a:ext cx="45661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B69A51C-D206-44D8-B862-833B0F7B16D9}"/>
              </a:ext>
            </a:extLst>
          </p:cNvPr>
          <p:cNvSpPr txBox="1"/>
          <p:nvPr/>
        </p:nvSpPr>
        <p:spPr>
          <a:xfrm>
            <a:off x="457199" y="338719"/>
            <a:ext cx="1173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Nexa Bold" panose="02000000000000000000" pitchFamily="50" charset="0"/>
              </a:rPr>
              <a:t>SALES, WORKFLOW, BUSINESS CONCEPT, INFOGRAPHICS</a:t>
            </a:r>
          </a:p>
        </p:txBody>
      </p:sp>
    </p:spTree>
    <p:extLst>
      <p:ext uri="{BB962C8B-B14F-4D97-AF65-F5344CB8AC3E}">
        <p14:creationId xmlns:p14="http://schemas.microsoft.com/office/powerpoint/2010/main" val="124256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Nexa Bold</vt:lpstr>
      <vt:lpstr>Nexa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5</cp:revision>
  <dcterms:created xsi:type="dcterms:W3CDTF">2017-06-26T06:44:26Z</dcterms:created>
  <dcterms:modified xsi:type="dcterms:W3CDTF">2017-06-26T16:58:48Z</dcterms:modified>
</cp:coreProperties>
</file>