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57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0E-D977-45DF-AD52-F97C7A6D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D69C-2675-489B-B607-E47FEC89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842E-436A-4FFB-9B97-D44BD37B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047C-1686-478B-A688-9CB809B2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E3C5-483D-4CAC-9BA4-43957FBE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055C-5C8E-483C-B9F8-07FF5FB5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C0775-FC2C-4DD2-A668-524E142D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514-8563-43E7-99D6-1C31EBE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2D37-EC89-463F-8177-B4F8196E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6678-C200-4982-8D55-8F9DB124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69E8A-852C-4072-B8D2-4ED9750C1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34578-A5F3-4E64-AD15-7A7CFE26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5933-F235-4D1D-ADE2-7F27A0B1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C8B3-CFA5-483B-86D5-68A88527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D23D-1BBD-4538-A77C-E7A4F12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88A9-9E5B-49FE-A901-006F916F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2F42-4588-40DC-B65C-A09F2346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EBD9-88EF-4EA9-B38A-B368034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41C8-1F39-402C-9B29-8FC50E72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6FAB-DC40-4260-B079-3B8685E5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0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49AE-25EA-443C-8B4E-1DD8B0B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5C8C-487D-4788-882B-4EBB6D5C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F165-667E-4662-A9EF-9929E78B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15A4-A2CA-465E-9397-7DB38AD5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4E54-358D-4340-8CEC-A6A6EB31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984-04A3-4E14-8F14-DA085556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EBE6-4091-4A56-A6C7-E5C5C741F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F5D8-F5A7-4565-9789-4461DCE6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63738-9E6F-4DA7-8839-2496C85D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00249-0E53-4BC7-8E17-F8902B4C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30BF3-2AA2-4576-A468-4B40A25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2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88B2-A698-45CB-8D6E-8CE81183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2C76B-3466-4959-A784-C17251E8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3F73-E508-4864-B6CA-A444DCE7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47307-3A2D-4958-AC1E-7666BECD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F86B3-5171-4BFE-A220-00E876860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CEEB4-7422-4833-A5B8-1BC99F0C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83D7A-D17C-483F-A0A5-337B0CF7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C3BF6-909F-438C-86E4-81BA4D5B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DFD-F226-4F34-88EA-50578EE0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9543-045A-4E54-9AB5-0E2A87FD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C632-5FA9-45AE-9DB5-92B25DB5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6B254-1950-41EB-8B2E-6931BE1B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3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E2054-F043-4BD7-BBD5-538B6A91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84A12-95ED-4BF9-835B-3F40C6AF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FCD76-007F-425E-8FF9-CA3644EF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B164-1A8E-4CDE-A0F1-CD0BB11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BDF2-9B99-4CF5-B116-7661EC05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CE50-B7A6-42B0-BF91-6FE12393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A153-1D93-4900-A6BB-C4AC145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54C38-C44B-4F14-976D-1DCFBEED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F768-D6AE-4D12-B6C4-0DB5883C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FC9B-10E1-4813-80FE-82F06D00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0555C-4167-4301-937A-DEE640DE4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F1AE9-EB15-4C18-B189-61F783EA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EA28-6102-4A46-B542-F8743DBE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1F8D-6439-454F-9BBA-5894DB8C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31F3-8D21-4327-98B3-0FCC030E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8F821-0DCB-4D5A-ABD1-BCFB0B6D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98F5-F1F7-4CF0-AA80-5286A6A8B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A95D-AB18-4BD7-9044-6AF34CA35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8578-6D02-4F16-8317-2D8383693BBB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2A1E-1D28-4322-9122-24D4C1679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B8C9-083F-4001-93FB-F34A7249E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3F03-3BC9-4920-A0B7-D74F1C169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C4BE40A-AD9A-48CD-BC2F-AF9220AFE814}"/>
              </a:ext>
            </a:extLst>
          </p:cNvPr>
          <p:cNvGrpSpPr/>
          <p:nvPr/>
        </p:nvGrpSpPr>
        <p:grpSpPr>
          <a:xfrm>
            <a:off x="6735578" y="779488"/>
            <a:ext cx="5456422" cy="5253456"/>
            <a:chOff x="3837480" y="779488"/>
            <a:chExt cx="5456422" cy="5253456"/>
          </a:xfrm>
          <a:blipFill dpi="0" rotWithShape="1">
            <a:blip r:embed="rId2"/>
            <a:srcRect/>
            <a:stretch>
              <a:fillRect l="-65000"/>
            </a:stretch>
          </a:blip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97F9A6-6F27-442F-B236-04A633D6D3CA}"/>
                </a:ext>
              </a:extLst>
            </p:cNvPr>
            <p:cNvSpPr/>
            <p:nvPr/>
          </p:nvSpPr>
          <p:spPr>
            <a:xfrm>
              <a:off x="4841824" y="779488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27643B-6586-4749-BE4A-C4380EDB952A}"/>
                </a:ext>
              </a:extLst>
            </p:cNvPr>
            <p:cNvSpPr/>
            <p:nvPr/>
          </p:nvSpPr>
          <p:spPr>
            <a:xfrm>
              <a:off x="3837480" y="1867852"/>
              <a:ext cx="5456422" cy="900000"/>
            </a:xfrm>
            <a:custGeom>
              <a:avLst/>
              <a:gdLst>
                <a:gd name="connsiteX0" fmla="*/ 450000 w 5456422"/>
                <a:gd name="connsiteY0" fmla="*/ 0 h 900000"/>
                <a:gd name="connsiteX1" fmla="*/ 5456422 w 5456422"/>
                <a:gd name="connsiteY1" fmla="*/ 0 h 900000"/>
                <a:gd name="connsiteX2" fmla="*/ 5456422 w 5456422"/>
                <a:gd name="connsiteY2" fmla="*/ 900000 h 900000"/>
                <a:gd name="connsiteX3" fmla="*/ 450000 w 5456422"/>
                <a:gd name="connsiteY3" fmla="*/ 900000 h 900000"/>
                <a:gd name="connsiteX4" fmla="*/ 0 w 5456422"/>
                <a:gd name="connsiteY4" fmla="*/ 450000 h 900000"/>
                <a:gd name="connsiteX5" fmla="*/ 450000 w 5456422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6422" h="900000">
                  <a:moveTo>
                    <a:pt x="450000" y="0"/>
                  </a:moveTo>
                  <a:lnTo>
                    <a:pt x="5456422" y="0"/>
                  </a:lnTo>
                  <a:lnTo>
                    <a:pt x="5456422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ACD1FE-C695-42C3-9E0A-04A3C249724D}"/>
                </a:ext>
              </a:extLst>
            </p:cNvPr>
            <p:cNvSpPr/>
            <p:nvPr/>
          </p:nvSpPr>
          <p:spPr>
            <a:xfrm>
              <a:off x="5951093" y="2956216"/>
              <a:ext cx="3342809" cy="900000"/>
            </a:xfrm>
            <a:custGeom>
              <a:avLst/>
              <a:gdLst>
                <a:gd name="connsiteX0" fmla="*/ 450000 w 3342809"/>
                <a:gd name="connsiteY0" fmla="*/ 0 h 900000"/>
                <a:gd name="connsiteX1" fmla="*/ 3342809 w 3342809"/>
                <a:gd name="connsiteY1" fmla="*/ 0 h 900000"/>
                <a:gd name="connsiteX2" fmla="*/ 3342809 w 3342809"/>
                <a:gd name="connsiteY2" fmla="*/ 900000 h 900000"/>
                <a:gd name="connsiteX3" fmla="*/ 450000 w 3342809"/>
                <a:gd name="connsiteY3" fmla="*/ 900000 h 900000"/>
                <a:gd name="connsiteX4" fmla="*/ 0 w 3342809"/>
                <a:gd name="connsiteY4" fmla="*/ 450000 h 900000"/>
                <a:gd name="connsiteX5" fmla="*/ 450000 w 3342809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809" h="900000">
                  <a:moveTo>
                    <a:pt x="450000" y="0"/>
                  </a:moveTo>
                  <a:lnTo>
                    <a:pt x="3342809" y="0"/>
                  </a:lnTo>
                  <a:lnTo>
                    <a:pt x="3342809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15C4E4-DB85-4D23-A9A7-9E97F251D782}"/>
                </a:ext>
              </a:extLst>
            </p:cNvPr>
            <p:cNvSpPr/>
            <p:nvPr/>
          </p:nvSpPr>
          <p:spPr>
            <a:xfrm>
              <a:off x="4841824" y="4044580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548DB0-A637-4E63-B21A-55DF56A27540}"/>
                </a:ext>
              </a:extLst>
            </p:cNvPr>
            <p:cNvSpPr/>
            <p:nvPr/>
          </p:nvSpPr>
          <p:spPr>
            <a:xfrm>
              <a:off x="4167265" y="5132944"/>
              <a:ext cx="5126637" cy="900000"/>
            </a:xfrm>
            <a:custGeom>
              <a:avLst/>
              <a:gdLst>
                <a:gd name="connsiteX0" fmla="*/ 450000 w 5126637"/>
                <a:gd name="connsiteY0" fmla="*/ 0 h 900000"/>
                <a:gd name="connsiteX1" fmla="*/ 5126637 w 5126637"/>
                <a:gd name="connsiteY1" fmla="*/ 0 h 900000"/>
                <a:gd name="connsiteX2" fmla="*/ 5126637 w 5126637"/>
                <a:gd name="connsiteY2" fmla="*/ 900000 h 900000"/>
                <a:gd name="connsiteX3" fmla="*/ 450000 w 5126637"/>
                <a:gd name="connsiteY3" fmla="*/ 900000 h 900000"/>
                <a:gd name="connsiteX4" fmla="*/ 0 w 5126637"/>
                <a:gd name="connsiteY4" fmla="*/ 450000 h 900000"/>
                <a:gd name="connsiteX5" fmla="*/ 450000 w 5126637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26637" h="900000">
                  <a:moveTo>
                    <a:pt x="450000" y="0"/>
                  </a:moveTo>
                  <a:lnTo>
                    <a:pt x="5126637" y="0"/>
                  </a:lnTo>
                  <a:lnTo>
                    <a:pt x="5126637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7F0C0A-A7A6-4124-AE94-47F784906103}"/>
              </a:ext>
            </a:extLst>
          </p:cNvPr>
          <p:cNvSpPr txBox="1"/>
          <p:nvPr/>
        </p:nvSpPr>
        <p:spPr>
          <a:xfrm>
            <a:off x="1043349" y="1156552"/>
            <a:ext cx="4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D541E-946D-40CB-BCFC-29EE3D5F3F48}"/>
              </a:ext>
            </a:extLst>
          </p:cNvPr>
          <p:cNvSpPr txBox="1"/>
          <p:nvPr/>
        </p:nvSpPr>
        <p:spPr>
          <a:xfrm>
            <a:off x="1284738" y="2725676"/>
            <a:ext cx="41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to watch more such creative videos. We regularly publish amazing PowerPoint templates that you can use in your corporate or other presentations.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36BB5-B59C-41B2-8457-2649490D9851}"/>
              </a:ext>
            </a:extLst>
          </p:cNvPr>
          <p:cNvSpPr/>
          <p:nvPr/>
        </p:nvSpPr>
        <p:spPr>
          <a:xfrm>
            <a:off x="1538737" y="4504246"/>
            <a:ext cx="361120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like this template, then please like, share, comment and subscribe.</a:t>
            </a:r>
          </a:p>
          <a:p>
            <a:pPr algn="ctr">
              <a:lnSpc>
                <a:spcPct val="150000"/>
              </a:lnSpc>
            </a:pP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07709-509B-4CD4-8E11-A18C1BDBD2C1}"/>
              </a:ext>
            </a:extLst>
          </p:cNvPr>
          <p:cNvSpPr txBox="1"/>
          <p:nvPr/>
        </p:nvSpPr>
        <p:spPr>
          <a:xfrm>
            <a:off x="1043349" y="4196469"/>
            <a:ext cx="460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SUB-HEADING</a:t>
            </a:r>
          </a:p>
        </p:txBody>
      </p:sp>
      <p:pic>
        <p:nvPicPr>
          <p:cNvPr id="28" name="Graphic 27" descr="Lightbulb">
            <a:extLst>
              <a:ext uri="{FF2B5EF4-FFF2-40B4-BE49-F238E27FC236}">
                <a16:creationId xmlns:a16="http://schemas.microsoft.com/office/drawing/2014/main" id="{31BA855C-A6CE-473F-B2EC-CB1914ADB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137" y="1771397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3C141-F675-4DF4-A90C-2766B4BA04ED}"/>
              </a:ext>
            </a:extLst>
          </p:cNvPr>
          <p:cNvGrpSpPr/>
          <p:nvPr/>
        </p:nvGrpSpPr>
        <p:grpSpPr>
          <a:xfrm>
            <a:off x="2415423" y="1550822"/>
            <a:ext cx="1857829" cy="138689"/>
            <a:chOff x="1785257" y="1652505"/>
            <a:chExt cx="1857829" cy="138689"/>
          </a:xfrm>
          <a:solidFill>
            <a:schemeClr val="bg2">
              <a:lumMod val="9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E6DD0-E21C-415E-A77D-B0402599A691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9DC33-4020-43AD-9EE1-F1B5141FFB68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6248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C4BE40A-AD9A-48CD-BC2F-AF9220AFE814}"/>
              </a:ext>
            </a:extLst>
          </p:cNvPr>
          <p:cNvGrpSpPr/>
          <p:nvPr/>
        </p:nvGrpSpPr>
        <p:grpSpPr>
          <a:xfrm>
            <a:off x="6735578" y="779488"/>
            <a:ext cx="5456422" cy="5253456"/>
            <a:chOff x="3837480" y="779488"/>
            <a:chExt cx="5456422" cy="5253456"/>
          </a:xfrm>
          <a:blipFill dpi="0" rotWithShape="1">
            <a:blip r:embed="rId2"/>
            <a:srcRect/>
            <a:stretch>
              <a:fillRect l="-65000"/>
            </a:stretch>
          </a:blip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97F9A6-6F27-442F-B236-04A633D6D3CA}"/>
                </a:ext>
              </a:extLst>
            </p:cNvPr>
            <p:cNvSpPr/>
            <p:nvPr/>
          </p:nvSpPr>
          <p:spPr>
            <a:xfrm>
              <a:off x="4841824" y="779488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27643B-6586-4749-BE4A-C4380EDB952A}"/>
                </a:ext>
              </a:extLst>
            </p:cNvPr>
            <p:cNvSpPr/>
            <p:nvPr/>
          </p:nvSpPr>
          <p:spPr>
            <a:xfrm>
              <a:off x="3837480" y="1867852"/>
              <a:ext cx="5456422" cy="900000"/>
            </a:xfrm>
            <a:custGeom>
              <a:avLst/>
              <a:gdLst>
                <a:gd name="connsiteX0" fmla="*/ 450000 w 5456422"/>
                <a:gd name="connsiteY0" fmla="*/ 0 h 900000"/>
                <a:gd name="connsiteX1" fmla="*/ 5456422 w 5456422"/>
                <a:gd name="connsiteY1" fmla="*/ 0 h 900000"/>
                <a:gd name="connsiteX2" fmla="*/ 5456422 w 5456422"/>
                <a:gd name="connsiteY2" fmla="*/ 900000 h 900000"/>
                <a:gd name="connsiteX3" fmla="*/ 450000 w 5456422"/>
                <a:gd name="connsiteY3" fmla="*/ 900000 h 900000"/>
                <a:gd name="connsiteX4" fmla="*/ 0 w 5456422"/>
                <a:gd name="connsiteY4" fmla="*/ 450000 h 900000"/>
                <a:gd name="connsiteX5" fmla="*/ 450000 w 5456422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6422" h="900000">
                  <a:moveTo>
                    <a:pt x="450000" y="0"/>
                  </a:moveTo>
                  <a:lnTo>
                    <a:pt x="5456422" y="0"/>
                  </a:lnTo>
                  <a:lnTo>
                    <a:pt x="5456422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ACD1FE-C695-42C3-9E0A-04A3C249724D}"/>
                </a:ext>
              </a:extLst>
            </p:cNvPr>
            <p:cNvSpPr/>
            <p:nvPr/>
          </p:nvSpPr>
          <p:spPr>
            <a:xfrm>
              <a:off x="5951093" y="2956216"/>
              <a:ext cx="3342809" cy="900000"/>
            </a:xfrm>
            <a:custGeom>
              <a:avLst/>
              <a:gdLst>
                <a:gd name="connsiteX0" fmla="*/ 450000 w 3342809"/>
                <a:gd name="connsiteY0" fmla="*/ 0 h 900000"/>
                <a:gd name="connsiteX1" fmla="*/ 3342809 w 3342809"/>
                <a:gd name="connsiteY1" fmla="*/ 0 h 900000"/>
                <a:gd name="connsiteX2" fmla="*/ 3342809 w 3342809"/>
                <a:gd name="connsiteY2" fmla="*/ 900000 h 900000"/>
                <a:gd name="connsiteX3" fmla="*/ 450000 w 3342809"/>
                <a:gd name="connsiteY3" fmla="*/ 900000 h 900000"/>
                <a:gd name="connsiteX4" fmla="*/ 0 w 3342809"/>
                <a:gd name="connsiteY4" fmla="*/ 450000 h 900000"/>
                <a:gd name="connsiteX5" fmla="*/ 450000 w 3342809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809" h="900000">
                  <a:moveTo>
                    <a:pt x="450000" y="0"/>
                  </a:moveTo>
                  <a:lnTo>
                    <a:pt x="3342809" y="0"/>
                  </a:lnTo>
                  <a:lnTo>
                    <a:pt x="3342809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15C4E4-DB85-4D23-A9A7-9E97F251D782}"/>
                </a:ext>
              </a:extLst>
            </p:cNvPr>
            <p:cNvSpPr/>
            <p:nvPr/>
          </p:nvSpPr>
          <p:spPr>
            <a:xfrm>
              <a:off x="4841824" y="4044580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548DB0-A637-4E63-B21A-55DF56A27540}"/>
                </a:ext>
              </a:extLst>
            </p:cNvPr>
            <p:cNvSpPr/>
            <p:nvPr/>
          </p:nvSpPr>
          <p:spPr>
            <a:xfrm>
              <a:off x="4167265" y="5132944"/>
              <a:ext cx="5126637" cy="900000"/>
            </a:xfrm>
            <a:custGeom>
              <a:avLst/>
              <a:gdLst>
                <a:gd name="connsiteX0" fmla="*/ 450000 w 5126637"/>
                <a:gd name="connsiteY0" fmla="*/ 0 h 900000"/>
                <a:gd name="connsiteX1" fmla="*/ 5126637 w 5126637"/>
                <a:gd name="connsiteY1" fmla="*/ 0 h 900000"/>
                <a:gd name="connsiteX2" fmla="*/ 5126637 w 5126637"/>
                <a:gd name="connsiteY2" fmla="*/ 900000 h 900000"/>
                <a:gd name="connsiteX3" fmla="*/ 450000 w 5126637"/>
                <a:gd name="connsiteY3" fmla="*/ 900000 h 900000"/>
                <a:gd name="connsiteX4" fmla="*/ 0 w 5126637"/>
                <a:gd name="connsiteY4" fmla="*/ 450000 h 900000"/>
                <a:gd name="connsiteX5" fmla="*/ 450000 w 5126637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26637" h="900000">
                  <a:moveTo>
                    <a:pt x="450000" y="0"/>
                  </a:moveTo>
                  <a:lnTo>
                    <a:pt x="5126637" y="0"/>
                  </a:lnTo>
                  <a:lnTo>
                    <a:pt x="5126637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7F0C0A-A7A6-4124-AE94-47F784906103}"/>
              </a:ext>
            </a:extLst>
          </p:cNvPr>
          <p:cNvSpPr txBox="1"/>
          <p:nvPr/>
        </p:nvSpPr>
        <p:spPr>
          <a:xfrm>
            <a:off x="1043349" y="1156552"/>
            <a:ext cx="4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D541E-946D-40CB-BCFC-29EE3D5F3F48}"/>
              </a:ext>
            </a:extLst>
          </p:cNvPr>
          <p:cNvSpPr txBox="1"/>
          <p:nvPr/>
        </p:nvSpPr>
        <p:spPr>
          <a:xfrm>
            <a:off x="1284738" y="2725676"/>
            <a:ext cx="41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to watch more such creative videos. We regularly publish amazing PowerPoint templates that you can use in your corporate or other presentations.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36BB5-B59C-41B2-8457-2649490D9851}"/>
              </a:ext>
            </a:extLst>
          </p:cNvPr>
          <p:cNvSpPr/>
          <p:nvPr/>
        </p:nvSpPr>
        <p:spPr>
          <a:xfrm>
            <a:off x="1538737" y="4504246"/>
            <a:ext cx="361120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like this template, then please like, share, comment and subscribe.</a:t>
            </a: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07709-509B-4CD4-8E11-A18C1BDBD2C1}"/>
              </a:ext>
            </a:extLst>
          </p:cNvPr>
          <p:cNvSpPr txBox="1"/>
          <p:nvPr/>
        </p:nvSpPr>
        <p:spPr>
          <a:xfrm>
            <a:off x="1043349" y="4196469"/>
            <a:ext cx="460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SUB-HEADING</a:t>
            </a:r>
          </a:p>
        </p:txBody>
      </p:sp>
      <p:pic>
        <p:nvPicPr>
          <p:cNvPr id="28" name="Graphic 27" descr="Lightbulb">
            <a:extLst>
              <a:ext uri="{FF2B5EF4-FFF2-40B4-BE49-F238E27FC236}">
                <a16:creationId xmlns:a16="http://schemas.microsoft.com/office/drawing/2014/main" id="{31BA855C-A6CE-473F-B2EC-CB1914ADB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137" y="1816367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3C141-F675-4DF4-A90C-2766B4BA04ED}"/>
              </a:ext>
            </a:extLst>
          </p:cNvPr>
          <p:cNvGrpSpPr/>
          <p:nvPr/>
        </p:nvGrpSpPr>
        <p:grpSpPr>
          <a:xfrm>
            <a:off x="2415423" y="1550822"/>
            <a:ext cx="1857829" cy="138689"/>
            <a:chOff x="1785257" y="1652505"/>
            <a:chExt cx="1857829" cy="138689"/>
          </a:xfrm>
          <a:solidFill>
            <a:schemeClr val="bg2">
              <a:lumMod val="9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E6DD0-E21C-415E-A77D-B0402599A691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9DC33-4020-43AD-9EE1-F1B5141FFB68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5956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C4BE40A-AD9A-48CD-BC2F-AF9220AFE814}"/>
              </a:ext>
            </a:extLst>
          </p:cNvPr>
          <p:cNvGrpSpPr/>
          <p:nvPr/>
        </p:nvGrpSpPr>
        <p:grpSpPr>
          <a:xfrm>
            <a:off x="6735578" y="779488"/>
            <a:ext cx="5456422" cy="5253456"/>
            <a:chOff x="3837480" y="779488"/>
            <a:chExt cx="5456422" cy="5253456"/>
          </a:xfrm>
          <a:blipFill dpi="0" rotWithShape="1">
            <a:blip r:embed="rId2"/>
            <a:srcRect/>
            <a:stretch>
              <a:fillRect l="-65000"/>
            </a:stretch>
          </a:blip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97F9A6-6F27-442F-B236-04A633D6D3CA}"/>
                </a:ext>
              </a:extLst>
            </p:cNvPr>
            <p:cNvSpPr/>
            <p:nvPr/>
          </p:nvSpPr>
          <p:spPr>
            <a:xfrm>
              <a:off x="4841824" y="779488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27643B-6586-4749-BE4A-C4380EDB952A}"/>
                </a:ext>
              </a:extLst>
            </p:cNvPr>
            <p:cNvSpPr/>
            <p:nvPr/>
          </p:nvSpPr>
          <p:spPr>
            <a:xfrm>
              <a:off x="3837480" y="1867852"/>
              <a:ext cx="5456422" cy="900000"/>
            </a:xfrm>
            <a:custGeom>
              <a:avLst/>
              <a:gdLst>
                <a:gd name="connsiteX0" fmla="*/ 450000 w 5456422"/>
                <a:gd name="connsiteY0" fmla="*/ 0 h 900000"/>
                <a:gd name="connsiteX1" fmla="*/ 5456422 w 5456422"/>
                <a:gd name="connsiteY1" fmla="*/ 0 h 900000"/>
                <a:gd name="connsiteX2" fmla="*/ 5456422 w 5456422"/>
                <a:gd name="connsiteY2" fmla="*/ 900000 h 900000"/>
                <a:gd name="connsiteX3" fmla="*/ 450000 w 5456422"/>
                <a:gd name="connsiteY3" fmla="*/ 900000 h 900000"/>
                <a:gd name="connsiteX4" fmla="*/ 0 w 5456422"/>
                <a:gd name="connsiteY4" fmla="*/ 450000 h 900000"/>
                <a:gd name="connsiteX5" fmla="*/ 450000 w 5456422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6422" h="900000">
                  <a:moveTo>
                    <a:pt x="450000" y="0"/>
                  </a:moveTo>
                  <a:lnTo>
                    <a:pt x="5456422" y="0"/>
                  </a:lnTo>
                  <a:lnTo>
                    <a:pt x="5456422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ACD1FE-C695-42C3-9E0A-04A3C249724D}"/>
                </a:ext>
              </a:extLst>
            </p:cNvPr>
            <p:cNvSpPr/>
            <p:nvPr/>
          </p:nvSpPr>
          <p:spPr>
            <a:xfrm>
              <a:off x="5951093" y="2956216"/>
              <a:ext cx="3342809" cy="900000"/>
            </a:xfrm>
            <a:custGeom>
              <a:avLst/>
              <a:gdLst>
                <a:gd name="connsiteX0" fmla="*/ 450000 w 3342809"/>
                <a:gd name="connsiteY0" fmla="*/ 0 h 900000"/>
                <a:gd name="connsiteX1" fmla="*/ 3342809 w 3342809"/>
                <a:gd name="connsiteY1" fmla="*/ 0 h 900000"/>
                <a:gd name="connsiteX2" fmla="*/ 3342809 w 3342809"/>
                <a:gd name="connsiteY2" fmla="*/ 900000 h 900000"/>
                <a:gd name="connsiteX3" fmla="*/ 450000 w 3342809"/>
                <a:gd name="connsiteY3" fmla="*/ 900000 h 900000"/>
                <a:gd name="connsiteX4" fmla="*/ 0 w 3342809"/>
                <a:gd name="connsiteY4" fmla="*/ 450000 h 900000"/>
                <a:gd name="connsiteX5" fmla="*/ 450000 w 3342809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809" h="900000">
                  <a:moveTo>
                    <a:pt x="450000" y="0"/>
                  </a:moveTo>
                  <a:lnTo>
                    <a:pt x="3342809" y="0"/>
                  </a:lnTo>
                  <a:lnTo>
                    <a:pt x="3342809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15C4E4-DB85-4D23-A9A7-9E97F251D782}"/>
                </a:ext>
              </a:extLst>
            </p:cNvPr>
            <p:cNvSpPr/>
            <p:nvPr/>
          </p:nvSpPr>
          <p:spPr>
            <a:xfrm>
              <a:off x="4841824" y="4044580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548DB0-A637-4E63-B21A-55DF56A27540}"/>
                </a:ext>
              </a:extLst>
            </p:cNvPr>
            <p:cNvSpPr/>
            <p:nvPr/>
          </p:nvSpPr>
          <p:spPr>
            <a:xfrm>
              <a:off x="4167265" y="5132944"/>
              <a:ext cx="5126637" cy="900000"/>
            </a:xfrm>
            <a:custGeom>
              <a:avLst/>
              <a:gdLst>
                <a:gd name="connsiteX0" fmla="*/ 450000 w 5126637"/>
                <a:gd name="connsiteY0" fmla="*/ 0 h 900000"/>
                <a:gd name="connsiteX1" fmla="*/ 5126637 w 5126637"/>
                <a:gd name="connsiteY1" fmla="*/ 0 h 900000"/>
                <a:gd name="connsiteX2" fmla="*/ 5126637 w 5126637"/>
                <a:gd name="connsiteY2" fmla="*/ 900000 h 900000"/>
                <a:gd name="connsiteX3" fmla="*/ 450000 w 5126637"/>
                <a:gd name="connsiteY3" fmla="*/ 900000 h 900000"/>
                <a:gd name="connsiteX4" fmla="*/ 0 w 5126637"/>
                <a:gd name="connsiteY4" fmla="*/ 450000 h 900000"/>
                <a:gd name="connsiteX5" fmla="*/ 450000 w 5126637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26637" h="900000">
                  <a:moveTo>
                    <a:pt x="450000" y="0"/>
                  </a:moveTo>
                  <a:lnTo>
                    <a:pt x="5126637" y="0"/>
                  </a:lnTo>
                  <a:lnTo>
                    <a:pt x="5126637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7F0C0A-A7A6-4124-AE94-47F784906103}"/>
              </a:ext>
            </a:extLst>
          </p:cNvPr>
          <p:cNvSpPr txBox="1"/>
          <p:nvPr/>
        </p:nvSpPr>
        <p:spPr>
          <a:xfrm>
            <a:off x="1043349" y="1156552"/>
            <a:ext cx="4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D541E-946D-40CB-BCFC-29EE3D5F3F48}"/>
              </a:ext>
            </a:extLst>
          </p:cNvPr>
          <p:cNvSpPr txBox="1"/>
          <p:nvPr/>
        </p:nvSpPr>
        <p:spPr>
          <a:xfrm>
            <a:off x="1284738" y="2725676"/>
            <a:ext cx="41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to watch more such creative videos. We regularly publish amazing PowerPoint templates that you can use in your corporate or other presentations.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36BB5-B59C-41B2-8457-2649490D9851}"/>
              </a:ext>
            </a:extLst>
          </p:cNvPr>
          <p:cNvSpPr/>
          <p:nvPr/>
        </p:nvSpPr>
        <p:spPr>
          <a:xfrm>
            <a:off x="1538737" y="4504246"/>
            <a:ext cx="361120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like this template, then please like, share, comment and subscribe.</a:t>
            </a: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07709-509B-4CD4-8E11-A18C1BDBD2C1}"/>
              </a:ext>
            </a:extLst>
          </p:cNvPr>
          <p:cNvSpPr txBox="1"/>
          <p:nvPr/>
        </p:nvSpPr>
        <p:spPr>
          <a:xfrm>
            <a:off x="1043349" y="4196469"/>
            <a:ext cx="460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SUB-HEADING</a:t>
            </a:r>
          </a:p>
        </p:txBody>
      </p:sp>
      <p:pic>
        <p:nvPicPr>
          <p:cNvPr id="28" name="Graphic 27" descr="Lightbulb">
            <a:extLst>
              <a:ext uri="{FF2B5EF4-FFF2-40B4-BE49-F238E27FC236}">
                <a16:creationId xmlns:a16="http://schemas.microsoft.com/office/drawing/2014/main" id="{31BA855C-A6CE-473F-B2EC-CB1914ADB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137" y="1816367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3C141-F675-4DF4-A90C-2766B4BA04ED}"/>
              </a:ext>
            </a:extLst>
          </p:cNvPr>
          <p:cNvGrpSpPr/>
          <p:nvPr/>
        </p:nvGrpSpPr>
        <p:grpSpPr>
          <a:xfrm>
            <a:off x="2415423" y="1550822"/>
            <a:ext cx="1857829" cy="138689"/>
            <a:chOff x="1785257" y="1652505"/>
            <a:chExt cx="1857829" cy="138689"/>
          </a:xfrm>
          <a:solidFill>
            <a:schemeClr val="bg2">
              <a:lumMod val="9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E6DD0-E21C-415E-A77D-B0402599A691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9DC33-4020-43AD-9EE1-F1B5141FFB68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6246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C4BE40A-AD9A-48CD-BC2F-AF9220AFE814}"/>
              </a:ext>
            </a:extLst>
          </p:cNvPr>
          <p:cNvGrpSpPr/>
          <p:nvPr/>
        </p:nvGrpSpPr>
        <p:grpSpPr>
          <a:xfrm>
            <a:off x="6735578" y="779488"/>
            <a:ext cx="5456422" cy="5253456"/>
            <a:chOff x="3837480" y="779488"/>
            <a:chExt cx="5456422" cy="5253456"/>
          </a:xfrm>
          <a:blipFill dpi="0" rotWithShape="1">
            <a:blip r:embed="rId2"/>
            <a:srcRect/>
            <a:stretch>
              <a:fillRect l="-65000"/>
            </a:stretch>
          </a:blip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97F9A6-6F27-442F-B236-04A633D6D3CA}"/>
                </a:ext>
              </a:extLst>
            </p:cNvPr>
            <p:cNvSpPr/>
            <p:nvPr/>
          </p:nvSpPr>
          <p:spPr>
            <a:xfrm>
              <a:off x="4841824" y="779488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27643B-6586-4749-BE4A-C4380EDB952A}"/>
                </a:ext>
              </a:extLst>
            </p:cNvPr>
            <p:cNvSpPr/>
            <p:nvPr/>
          </p:nvSpPr>
          <p:spPr>
            <a:xfrm>
              <a:off x="3837480" y="1867852"/>
              <a:ext cx="5456422" cy="900000"/>
            </a:xfrm>
            <a:custGeom>
              <a:avLst/>
              <a:gdLst>
                <a:gd name="connsiteX0" fmla="*/ 450000 w 5456422"/>
                <a:gd name="connsiteY0" fmla="*/ 0 h 900000"/>
                <a:gd name="connsiteX1" fmla="*/ 5456422 w 5456422"/>
                <a:gd name="connsiteY1" fmla="*/ 0 h 900000"/>
                <a:gd name="connsiteX2" fmla="*/ 5456422 w 5456422"/>
                <a:gd name="connsiteY2" fmla="*/ 900000 h 900000"/>
                <a:gd name="connsiteX3" fmla="*/ 450000 w 5456422"/>
                <a:gd name="connsiteY3" fmla="*/ 900000 h 900000"/>
                <a:gd name="connsiteX4" fmla="*/ 0 w 5456422"/>
                <a:gd name="connsiteY4" fmla="*/ 450000 h 900000"/>
                <a:gd name="connsiteX5" fmla="*/ 450000 w 5456422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6422" h="900000">
                  <a:moveTo>
                    <a:pt x="450000" y="0"/>
                  </a:moveTo>
                  <a:lnTo>
                    <a:pt x="5456422" y="0"/>
                  </a:lnTo>
                  <a:lnTo>
                    <a:pt x="5456422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ACD1FE-C695-42C3-9E0A-04A3C249724D}"/>
                </a:ext>
              </a:extLst>
            </p:cNvPr>
            <p:cNvSpPr/>
            <p:nvPr/>
          </p:nvSpPr>
          <p:spPr>
            <a:xfrm>
              <a:off x="5951093" y="2956216"/>
              <a:ext cx="3342809" cy="900000"/>
            </a:xfrm>
            <a:custGeom>
              <a:avLst/>
              <a:gdLst>
                <a:gd name="connsiteX0" fmla="*/ 450000 w 3342809"/>
                <a:gd name="connsiteY0" fmla="*/ 0 h 900000"/>
                <a:gd name="connsiteX1" fmla="*/ 3342809 w 3342809"/>
                <a:gd name="connsiteY1" fmla="*/ 0 h 900000"/>
                <a:gd name="connsiteX2" fmla="*/ 3342809 w 3342809"/>
                <a:gd name="connsiteY2" fmla="*/ 900000 h 900000"/>
                <a:gd name="connsiteX3" fmla="*/ 450000 w 3342809"/>
                <a:gd name="connsiteY3" fmla="*/ 900000 h 900000"/>
                <a:gd name="connsiteX4" fmla="*/ 0 w 3342809"/>
                <a:gd name="connsiteY4" fmla="*/ 450000 h 900000"/>
                <a:gd name="connsiteX5" fmla="*/ 450000 w 3342809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809" h="900000">
                  <a:moveTo>
                    <a:pt x="450000" y="0"/>
                  </a:moveTo>
                  <a:lnTo>
                    <a:pt x="3342809" y="0"/>
                  </a:lnTo>
                  <a:lnTo>
                    <a:pt x="3342809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15C4E4-DB85-4D23-A9A7-9E97F251D782}"/>
                </a:ext>
              </a:extLst>
            </p:cNvPr>
            <p:cNvSpPr/>
            <p:nvPr/>
          </p:nvSpPr>
          <p:spPr>
            <a:xfrm>
              <a:off x="4841824" y="4044580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548DB0-A637-4E63-B21A-55DF56A27540}"/>
                </a:ext>
              </a:extLst>
            </p:cNvPr>
            <p:cNvSpPr/>
            <p:nvPr/>
          </p:nvSpPr>
          <p:spPr>
            <a:xfrm>
              <a:off x="4167265" y="5132944"/>
              <a:ext cx="5126637" cy="900000"/>
            </a:xfrm>
            <a:custGeom>
              <a:avLst/>
              <a:gdLst>
                <a:gd name="connsiteX0" fmla="*/ 450000 w 5126637"/>
                <a:gd name="connsiteY0" fmla="*/ 0 h 900000"/>
                <a:gd name="connsiteX1" fmla="*/ 5126637 w 5126637"/>
                <a:gd name="connsiteY1" fmla="*/ 0 h 900000"/>
                <a:gd name="connsiteX2" fmla="*/ 5126637 w 5126637"/>
                <a:gd name="connsiteY2" fmla="*/ 900000 h 900000"/>
                <a:gd name="connsiteX3" fmla="*/ 450000 w 5126637"/>
                <a:gd name="connsiteY3" fmla="*/ 900000 h 900000"/>
                <a:gd name="connsiteX4" fmla="*/ 0 w 5126637"/>
                <a:gd name="connsiteY4" fmla="*/ 450000 h 900000"/>
                <a:gd name="connsiteX5" fmla="*/ 450000 w 5126637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26637" h="900000">
                  <a:moveTo>
                    <a:pt x="450000" y="0"/>
                  </a:moveTo>
                  <a:lnTo>
                    <a:pt x="5126637" y="0"/>
                  </a:lnTo>
                  <a:lnTo>
                    <a:pt x="5126637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7F0C0A-A7A6-4124-AE94-47F784906103}"/>
              </a:ext>
            </a:extLst>
          </p:cNvPr>
          <p:cNvSpPr txBox="1"/>
          <p:nvPr/>
        </p:nvSpPr>
        <p:spPr>
          <a:xfrm>
            <a:off x="1043349" y="1156552"/>
            <a:ext cx="4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D541E-946D-40CB-BCFC-29EE3D5F3F48}"/>
              </a:ext>
            </a:extLst>
          </p:cNvPr>
          <p:cNvSpPr txBox="1"/>
          <p:nvPr/>
        </p:nvSpPr>
        <p:spPr>
          <a:xfrm>
            <a:off x="1284738" y="2725676"/>
            <a:ext cx="41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to watch more such creative videos. We regularly publish amazing PowerPoint templates that you can use in your corporate or other presentations.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36BB5-B59C-41B2-8457-2649490D9851}"/>
              </a:ext>
            </a:extLst>
          </p:cNvPr>
          <p:cNvSpPr/>
          <p:nvPr/>
        </p:nvSpPr>
        <p:spPr>
          <a:xfrm>
            <a:off x="1538737" y="4504246"/>
            <a:ext cx="361120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like this template, then please like, share, comment and subscribe.</a:t>
            </a: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07709-509B-4CD4-8E11-A18C1BDBD2C1}"/>
              </a:ext>
            </a:extLst>
          </p:cNvPr>
          <p:cNvSpPr txBox="1"/>
          <p:nvPr/>
        </p:nvSpPr>
        <p:spPr>
          <a:xfrm>
            <a:off x="1043349" y="4196469"/>
            <a:ext cx="460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SUB-HEADING</a:t>
            </a:r>
          </a:p>
        </p:txBody>
      </p:sp>
      <p:pic>
        <p:nvPicPr>
          <p:cNvPr id="28" name="Graphic 27" descr="Lightbulb">
            <a:extLst>
              <a:ext uri="{FF2B5EF4-FFF2-40B4-BE49-F238E27FC236}">
                <a16:creationId xmlns:a16="http://schemas.microsoft.com/office/drawing/2014/main" id="{31BA855C-A6CE-473F-B2EC-CB1914ADB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137" y="1816367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3C141-F675-4DF4-A90C-2766B4BA04ED}"/>
              </a:ext>
            </a:extLst>
          </p:cNvPr>
          <p:cNvGrpSpPr/>
          <p:nvPr/>
        </p:nvGrpSpPr>
        <p:grpSpPr>
          <a:xfrm>
            <a:off x="2415423" y="1550822"/>
            <a:ext cx="1857829" cy="138689"/>
            <a:chOff x="1785257" y="1652505"/>
            <a:chExt cx="1857829" cy="138689"/>
          </a:xfrm>
          <a:solidFill>
            <a:schemeClr val="bg2">
              <a:lumMod val="9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E6DD0-E21C-415E-A77D-B0402599A691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9DC33-4020-43AD-9EE1-F1B5141FFB68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9282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C4BE40A-AD9A-48CD-BC2F-AF9220AFE814}"/>
              </a:ext>
            </a:extLst>
          </p:cNvPr>
          <p:cNvGrpSpPr/>
          <p:nvPr/>
        </p:nvGrpSpPr>
        <p:grpSpPr>
          <a:xfrm>
            <a:off x="6735578" y="779488"/>
            <a:ext cx="5456422" cy="5253456"/>
            <a:chOff x="3837480" y="779488"/>
            <a:chExt cx="5456422" cy="5253456"/>
          </a:xfrm>
          <a:blipFill dpi="0" rotWithShape="1">
            <a:blip r:embed="rId2"/>
            <a:srcRect/>
            <a:stretch>
              <a:fillRect l="-65000"/>
            </a:stretch>
          </a:blip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97F9A6-6F27-442F-B236-04A633D6D3CA}"/>
                </a:ext>
              </a:extLst>
            </p:cNvPr>
            <p:cNvSpPr/>
            <p:nvPr/>
          </p:nvSpPr>
          <p:spPr>
            <a:xfrm>
              <a:off x="4841824" y="779488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27643B-6586-4749-BE4A-C4380EDB952A}"/>
                </a:ext>
              </a:extLst>
            </p:cNvPr>
            <p:cNvSpPr/>
            <p:nvPr/>
          </p:nvSpPr>
          <p:spPr>
            <a:xfrm>
              <a:off x="3837480" y="1867852"/>
              <a:ext cx="5456422" cy="900000"/>
            </a:xfrm>
            <a:custGeom>
              <a:avLst/>
              <a:gdLst>
                <a:gd name="connsiteX0" fmla="*/ 450000 w 5456422"/>
                <a:gd name="connsiteY0" fmla="*/ 0 h 900000"/>
                <a:gd name="connsiteX1" fmla="*/ 5456422 w 5456422"/>
                <a:gd name="connsiteY1" fmla="*/ 0 h 900000"/>
                <a:gd name="connsiteX2" fmla="*/ 5456422 w 5456422"/>
                <a:gd name="connsiteY2" fmla="*/ 900000 h 900000"/>
                <a:gd name="connsiteX3" fmla="*/ 450000 w 5456422"/>
                <a:gd name="connsiteY3" fmla="*/ 900000 h 900000"/>
                <a:gd name="connsiteX4" fmla="*/ 0 w 5456422"/>
                <a:gd name="connsiteY4" fmla="*/ 450000 h 900000"/>
                <a:gd name="connsiteX5" fmla="*/ 450000 w 5456422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6422" h="900000">
                  <a:moveTo>
                    <a:pt x="450000" y="0"/>
                  </a:moveTo>
                  <a:lnTo>
                    <a:pt x="5456422" y="0"/>
                  </a:lnTo>
                  <a:lnTo>
                    <a:pt x="5456422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ACD1FE-C695-42C3-9E0A-04A3C249724D}"/>
                </a:ext>
              </a:extLst>
            </p:cNvPr>
            <p:cNvSpPr/>
            <p:nvPr/>
          </p:nvSpPr>
          <p:spPr>
            <a:xfrm>
              <a:off x="5951093" y="2956216"/>
              <a:ext cx="3342809" cy="900000"/>
            </a:xfrm>
            <a:custGeom>
              <a:avLst/>
              <a:gdLst>
                <a:gd name="connsiteX0" fmla="*/ 450000 w 3342809"/>
                <a:gd name="connsiteY0" fmla="*/ 0 h 900000"/>
                <a:gd name="connsiteX1" fmla="*/ 3342809 w 3342809"/>
                <a:gd name="connsiteY1" fmla="*/ 0 h 900000"/>
                <a:gd name="connsiteX2" fmla="*/ 3342809 w 3342809"/>
                <a:gd name="connsiteY2" fmla="*/ 900000 h 900000"/>
                <a:gd name="connsiteX3" fmla="*/ 450000 w 3342809"/>
                <a:gd name="connsiteY3" fmla="*/ 900000 h 900000"/>
                <a:gd name="connsiteX4" fmla="*/ 0 w 3342809"/>
                <a:gd name="connsiteY4" fmla="*/ 450000 h 900000"/>
                <a:gd name="connsiteX5" fmla="*/ 450000 w 3342809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809" h="900000">
                  <a:moveTo>
                    <a:pt x="450000" y="0"/>
                  </a:moveTo>
                  <a:lnTo>
                    <a:pt x="3342809" y="0"/>
                  </a:lnTo>
                  <a:lnTo>
                    <a:pt x="3342809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15C4E4-DB85-4D23-A9A7-9E97F251D782}"/>
                </a:ext>
              </a:extLst>
            </p:cNvPr>
            <p:cNvSpPr/>
            <p:nvPr/>
          </p:nvSpPr>
          <p:spPr>
            <a:xfrm>
              <a:off x="4841824" y="4044580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548DB0-A637-4E63-B21A-55DF56A27540}"/>
                </a:ext>
              </a:extLst>
            </p:cNvPr>
            <p:cNvSpPr/>
            <p:nvPr/>
          </p:nvSpPr>
          <p:spPr>
            <a:xfrm>
              <a:off x="4167265" y="5132944"/>
              <a:ext cx="5126637" cy="900000"/>
            </a:xfrm>
            <a:custGeom>
              <a:avLst/>
              <a:gdLst>
                <a:gd name="connsiteX0" fmla="*/ 450000 w 5126637"/>
                <a:gd name="connsiteY0" fmla="*/ 0 h 900000"/>
                <a:gd name="connsiteX1" fmla="*/ 5126637 w 5126637"/>
                <a:gd name="connsiteY1" fmla="*/ 0 h 900000"/>
                <a:gd name="connsiteX2" fmla="*/ 5126637 w 5126637"/>
                <a:gd name="connsiteY2" fmla="*/ 900000 h 900000"/>
                <a:gd name="connsiteX3" fmla="*/ 450000 w 5126637"/>
                <a:gd name="connsiteY3" fmla="*/ 900000 h 900000"/>
                <a:gd name="connsiteX4" fmla="*/ 0 w 5126637"/>
                <a:gd name="connsiteY4" fmla="*/ 450000 h 900000"/>
                <a:gd name="connsiteX5" fmla="*/ 450000 w 5126637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26637" h="900000">
                  <a:moveTo>
                    <a:pt x="450000" y="0"/>
                  </a:moveTo>
                  <a:lnTo>
                    <a:pt x="5126637" y="0"/>
                  </a:lnTo>
                  <a:lnTo>
                    <a:pt x="5126637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7F0C0A-A7A6-4124-AE94-47F784906103}"/>
              </a:ext>
            </a:extLst>
          </p:cNvPr>
          <p:cNvSpPr txBox="1"/>
          <p:nvPr/>
        </p:nvSpPr>
        <p:spPr>
          <a:xfrm>
            <a:off x="1043349" y="1156552"/>
            <a:ext cx="4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D541E-946D-40CB-BCFC-29EE3D5F3F48}"/>
              </a:ext>
            </a:extLst>
          </p:cNvPr>
          <p:cNvSpPr txBox="1"/>
          <p:nvPr/>
        </p:nvSpPr>
        <p:spPr>
          <a:xfrm>
            <a:off x="1284738" y="2725676"/>
            <a:ext cx="41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to watch more such creative videos. We regularly publish amazing PowerPoint templates that you can use in your corporate or other presentations.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36BB5-B59C-41B2-8457-2649490D9851}"/>
              </a:ext>
            </a:extLst>
          </p:cNvPr>
          <p:cNvSpPr/>
          <p:nvPr/>
        </p:nvSpPr>
        <p:spPr>
          <a:xfrm>
            <a:off x="1538737" y="4504246"/>
            <a:ext cx="361120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like this template, then please like, share, comment and subscribe.</a:t>
            </a: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07709-509B-4CD4-8E11-A18C1BDBD2C1}"/>
              </a:ext>
            </a:extLst>
          </p:cNvPr>
          <p:cNvSpPr txBox="1"/>
          <p:nvPr/>
        </p:nvSpPr>
        <p:spPr>
          <a:xfrm>
            <a:off x="1043349" y="4196469"/>
            <a:ext cx="460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SUB-HEADING</a:t>
            </a:r>
          </a:p>
        </p:txBody>
      </p:sp>
      <p:pic>
        <p:nvPicPr>
          <p:cNvPr id="28" name="Graphic 27" descr="Lightbulb">
            <a:extLst>
              <a:ext uri="{FF2B5EF4-FFF2-40B4-BE49-F238E27FC236}">
                <a16:creationId xmlns:a16="http://schemas.microsoft.com/office/drawing/2014/main" id="{31BA855C-A6CE-473F-B2EC-CB1914ADB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137" y="1816367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3C141-F675-4DF4-A90C-2766B4BA04ED}"/>
              </a:ext>
            </a:extLst>
          </p:cNvPr>
          <p:cNvGrpSpPr/>
          <p:nvPr/>
        </p:nvGrpSpPr>
        <p:grpSpPr>
          <a:xfrm>
            <a:off x="2415423" y="1550822"/>
            <a:ext cx="1857829" cy="138689"/>
            <a:chOff x="1785257" y="1652505"/>
            <a:chExt cx="1857829" cy="138689"/>
          </a:xfrm>
          <a:solidFill>
            <a:schemeClr val="bg2">
              <a:lumMod val="9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E6DD0-E21C-415E-A77D-B0402599A691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9DC33-4020-43AD-9EE1-F1B5141FFB68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1101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B14018-7B26-4CB3-B7A9-F100CCB8B55A}"/>
              </a:ext>
            </a:extLst>
          </p:cNvPr>
          <p:cNvGrpSpPr/>
          <p:nvPr/>
        </p:nvGrpSpPr>
        <p:grpSpPr>
          <a:xfrm>
            <a:off x="6735578" y="779488"/>
            <a:ext cx="5456422" cy="5253456"/>
            <a:chOff x="3837480" y="779488"/>
            <a:chExt cx="5456422" cy="5253456"/>
          </a:xfrm>
          <a:blipFill dpi="0" rotWithShape="1">
            <a:blip r:embed="rId2"/>
            <a:srcRect/>
            <a:stretch>
              <a:fillRect l="-65000"/>
            </a:stretch>
          </a:blip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75C2E1-4B50-4C2C-BCD8-66EDEB0B8BBC}"/>
                </a:ext>
              </a:extLst>
            </p:cNvPr>
            <p:cNvSpPr/>
            <p:nvPr/>
          </p:nvSpPr>
          <p:spPr>
            <a:xfrm>
              <a:off x="4841824" y="779488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ECA355-B69F-42E6-A8D3-664794495BCF}"/>
                </a:ext>
              </a:extLst>
            </p:cNvPr>
            <p:cNvSpPr/>
            <p:nvPr/>
          </p:nvSpPr>
          <p:spPr>
            <a:xfrm>
              <a:off x="3837480" y="1867852"/>
              <a:ext cx="5456422" cy="900000"/>
            </a:xfrm>
            <a:custGeom>
              <a:avLst/>
              <a:gdLst>
                <a:gd name="connsiteX0" fmla="*/ 450000 w 5456422"/>
                <a:gd name="connsiteY0" fmla="*/ 0 h 900000"/>
                <a:gd name="connsiteX1" fmla="*/ 5456422 w 5456422"/>
                <a:gd name="connsiteY1" fmla="*/ 0 h 900000"/>
                <a:gd name="connsiteX2" fmla="*/ 5456422 w 5456422"/>
                <a:gd name="connsiteY2" fmla="*/ 900000 h 900000"/>
                <a:gd name="connsiteX3" fmla="*/ 450000 w 5456422"/>
                <a:gd name="connsiteY3" fmla="*/ 900000 h 900000"/>
                <a:gd name="connsiteX4" fmla="*/ 0 w 5456422"/>
                <a:gd name="connsiteY4" fmla="*/ 450000 h 900000"/>
                <a:gd name="connsiteX5" fmla="*/ 450000 w 5456422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6422" h="900000">
                  <a:moveTo>
                    <a:pt x="450000" y="0"/>
                  </a:moveTo>
                  <a:lnTo>
                    <a:pt x="5456422" y="0"/>
                  </a:lnTo>
                  <a:lnTo>
                    <a:pt x="5456422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D61CD4-3801-40A9-889D-E5F1284F930C}"/>
                </a:ext>
              </a:extLst>
            </p:cNvPr>
            <p:cNvSpPr/>
            <p:nvPr/>
          </p:nvSpPr>
          <p:spPr>
            <a:xfrm>
              <a:off x="5951093" y="2956216"/>
              <a:ext cx="3342809" cy="900000"/>
            </a:xfrm>
            <a:custGeom>
              <a:avLst/>
              <a:gdLst>
                <a:gd name="connsiteX0" fmla="*/ 450000 w 3342809"/>
                <a:gd name="connsiteY0" fmla="*/ 0 h 900000"/>
                <a:gd name="connsiteX1" fmla="*/ 3342809 w 3342809"/>
                <a:gd name="connsiteY1" fmla="*/ 0 h 900000"/>
                <a:gd name="connsiteX2" fmla="*/ 3342809 w 3342809"/>
                <a:gd name="connsiteY2" fmla="*/ 900000 h 900000"/>
                <a:gd name="connsiteX3" fmla="*/ 450000 w 3342809"/>
                <a:gd name="connsiteY3" fmla="*/ 900000 h 900000"/>
                <a:gd name="connsiteX4" fmla="*/ 0 w 3342809"/>
                <a:gd name="connsiteY4" fmla="*/ 450000 h 900000"/>
                <a:gd name="connsiteX5" fmla="*/ 450000 w 3342809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809" h="900000">
                  <a:moveTo>
                    <a:pt x="450000" y="0"/>
                  </a:moveTo>
                  <a:lnTo>
                    <a:pt x="3342809" y="0"/>
                  </a:lnTo>
                  <a:lnTo>
                    <a:pt x="3342809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6C1053-4D50-44CF-81CC-BEA23CF460EF}"/>
                </a:ext>
              </a:extLst>
            </p:cNvPr>
            <p:cNvSpPr/>
            <p:nvPr/>
          </p:nvSpPr>
          <p:spPr>
            <a:xfrm>
              <a:off x="4841824" y="4044580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3D34D-C533-45AF-8385-036365C0E2FE}"/>
                </a:ext>
              </a:extLst>
            </p:cNvPr>
            <p:cNvSpPr/>
            <p:nvPr/>
          </p:nvSpPr>
          <p:spPr>
            <a:xfrm>
              <a:off x="4167265" y="5132944"/>
              <a:ext cx="5126637" cy="900000"/>
            </a:xfrm>
            <a:custGeom>
              <a:avLst/>
              <a:gdLst>
                <a:gd name="connsiteX0" fmla="*/ 450000 w 5126637"/>
                <a:gd name="connsiteY0" fmla="*/ 0 h 900000"/>
                <a:gd name="connsiteX1" fmla="*/ 5126637 w 5126637"/>
                <a:gd name="connsiteY1" fmla="*/ 0 h 900000"/>
                <a:gd name="connsiteX2" fmla="*/ 5126637 w 5126637"/>
                <a:gd name="connsiteY2" fmla="*/ 900000 h 900000"/>
                <a:gd name="connsiteX3" fmla="*/ 450000 w 5126637"/>
                <a:gd name="connsiteY3" fmla="*/ 900000 h 900000"/>
                <a:gd name="connsiteX4" fmla="*/ 0 w 5126637"/>
                <a:gd name="connsiteY4" fmla="*/ 450000 h 900000"/>
                <a:gd name="connsiteX5" fmla="*/ 450000 w 5126637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26637" h="900000">
                  <a:moveTo>
                    <a:pt x="450000" y="0"/>
                  </a:moveTo>
                  <a:lnTo>
                    <a:pt x="5126637" y="0"/>
                  </a:lnTo>
                  <a:lnTo>
                    <a:pt x="5126637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476DBD-DC71-42E1-9A16-6719D74BF76C}"/>
              </a:ext>
            </a:extLst>
          </p:cNvPr>
          <p:cNvSpPr txBox="1"/>
          <p:nvPr/>
        </p:nvSpPr>
        <p:spPr>
          <a:xfrm>
            <a:off x="1043349" y="1156552"/>
            <a:ext cx="4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EA506-127F-496E-9DCC-ABFE84518AA1}"/>
              </a:ext>
            </a:extLst>
          </p:cNvPr>
          <p:cNvSpPr txBox="1"/>
          <p:nvPr/>
        </p:nvSpPr>
        <p:spPr>
          <a:xfrm>
            <a:off x="1284738" y="2725676"/>
            <a:ext cx="41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to watch more such creative videos. We regularly publish amazing PowerPoint templates that you can use in your corporate or other presentations.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5CD50-447F-4B2E-9D85-593674B84BEA}"/>
              </a:ext>
            </a:extLst>
          </p:cNvPr>
          <p:cNvSpPr/>
          <p:nvPr/>
        </p:nvSpPr>
        <p:spPr>
          <a:xfrm>
            <a:off x="1538737" y="4504246"/>
            <a:ext cx="361120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like this template, then please like, share, comment and subscribe.</a:t>
            </a: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033CA9-F9F0-48ED-9D7A-2310A0CB67CA}"/>
              </a:ext>
            </a:extLst>
          </p:cNvPr>
          <p:cNvSpPr txBox="1"/>
          <p:nvPr/>
        </p:nvSpPr>
        <p:spPr>
          <a:xfrm>
            <a:off x="1043349" y="4196469"/>
            <a:ext cx="460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SUB-HEADING</a:t>
            </a:r>
          </a:p>
        </p:txBody>
      </p:sp>
      <p:pic>
        <p:nvPicPr>
          <p:cNvPr id="21" name="Graphic 20" descr="Lightbulb">
            <a:extLst>
              <a:ext uri="{FF2B5EF4-FFF2-40B4-BE49-F238E27FC236}">
                <a16:creationId xmlns:a16="http://schemas.microsoft.com/office/drawing/2014/main" id="{FA4BA055-238F-4909-A321-C3CCB893E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137" y="1816367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8A2B5E-1545-4A35-AA56-E8E841B74E91}"/>
              </a:ext>
            </a:extLst>
          </p:cNvPr>
          <p:cNvGrpSpPr/>
          <p:nvPr/>
        </p:nvGrpSpPr>
        <p:grpSpPr>
          <a:xfrm>
            <a:off x="2415423" y="1550822"/>
            <a:ext cx="1857829" cy="138689"/>
            <a:chOff x="1785257" y="1652505"/>
            <a:chExt cx="1857829" cy="138689"/>
          </a:xfrm>
          <a:solidFill>
            <a:schemeClr val="bg1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322912-3F9C-472C-B2C4-06E43D03CE11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78E07-C239-41FA-B1E6-AFDFA8E17472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1523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27457B"/>
          </a:fgClr>
          <a:bgClr>
            <a:schemeClr val="accent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B14018-7B26-4CB3-B7A9-F100CCB8B55A}"/>
              </a:ext>
            </a:extLst>
          </p:cNvPr>
          <p:cNvGrpSpPr/>
          <p:nvPr/>
        </p:nvGrpSpPr>
        <p:grpSpPr>
          <a:xfrm>
            <a:off x="6735578" y="779488"/>
            <a:ext cx="5456422" cy="5253456"/>
            <a:chOff x="3837480" y="779488"/>
            <a:chExt cx="5456422" cy="5253456"/>
          </a:xfrm>
          <a:blipFill dpi="0" rotWithShape="1">
            <a:blip r:embed="rId2"/>
            <a:srcRect/>
            <a:stretch>
              <a:fillRect l="-65000"/>
            </a:stretch>
          </a:blip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75C2E1-4B50-4C2C-BCD8-66EDEB0B8BBC}"/>
                </a:ext>
              </a:extLst>
            </p:cNvPr>
            <p:cNvSpPr/>
            <p:nvPr/>
          </p:nvSpPr>
          <p:spPr>
            <a:xfrm>
              <a:off x="4841824" y="779488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ECA355-B69F-42E6-A8D3-664794495BCF}"/>
                </a:ext>
              </a:extLst>
            </p:cNvPr>
            <p:cNvSpPr/>
            <p:nvPr/>
          </p:nvSpPr>
          <p:spPr>
            <a:xfrm>
              <a:off x="3837480" y="1867852"/>
              <a:ext cx="5456422" cy="900000"/>
            </a:xfrm>
            <a:custGeom>
              <a:avLst/>
              <a:gdLst>
                <a:gd name="connsiteX0" fmla="*/ 450000 w 5456422"/>
                <a:gd name="connsiteY0" fmla="*/ 0 h 900000"/>
                <a:gd name="connsiteX1" fmla="*/ 5456422 w 5456422"/>
                <a:gd name="connsiteY1" fmla="*/ 0 h 900000"/>
                <a:gd name="connsiteX2" fmla="*/ 5456422 w 5456422"/>
                <a:gd name="connsiteY2" fmla="*/ 900000 h 900000"/>
                <a:gd name="connsiteX3" fmla="*/ 450000 w 5456422"/>
                <a:gd name="connsiteY3" fmla="*/ 900000 h 900000"/>
                <a:gd name="connsiteX4" fmla="*/ 0 w 5456422"/>
                <a:gd name="connsiteY4" fmla="*/ 450000 h 900000"/>
                <a:gd name="connsiteX5" fmla="*/ 450000 w 5456422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6422" h="900000">
                  <a:moveTo>
                    <a:pt x="450000" y="0"/>
                  </a:moveTo>
                  <a:lnTo>
                    <a:pt x="5456422" y="0"/>
                  </a:lnTo>
                  <a:lnTo>
                    <a:pt x="5456422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D61CD4-3801-40A9-889D-E5F1284F930C}"/>
                </a:ext>
              </a:extLst>
            </p:cNvPr>
            <p:cNvSpPr/>
            <p:nvPr/>
          </p:nvSpPr>
          <p:spPr>
            <a:xfrm>
              <a:off x="5951093" y="2956216"/>
              <a:ext cx="3342809" cy="900000"/>
            </a:xfrm>
            <a:custGeom>
              <a:avLst/>
              <a:gdLst>
                <a:gd name="connsiteX0" fmla="*/ 450000 w 3342809"/>
                <a:gd name="connsiteY0" fmla="*/ 0 h 900000"/>
                <a:gd name="connsiteX1" fmla="*/ 3342809 w 3342809"/>
                <a:gd name="connsiteY1" fmla="*/ 0 h 900000"/>
                <a:gd name="connsiteX2" fmla="*/ 3342809 w 3342809"/>
                <a:gd name="connsiteY2" fmla="*/ 900000 h 900000"/>
                <a:gd name="connsiteX3" fmla="*/ 450000 w 3342809"/>
                <a:gd name="connsiteY3" fmla="*/ 900000 h 900000"/>
                <a:gd name="connsiteX4" fmla="*/ 0 w 3342809"/>
                <a:gd name="connsiteY4" fmla="*/ 450000 h 900000"/>
                <a:gd name="connsiteX5" fmla="*/ 450000 w 3342809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2809" h="900000">
                  <a:moveTo>
                    <a:pt x="450000" y="0"/>
                  </a:moveTo>
                  <a:lnTo>
                    <a:pt x="3342809" y="0"/>
                  </a:lnTo>
                  <a:lnTo>
                    <a:pt x="3342809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6C1053-4D50-44CF-81CC-BEA23CF460EF}"/>
                </a:ext>
              </a:extLst>
            </p:cNvPr>
            <p:cNvSpPr/>
            <p:nvPr/>
          </p:nvSpPr>
          <p:spPr>
            <a:xfrm>
              <a:off x="4841824" y="4044580"/>
              <a:ext cx="4452078" cy="900000"/>
            </a:xfrm>
            <a:custGeom>
              <a:avLst/>
              <a:gdLst>
                <a:gd name="connsiteX0" fmla="*/ 450000 w 4452078"/>
                <a:gd name="connsiteY0" fmla="*/ 0 h 900000"/>
                <a:gd name="connsiteX1" fmla="*/ 4452078 w 4452078"/>
                <a:gd name="connsiteY1" fmla="*/ 0 h 900000"/>
                <a:gd name="connsiteX2" fmla="*/ 4452078 w 4452078"/>
                <a:gd name="connsiteY2" fmla="*/ 900000 h 900000"/>
                <a:gd name="connsiteX3" fmla="*/ 450000 w 4452078"/>
                <a:gd name="connsiteY3" fmla="*/ 900000 h 900000"/>
                <a:gd name="connsiteX4" fmla="*/ 0 w 4452078"/>
                <a:gd name="connsiteY4" fmla="*/ 450000 h 900000"/>
                <a:gd name="connsiteX5" fmla="*/ 450000 w 4452078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2078" h="900000">
                  <a:moveTo>
                    <a:pt x="450000" y="0"/>
                  </a:moveTo>
                  <a:lnTo>
                    <a:pt x="4452078" y="0"/>
                  </a:lnTo>
                  <a:lnTo>
                    <a:pt x="4452078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3D34D-C533-45AF-8385-036365C0E2FE}"/>
                </a:ext>
              </a:extLst>
            </p:cNvPr>
            <p:cNvSpPr/>
            <p:nvPr/>
          </p:nvSpPr>
          <p:spPr>
            <a:xfrm>
              <a:off x="4167265" y="5132944"/>
              <a:ext cx="5126637" cy="900000"/>
            </a:xfrm>
            <a:custGeom>
              <a:avLst/>
              <a:gdLst>
                <a:gd name="connsiteX0" fmla="*/ 450000 w 5126637"/>
                <a:gd name="connsiteY0" fmla="*/ 0 h 900000"/>
                <a:gd name="connsiteX1" fmla="*/ 5126637 w 5126637"/>
                <a:gd name="connsiteY1" fmla="*/ 0 h 900000"/>
                <a:gd name="connsiteX2" fmla="*/ 5126637 w 5126637"/>
                <a:gd name="connsiteY2" fmla="*/ 900000 h 900000"/>
                <a:gd name="connsiteX3" fmla="*/ 450000 w 5126637"/>
                <a:gd name="connsiteY3" fmla="*/ 900000 h 900000"/>
                <a:gd name="connsiteX4" fmla="*/ 0 w 5126637"/>
                <a:gd name="connsiteY4" fmla="*/ 450000 h 900000"/>
                <a:gd name="connsiteX5" fmla="*/ 450000 w 5126637"/>
                <a:gd name="connsiteY5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26637" h="900000">
                  <a:moveTo>
                    <a:pt x="450000" y="0"/>
                  </a:moveTo>
                  <a:lnTo>
                    <a:pt x="5126637" y="0"/>
                  </a:lnTo>
                  <a:lnTo>
                    <a:pt x="5126637" y="900000"/>
                  </a:lnTo>
                  <a:lnTo>
                    <a:pt x="450000" y="900000"/>
                  </a:ln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476DBD-DC71-42E1-9A16-6719D74BF76C}"/>
              </a:ext>
            </a:extLst>
          </p:cNvPr>
          <p:cNvSpPr txBox="1"/>
          <p:nvPr/>
        </p:nvSpPr>
        <p:spPr>
          <a:xfrm>
            <a:off x="1043349" y="1156552"/>
            <a:ext cx="4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EA506-127F-496E-9DCC-ABFE84518AA1}"/>
              </a:ext>
            </a:extLst>
          </p:cNvPr>
          <p:cNvSpPr txBox="1"/>
          <p:nvPr/>
        </p:nvSpPr>
        <p:spPr>
          <a:xfrm>
            <a:off x="1284738" y="2725676"/>
            <a:ext cx="41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to watch more such creative videos. We regularly publish amazing PowerPoint templates that you can use in your corporate or other presentations.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5CD50-447F-4B2E-9D85-593674B84BEA}"/>
              </a:ext>
            </a:extLst>
          </p:cNvPr>
          <p:cNvSpPr/>
          <p:nvPr/>
        </p:nvSpPr>
        <p:spPr>
          <a:xfrm>
            <a:off x="1538737" y="4504246"/>
            <a:ext cx="361120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like this template, then please like, share, comment and subscribe.</a:t>
            </a: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033CA9-F9F0-48ED-9D7A-2310A0CB67CA}"/>
              </a:ext>
            </a:extLst>
          </p:cNvPr>
          <p:cNvSpPr txBox="1"/>
          <p:nvPr/>
        </p:nvSpPr>
        <p:spPr>
          <a:xfrm>
            <a:off x="1043349" y="4196469"/>
            <a:ext cx="460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SUB-HEADING</a:t>
            </a:r>
          </a:p>
        </p:txBody>
      </p:sp>
      <p:pic>
        <p:nvPicPr>
          <p:cNvPr id="21" name="Graphic 20" descr="Lightbulb">
            <a:extLst>
              <a:ext uri="{FF2B5EF4-FFF2-40B4-BE49-F238E27FC236}">
                <a16:creationId xmlns:a16="http://schemas.microsoft.com/office/drawing/2014/main" id="{FA4BA055-238F-4909-A321-C3CCB893E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137" y="1816367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8A2B5E-1545-4A35-AA56-E8E841B74E91}"/>
              </a:ext>
            </a:extLst>
          </p:cNvPr>
          <p:cNvGrpSpPr/>
          <p:nvPr/>
        </p:nvGrpSpPr>
        <p:grpSpPr>
          <a:xfrm>
            <a:off x="2415423" y="1550822"/>
            <a:ext cx="1857829" cy="138689"/>
            <a:chOff x="1785257" y="1652505"/>
            <a:chExt cx="1857829" cy="138689"/>
          </a:xfrm>
          <a:solidFill>
            <a:schemeClr val="bg1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322912-3F9C-472C-B2C4-06E43D03CE11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78E07-C239-41FA-B1E6-AFDFA8E17472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9362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 Extrabold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2017-06-25T08:27:46Z</dcterms:created>
  <dcterms:modified xsi:type="dcterms:W3CDTF">2017-06-25T09:53:00Z</dcterms:modified>
</cp:coreProperties>
</file>