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F31"/>
    <a:srgbClr val="B1CF67"/>
    <a:srgbClr val="45BDCA"/>
    <a:srgbClr val="0A5E7A"/>
    <a:srgbClr val="E8E8EA"/>
    <a:srgbClr val="76C0F2"/>
    <a:srgbClr val="274EAF"/>
    <a:srgbClr val="B8BDC3"/>
    <a:srgbClr val="DBDFE2"/>
    <a:srgbClr val="7C8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C5BA4-2F87-47F0-A2FA-B1DB279BA113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F4C1A-31A2-4B8A-BA51-FBE3783E5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7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F4C1A-31A2-4B8A-BA51-FBE3783E51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5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9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2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32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3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3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8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6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ACAE-ACCD-47AF-B002-FAC3077B3FC5}" type="datetimeFigureOut">
              <a:rPr lang="en-IN" smtClean="0"/>
              <a:t>15-06-2017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A1638-DC05-4EFA-AB69-55628AEC8A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1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20000"/>
                <a:lumOff val="80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8863" y="1315452"/>
            <a:ext cx="2531038" cy="3577389"/>
            <a:chOff x="2085473" y="914400"/>
            <a:chExt cx="2871537" cy="4058653"/>
          </a:xfrm>
        </p:grpSpPr>
        <p:sp>
          <p:nvSpPr>
            <p:cNvPr id="3" name="Rectangle: Single Corner Snipped 2"/>
            <p:cNvSpPr/>
            <p:nvPr/>
          </p:nvSpPr>
          <p:spPr>
            <a:xfrm>
              <a:off x="2085473" y="914400"/>
              <a:ext cx="2871537" cy="2277979"/>
            </a:xfrm>
            <a:prstGeom prst="snip1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st="38100" dir="135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2085473" y="3192378"/>
              <a:ext cx="2871537" cy="1780675"/>
            </a:xfrm>
            <a:custGeom>
              <a:avLst/>
              <a:gdLst>
                <a:gd name="connsiteX0" fmla="*/ 0 w 2871537"/>
                <a:gd name="connsiteY0" fmla="*/ 0 h 2277978"/>
                <a:gd name="connsiteX1" fmla="*/ 2871537 w 2871537"/>
                <a:gd name="connsiteY1" fmla="*/ 0 h 2277978"/>
                <a:gd name="connsiteX2" fmla="*/ 2871537 w 2871537"/>
                <a:gd name="connsiteY2" fmla="*/ 834189 h 2277978"/>
                <a:gd name="connsiteX3" fmla="*/ 1443788 w 2871537"/>
                <a:gd name="connsiteY3" fmla="*/ 834189 h 2277978"/>
                <a:gd name="connsiteX4" fmla="*/ 0 w 2871537"/>
                <a:gd name="connsiteY4" fmla="*/ 2277978 h 2277978"/>
                <a:gd name="connsiteX5" fmla="*/ 0 w 2871537"/>
                <a:gd name="connsiteY5" fmla="*/ 834189 h 2277978"/>
                <a:gd name="connsiteX6" fmla="*/ 0 w 2871537"/>
                <a:gd name="connsiteY6" fmla="*/ 834187 h 227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37" h="2277978">
                  <a:moveTo>
                    <a:pt x="0" y="0"/>
                  </a:moveTo>
                  <a:lnTo>
                    <a:pt x="2871537" y="0"/>
                  </a:lnTo>
                  <a:lnTo>
                    <a:pt x="2871537" y="834189"/>
                  </a:lnTo>
                  <a:lnTo>
                    <a:pt x="1443788" y="834189"/>
                  </a:lnTo>
                  <a:lnTo>
                    <a:pt x="0" y="2277978"/>
                  </a:lnTo>
                  <a:lnTo>
                    <a:pt x="0" y="834189"/>
                  </a:lnTo>
                  <a:lnTo>
                    <a:pt x="0" y="834187"/>
                  </a:lnTo>
                  <a:close/>
                </a:path>
              </a:pathLst>
            </a:custGeom>
            <a:solidFill>
              <a:srgbClr val="0A5E7A"/>
            </a:solidFill>
            <a:ln>
              <a:noFill/>
            </a:ln>
            <a:effectLst>
              <a:outerShdw blurRad="2540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715" y="1315452"/>
            <a:ext cx="2531038" cy="3577389"/>
            <a:chOff x="2085473" y="914400"/>
            <a:chExt cx="2871537" cy="4058653"/>
          </a:xfrm>
        </p:grpSpPr>
        <p:sp>
          <p:nvSpPr>
            <p:cNvPr id="9" name="Rectangle: Single Corner Snipped 8"/>
            <p:cNvSpPr/>
            <p:nvPr/>
          </p:nvSpPr>
          <p:spPr>
            <a:xfrm>
              <a:off x="2085473" y="914400"/>
              <a:ext cx="2871537" cy="2277979"/>
            </a:xfrm>
            <a:prstGeom prst="snip1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st="38100" dir="135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085473" y="3192378"/>
              <a:ext cx="2871537" cy="1780675"/>
            </a:xfrm>
            <a:custGeom>
              <a:avLst/>
              <a:gdLst>
                <a:gd name="connsiteX0" fmla="*/ 0 w 2871537"/>
                <a:gd name="connsiteY0" fmla="*/ 0 h 2277978"/>
                <a:gd name="connsiteX1" fmla="*/ 2871537 w 2871537"/>
                <a:gd name="connsiteY1" fmla="*/ 0 h 2277978"/>
                <a:gd name="connsiteX2" fmla="*/ 2871537 w 2871537"/>
                <a:gd name="connsiteY2" fmla="*/ 834189 h 2277978"/>
                <a:gd name="connsiteX3" fmla="*/ 1443788 w 2871537"/>
                <a:gd name="connsiteY3" fmla="*/ 834189 h 2277978"/>
                <a:gd name="connsiteX4" fmla="*/ 0 w 2871537"/>
                <a:gd name="connsiteY4" fmla="*/ 2277978 h 2277978"/>
                <a:gd name="connsiteX5" fmla="*/ 0 w 2871537"/>
                <a:gd name="connsiteY5" fmla="*/ 834189 h 2277978"/>
                <a:gd name="connsiteX6" fmla="*/ 0 w 2871537"/>
                <a:gd name="connsiteY6" fmla="*/ 834187 h 227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37" h="2277978">
                  <a:moveTo>
                    <a:pt x="0" y="0"/>
                  </a:moveTo>
                  <a:lnTo>
                    <a:pt x="2871537" y="0"/>
                  </a:lnTo>
                  <a:lnTo>
                    <a:pt x="2871537" y="834189"/>
                  </a:lnTo>
                  <a:lnTo>
                    <a:pt x="1443788" y="834189"/>
                  </a:lnTo>
                  <a:lnTo>
                    <a:pt x="0" y="2277978"/>
                  </a:lnTo>
                  <a:lnTo>
                    <a:pt x="0" y="834189"/>
                  </a:lnTo>
                  <a:lnTo>
                    <a:pt x="0" y="834187"/>
                  </a:lnTo>
                  <a:close/>
                </a:path>
              </a:pathLst>
            </a:custGeom>
            <a:solidFill>
              <a:srgbClr val="45BDCA"/>
            </a:solidFill>
            <a:ln>
              <a:noFill/>
            </a:ln>
            <a:effectLst>
              <a:outerShdw blurRad="2540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2567" y="1315452"/>
            <a:ext cx="2531038" cy="3577389"/>
            <a:chOff x="2085473" y="914400"/>
            <a:chExt cx="2871537" cy="4058653"/>
          </a:xfrm>
        </p:grpSpPr>
        <p:sp>
          <p:nvSpPr>
            <p:cNvPr id="12" name="Rectangle: Single Corner Snipped 11"/>
            <p:cNvSpPr/>
            <p:nvPr/>
          </p:nvSpPr>
          <p:spPr>
            <a:xfrm>
              <a:off x="2085473" y="914400"/>
              <a:ext cx="2871537" cy="2277979"/>
            </a:xfrm>
            <a:prstGeom prst="snip1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st="38100" dir="135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085473" y="3192378"/>
              <a:ext cx="2871537" cy="1780675"/>
            </a:xfrm>
            <a:custGeom>
              <a:avLst/>
              <a:gdLst>
                <a:gd name="connsiteX0" fmla="*/ 0 w 2871537"/>
                <a:gd name="connsiteY0" fmla="*/ 0 h 2277978"/>
                <a:gd name="connsiteX1" fmla="*/ 2871537 w 2871537"/>
                <a:gd name="connsiteY1" fmla="*/ 0 h 2277978"/>
                <a:gd name="connsiteX2" fmla="*/ 2871537 w 2871537"/>
                <a:gd name="connsiteY2" fmla="*/ 834189 h 2277978"/>
                <a:gd name="connsiteX3" fmla="*/ 1443788 w 2871537"/>
                <a:gd name="connsiteY3" fmla="*/ 834189 h 2277978"/>
                <a:gd name="connsiteX4" fmla="*/ 0 w 2871537"/>
                <a:gd name="connsiteY4" fmla="*/ 2277978 h 2277978"/>
                <a:gd name="connsiteX5" fmla="*/ 0 w 2871537"/>
                <a:gd name="connsiteY5" fmla="*/ 834189 h 2277978"/>
                <a:gd name="connsiteX6" fmla="*/ 0 w 2871537"/>
                <a:gd name="connsiteY6" fmla="*/ 834187 h 227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37" h="2277978">
                  <a:moveTo>
                    <a:pt x="0" y="0"/>
                  </a:moveTo>
                  <a:lnTo>
                    <a:pt x="2871537" y="0"/>
                  </a:lnTo>
                  <a:lnTo>
                    <a:pt x="2871537" y="834189"/>
                  </a:lnTo>
                  <a:lnTo>
                    <a:pt x="1443788" y="834189"/>
                  </a:lnTo>
                  <a:lnTo>
                    <a:pt x="0" y="2277978"/>
                  </a:lnTo>
                  <a:lnTo>
                    <a:pt x="0" y="834189"/>
                  </a:lnTo>
                  <a:lnTo>
                    <a:pt x="0" y="834187"/>
                  </a:lnTo>
                  <a:close/>
                </a:path>
              </a:pathLst>
            </a:custGeom>
            <a:solidFill>
              <a:srgbClr val="B1CF67"/>
            </a:solidFill>
            <a:ln>
              <a:noFill/>
            </a:ln>
            <a:effectLst>
              <a:outerShdw blurRad="2540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04419" y="1315452"/>
            <a:ext cx="2531038" cy="3577389"/>
            <a:chOff x="2085473" y="914400"/>
            <a:chExt cx="2871537" cy="4058653"/>
          </a:xfrm>
        </p:grpSpPr>
        <p:sp>
          <p:nvSpPr>
            <p:cNvPr id="15" name="Rectangle: Single Corner Snipped 14"/>
            <p:cNvSpPr/>
            <p:nvPr/>
          </p:nvSpPr>
          <p:spPr>
            <a:xfrm>
              <a:off x="2085473" y="914400"/>
              <a:ext cx="2871537" cy="2277979"/>
            </a:xfrm>
            <a:prstGeom prst="snip1Rect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254000" dist="38100" dir="135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085473" y="3192378"/>
              <a:ext cx="2871537" cy="1780675"/>
            </a:xfrm>
            <a:custGeom>
              <a:avLst/>
              <a:gdLst>
                <a:gd name="connsiteX0" fmla="*/ 0 w 2871537"/>
                <a:gd name="connsiteY0" fmla="*/ 0 h 2277978"/>
                <a:gd name="connsiteX1" fmla="*/ 2871537 w 2871537"/>
                <a:gd name="connsiteY1" fmla="*/ 0 h 2277978"/>
                <a:gd name="connsiteX2" fmla="*/ 2871537 w 2871537"/>
                <a:gd name="connsiteY2" fmla="*/ 834189 h 2277978"/>
                <a:gd name="connsiteX3" fmla="*/ 1443788 w 2871537"/>
                <a:gd name="connsiteY3" fmla="*/ 834189 h 2277978"/>
                <a:gd name="connsiteX4" fmla="*/ 0 w 2871537"/>
                <a:gd name="connsiteY4" fmla="*/ 2277978 h 2277978"/>
                <a:gd name="connsiteX5" fmla="*/ 0 w 2871537"/>
                <a:gd name="connsiteY5" fmla="*/ 834189 h 2277978"/>
                <a:gd name="connsiteX6" fmla="*/ 0 w 2871537"/>
                <a:gd name="connsiteY6" fmla="*/ 834187 h 227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37" h="2277978">
                  <a:moveTo>
                    <a:pt x="0" y="0"/>
                  </a:moveTo>
                  <a:lnTo>
                    <a:pt x="2871537" y="0"/>
                  </a:lnTo>
                  <a:lnTo>
                    <a:pt x="2871537" y="834189"/>
                  </a:lnTo>
                  <a:lnTo>
                    <a:pt x="1443788" y="834189"/>
                  </a:lnTo>
                  <a:lnTo>
                    <a:pt x="0" y="2277978"/>
                  </a:lnTo>
                  <a:lnTo>
                    <a:pt x="0" y="834189"/>
                  </a:lnTo>
                  <a:lnTo>
                    <a:pt x="0" y="834187"/>
                  </a:lnTo>
                  <a:close/>
                </a:path>
              </a:pathLst>
            </a:custGeom>
            <a:solidFill>
              <a:srgbClr val="FAAF31"/>
            </a:solidFill>
            <a:ln>
              <a:noFill/>
            </a:ln>
            <a:effectLst>
              <a:outerShdw blurRad="254000" dist="38100" dir="5400000" algn="t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Oval 16"/>
          <p:cNvSpPr/>
          <p:nvPr/>
        </p:nvSpPr>
        <p:spPr>
          <a:xfrm>
            <a:off x="328863" y="4892841"/>
            <a:ext cx="593558" cy="593558"/>
          </a:xfrm>
          <a:prstGeom prst="ellipse">
            <a:avLst/>
          </a:prstGeom>
          <a:solidFill>
            <a:srgbClr val="0A5E7A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Eurostile BQ" pitchFamily="50" charset="0"/>
              </a:rPr>
              <a:t>A</a:t>
            </a:r>
          </a:p>
        </p:txBody>
      </p:sp>
      <p:sp>
        <p:nvSpPr>
          <p:cNvPr id="18" name="Oval 17"/>
          <p:cNvSpPr/>
          <p:nvPr/>
        </p:nvSpPr>
        <p:spPr>
          <a:xfrm>
            <a:off x="3320715" y="4892841"/>
            <a:ext cx="593558" cy="593558"/>
          </a:xfrm>
          <a:prstGeom prst="ellipse">
            <a:avLst/>
          </a:prstGeom>
          <a:solidFill>
            <a:srgbClr val="45BDCA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Eurostile BQ" pitchFamily="50" charset="0"/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312567" y="4898038"/>
            <a:ext cx="593558" cy="593558"/>
          </a:xfrm>
          <a:prstGeom prst="ellipse">
            <a:avLst/>
          </a:prstGeom>
          <a:solidFill>
            <a:srgbClr val="B1CF67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Eurostile BQ" pitchFamily="50" charset="0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9304419" y="4892841"/>
            <a:ext cx="593558" cy="593558"/>
          </a:xfrm>
          <a:prstGeom prst="ellipse">
            <a:avLst/>
          </a:prstGeom>
          <a:solidFill>
            <a:srgbClr val="FAAF31"/>
          </a:solidFill>
          <a:ln w="15875">
            <a:solidFill>
              <a:schemeClr val="bg1"/>
            </a:solidFill>
          </a:ln>
          <a:effectLst>
            <a:outerShdw blurRad="254000" dist="381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Eurostile BQ" pitchFamily="50" charset="0"/>
              </a:rPr>
              <a:t>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58781" y="5122624"/>
            <a:ext cx="2125575" cy="208552"/>
            <a:chOff x="1058779" y="5189615"/>
            <a:chExt cx="2125575" cy="208552"/>
          </a:xfrm>
        </p:grpSpPr>
        <p:sp>
          <p:nvSpPr>
            <p:cNvPr id="21" name="Oval 20"/>
            <p:cNvSpPr/>
            <p:nvPr/>
          </p:nvSpPr>
          <p:spPr>
            <a:xfrm>
              <a:off x="1058779" y="51896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/>
            <p:cNvSpPr/>
            <p:nvPr/>
          </p:nvSpPr>
          <p:spPr>
            <a:xfrm>
              <a:off x="1442185" y="5189619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1825591" y="5189618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2208997" y="5189617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/>
            <p:cNvSpPr/>
            <p:nvPr/>
          </p:nvSpPr>
          <p:spPr>
            <a:xfrm>
              <a:off x="2592403" y="518961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/>
            <p:cNvSpPr/>
            <p:nvPr/>
          </p:nvSpPr>
          <p:spPr>
            <a:xfrm>
              <a:off x="2975807" y="518961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49026" y="5122624"/>
            <a:ext cx="2125575" cy="208552"/>
            <a:chOff x="1058779" y="5189615"/>
            <a:chExt cx="2125575" cy="208552"/>
          </a:xfrm>
        </p:grpSpPr>
        <p:sp>
          <p:nvSpPr>
            <p:cNvPr id="29" name="Oval 28"/>
            <p:cNvSpPr/>
            <p:nvPr/>
          </p:nvSpPr>
          <p:spPr>
            <a:xfrm>
              <a:off x="1058779" y="51896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/>
            <p:cNvSpPr/>
            <p:nvPr/>
          </p:nvSpPr>
          <p:spPr>
            <a:xfrm>
              <a:off x="1442185" y="5189619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/>
            <p:cNvSpPr/>
            <p:nvPr/>
          </p:nvSpPr>
          <p:spPr>
            <a:xfrm>
              <a:off x="1825591" y="5189618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/>
            <p:cNvSpPr/>
            <p:nvPr/>
          </p:nvSpPr>
          <p:spPr>
            <a:xfrm>
              <a:off x="2208997" y="5189617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/>
            <p:cNvSpPr/>
            <p:nvPr/>
          </p:nvSpPr>
          <p:spPr>
            <a:xfrm>
              <a:off x="2592403" y="518961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/>
            <p:cNvSpPr/>
            <p:nvPr/>
          </p:nvSpPr>
          <p:spPr>
            <a:xfrm>
              <a:off x="2975807" y="518961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30857" y="5122619"/>
            <a:ext cx="2125575" cy="208552"/>
            <a:chOff x="1058779" y="5189615"/>
            <a:chExt cx="2125575" cy="208552"/>
          </a:xfrm>
        </p:grpSpPr>
        <p:sp>
          <p:nvSpPr>
            <p:cNvPr id="36" name="Oval 35"/>
            <p:cNvSpPr/>
            <p:nvPr/>
          </p:nvSpPr>
          <p:spPr>
            <a:xfrm>
              <a:off x="1058779" y="51896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/>
            <p:cNvSpPr/>
            <p:nvPr/>
          </p:nvSpPr>
          <p:spPr>
            <a:xfrm>
              <a:off x="1442185" y="5189619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/>
            <p:cNvSpPr/>
            <p:nvPr/>
          </p:nvSpPr>
          <p:spPr>
            <a:xfrm>
              <a:off x="1825591" y="5189618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/>
            <p:cNvSpPr/>
            <p:nvPr/>
          </p:nvSpPr>
          <p:spPr>
            <a:xfrm>
              <a:off x="2208997" y="5189617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/>
            <p:cNvSpPr/>
            <p:nvPr/>
          </p:nvSpPr>
          <p:spPr>
            <a:xfrm>
              <a:off x="2592403" y="518961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2975807" y="518961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21104" y="5122614"/>
            <a:ext cx="2125575" cy="208552"/>
            <a:chOff x="1058779" y="5189615"/>
            <a:chExt cx="2125575" cy="208552"/>
          </a:xfrm>
        </p:grpSpPr>
        <p:sp>
          <p:nvSpPr>
            <p:cNvPr id="43" name="Oval 42"/>
            <p:cNvSpPr/>
            <p:nvPr/>
          </p:nvSpPr>
          <p:spPr>
            <a:xfrm>
              <a:off x="1058779" y="5189620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/>
            <p:cNvSpPr/>
            <p:nvPr/>
          </p:nvSpPr>
          <p:spPr>
            <a:xfrm>
              <a:off x="1442185" y="5189619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/>
            <p:cNvSpPr/>
            <p:nvPr/>
          </p:nvSpPr>
          <p:spPr>
            <a:xfrm>
              <a:off x="1825591" y="5189618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/>
            <p:cNvSpPr/>
            <p:nvPr/>
          </p:nvSpPr>
          <p:spPr>
            <a:xfrm>
              <a:off x="2208997" y="5189617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/>
            <p:cNvSpPr/>
            <p:nvPr/>
          </p:nvSpPr>
          <p:spPr>
            <a:xfrm>
              <a:off x="2592403" y="5189616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/>
            <p:cNvSpPr/>
            <p:nvPr/>
          </p:nvSpPr>
          <p:spPr>
            <a:xfrm>
              <a:off x="2975807" y="5189615"/>
              <a:ext cx="208547" cy="20854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0" name="Graphic 49" descr="Lightbul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260" y="1424949"/>
            <a:ext cx="914400" cy="914400"/>
          </a:xfrm>
          <a:prstGeom prst="rect">
            <a:avLst/>
          </a:prstGeom>
        </p:spPr>
      </p:pic>
      <p:pic>
        <p:nvPicPr>
          <p:cNvPr id="52" name="Graphic 51" descr="Stopwatch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2738" y="1315452"/>
            <a:ext cx="914400" cy="914400"/>
          </a:xfrm>
          <a:prstGeom prst="rect">
            <a:avLst/>
          </a:prstGeom>
        </p:spPr>
      </p:pic>
      <p:pic>
        <p:nvPicPr>
          <p:cNvPr id="54" name="Graphic 53" descr="Magnifying glas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0886" y="1424949"/>
            <a:ext cx="914400" cy="914400"/>
          </a:xfrm>
          <a:prstGeom prst="rect">
            <a:avLst/>
          </a:prstGeom>
        </p:spPr>
      </p:pic>
      <p:pic>
        <p:nvPicPr>
          <p:cNvPr id="56" name="Graphic 55" descr="Label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9505" y="1424949"/>
            <a:ext cx="914400" cy="914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0942" y="2369665"/>
            <a:ext cx="20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CREATIVE VENUS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50716" y="2369666"/>
            <a:ext cx="20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CREATIVE VENUS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42568" y="2353885"/>
            <a:ext cx="20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CREATIVE VENUS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34420" y="2369665"/>
            <a:ext cx="207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solidFill>
                  <a:schemeClr val="bg1">
                    <a:lumMod val="65000"/>
                  </a:schemeClr>
                </a:solidFill>
                <a:latin typeface="Eurostile BQ" pitchFamily="50" charset="0"/>
              </a:rPr>
              <a:t>CREATIVE VENUS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34512" y="2831330"/>
            <a:ext cx="111973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A5E7A"/>
                </a:solidFill>
                <a:latin typeface="Eurostile BQ" pitchFamily="50" charset="0"/>
              </a:rPr>
              <a:t>40%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6364" y="2825806"/>
            <a:ext cx="111973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45BDCA"/>
                </a:solidFill>
                <a:latin typeface="Eurostile BQ" pitchFamily="50" charset="0"/>
              </a:rPr>
              <a:t>50%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216" y="2829665"/>
            <a:ext cx="111973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B1CF67"/>
                </a:solidFill>
                <a:latin typeface="Eurostile BQ" pitchFamily="50" charset="0"/>
              </a:rPr>
              <a:t>60%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010068" y="2840283"/>
            <a:ext cx="1119739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AAF31"/>
                </a:solidFill>
                <a:latin typeface="Eurostile BQ" pitchFamily="50" charset="0"/>
              </a:rPr>
              <a:t>70%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42187" y="3456217"/>
            <a:ext cx="14177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2014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437246" y="3456217"/>
            <a:ext cx="14177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2015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14263" y="3456217"/>
            <a:ext cx="14177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2016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420950" y="3456217"/>
            <a:ext cx="141771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95000"/>
                  </a:schemeClr>
                </a:solidFill>
                <a:latin typeface="Eurostile BQ" pitchFamily="50" charset="0"/>
              </a:rPr>
              <a:t>2017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1455" y="5700136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09281" y="5700136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17107" y="5700136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424932" y="5700136"/>
            <a:ext cx="2290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Add your text here. Subscribe to our channel for more such videos.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80676" y="112295"/>
            <a:ext cx="863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Eurostile BQ" pitchFamily="50" charset="0"/>
              </a:rPr>
              <a:t>TimeLine Slide Template</a:t>
            </a:r>
          </a:p>
        </p:txBody>
      </p:sp>
    </p:spTree>
    <p:extLst>
      <p:ext uri="{BB962C8B-B14F-4D97-AF65-F5344CB8AC3E}">
        <p14:creationId xmlns:p14="http://schemas.microsoft.com/office/powerpoint/2010/main" val="311803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14</cp:revision>
  <dcterms:created xsi:type="dcterms:W3CDTF">2017-06-15T16:28:20Z</dcterms:created>
  <dcterms:modified xsi:type="dcterms:W3CDTF">2017-06-15T18:03:11Z</dcterms:modified>
</cp:coreProperties>
</file>