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CE6"/>
    <a:srgbClr val="D7D7D7"/>
    <a:srgbClr val="737278"/>
    <a:srgbClr val="AEAEAE"/>
    <a:srgbClr val="5F5F5F"/>
    <a:srgbClr val="828282"/>
    <a:srgbClr val="262626"/>
    <a:srgbClr val="CBCBCB"/>
    <a:srgbClr val="A8A8A8"/>
    <a:srgbClr val="191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26C-5623-430E-B7FD-1F882517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7D287-FB49-423F-84B3-E7154B2B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DD76-E1A7-4C91-BAC6-B30AC0EA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EBDD-F4E3-4385-88AB-333CCD03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92DE-ACCC-4D18-99B7-23E580B0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7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AF5A-A819-4EDE-95B3-0D3A074F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2BB9F-3AA9-472F-AE5C-166BA872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9D18-4516-422C-90A4-81BD4047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8008-0F2B-4C2F-9D44-95829775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1ADC-8558-40CC-9C47-C44EC3B1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B468B-AAA7-4B70-A827-78390E9CB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61E0B-E716-4CCA-BBC4-44F32BF85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3509-88C0-42BD-8634-70F1D49C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23FF-AC07-4777-9E60-5F0CF487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4A12-F933-4C08-98B4-D91FA983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9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A278-F9CA-4398-94A4-3B12732D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F788-D9AE-4880-8B74-92D10F5E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36BE-82C6-4466-9412-D6331299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DA29-1BD0-4BDF-B2AD-82AE0ECB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4C40-1E8E-4ACC-9D6B-D135984D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1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B4FF-B10A-4C00-834E-46886654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39CE-591A-484F-9D89-AE3DB063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AABB-7735-4E0F-A74C-F620818F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EDF1C-0E0C-4FF3-BEC1-79035507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F371-3F66-44A3-9B1E-4C7A9E4C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8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833D-8B50-4F4C-8949-AC24C1DB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1235-38D7-451E-A16A-C20EFEF84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75545-F913-4086-97C0-AA195F84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643A-D570-4F41-B338-C3C0A2E7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6438-9554-4A8E-9F2B-1867B57F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38C4-484D-4ACC-872E-4A188B34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23E0-7063-417B-884F-4594EDF5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2C0E-CA21-4EEF-A523-96670709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37B1D-2AEF-4ABD-8A67-4C3C26CE7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26B93-4112-4F41-9EBD-DA4409326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631C3-D1D6-4AB1-9463-DB2B7600B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E9DA-3AF6-4C90-A251-8C58E991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CE1F6-A41A-4468-B1D4-6DC7DC94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29D37-09B0-4796-92BC-81FA1EC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0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BC1-653D-43EF-8C31-44C2DF3D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01191-C116-453A-882D-965D0A0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677FD-DE34-4AED-A555-E8996E0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D4999-50DD-4AFF-91F3-5ECA0118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8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C8CAB-7E88-4EEA-B44C-CAE404C8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3ED82-A826-4168-884C-86A8BA85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E6C0-5DBB-43B0-869F-E02672B6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7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ACCC-C754-486F-9859-033D7521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8B9B-C3B3-42EF-B59B-042BC744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C81E-AE42-4D99-A4DB-FFB76C3D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ECD8-124D-4D78-9CFA-D9630573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B58F-8A9C-45A4-BA0A-3F17E5B7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9318-CA00-4736-9ACF-2879A41F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1F68-0CCE-40ED-BA62-1AECEF57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C556B-3597-41BE-B203-4BD96F36C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BD7E5-8817-4E06-902A-8FD30AA0B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1E44-262E-4F6E-980C-BD4D3A9B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B598-E800-41B5-9068-FE082D44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05AC-2352-408D-A0C4-8F2B2A33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7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D51ED-B741-4C8D-8B46-7FEEADCA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F518-FA4C-4FBC-9D94-E16D6024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7396-97B0-47C7-9E18-BCA1C6E71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29EB-3A81-40CF-8BEC-E00AF6E358BA}" type="datetimeFigureOut">
              <a:rPr lang="en-IN" smtClean="0"/>
              <a:t>22-06-2017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07AC-2835-4BF3-8D27-2A489BCA8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4C8B-ACDC-44AD-8421-D0E6CE1E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6EC4-E6EA-4A25-B08D-05CD2C4BBA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5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52FC6F6F-326F-49B2-8DA1-9B0EC9F594A4}"/>
              </a:ext>
            </a:extLst>
          </p:cNvPr>
          <p:cNvSpPr/>
          <p:nvPr/>
        </p:nvSpPr>
        <p:spPr>
          <a:xfrm>
            <a:off x="0" y="4058653"/>
            <a:ext cx="12192000" cy="2454742"/>
          </a:xfrm>
          <a:prstGeom prst="rect">
            <a:avLst/>
          </a:prstGeom>
          <a:gradFill>
            <a:gsLst>
              <a:gs pos="0">
                <a:srgbClr val="414143"/>
              </a:gs>
              <a:gs pos="74000">
                <a:srgbClr val="0202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89B0EE13-4BE0-4522-B6DA-E697240A9ACB}"/>
              </a:ext>
            </a:extLst>
          </p:cNvPr>
          <p:cNvSpPr/>
          <p:nvPr/>
        </p:nvSpPr>
        <p:spPr>
          <a:xfrm>
            <a:off x="0" y="-465221"/>
            <a:ext cx="12192000" cy="7178842"/>
          </a:xfrm>
          <a:prstGeom prst="rect">
            <a:avLst/>
          </a:prstGeom>
          <a:gradFill>
            <a:gsLst>
              <a:gs pos="33000">
                <a:srgbClr val="050505"/>
              </a:gs>
              <a:gs pos="100000">
                <a:srgbClr val="8C8B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CACD0D-213A-4BC2-AC86-FFFB538ECD10}"/>
              </a:ext>
            </a:extLst>
          </p:cNvPr>
          <p:cNvSpPr/>
          <p:nvPr/>
        </p:nvSpPr>
        <p:spPr>
          <a:xfrm>
            <a:off x="457654" y="144380"/>
            <a:ext cx="216114" cy="216115"/>
          </a:xfrm>
          <a:prstGeom prst="ellipse">
            <a:avLst/>
          </a:prstGeom>
          <a:solidFill>
            <a:srgbClr val="1919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6CC2EA-FB69-4217-9B1F-FDD448BF0EFF}"/>
              </a:ext>
            </a:extLst>
          </p:cNvPr>
          <p:cNvSpPr/>
          <p:nvPr/>
        </p:nvSpPr>
        <p:spPr>
          <a:xfrm>
            <a:off x="148919" y="144380"/>
            <a:ext cx="216114" cy="216115"/>
          </a:xfrm>
          <a:prstGeom prst="ellipse">
            <a:avLst/>
          </a:prstGeom>
          <a:solidFill>
            <a:srgbClr val="A8A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427E2-114F-4209-B97C-4174B02738E2}"/>
              </a:ext>
            </a:extLst>
          </p:cNvPr>
          <p:cNvSpPr/>
          <p:nvPr/>
        </p:nvSpPr>
        <p:spPr>
          <a:xfrm>
            <a:off x="457654" y="478842"/>
            <a:ext cx="216114" cy="216115"/>
          </a:xfrm>
          <a:prstGeom prst="ellipse">
            <a:avLst/>
          </a:prstGeom>
          <a:solidFill>
            <a:srgbClr val="02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83F0-DD32-4A3E-AD0F-2CE1BD7DC2C8}"/>
              </a:ext>
            </a:extLst>
          </p:cNvPr>
          <p:cNvSpPr/>
          <p:nvPr/>
        </p:nvSpPr>
        <p:spPr>
          <a:xfrm>
            <a:off x="148919" y="478842"/>
            <a:ext cx="216114" cy="216115"/>
          </a:xfrm>
          <a:prstGeom prst="ellipse">
            <a:avLst/>
          </a:prstGeom>
          <a:solidFill>
            <a:srgbClr val="5F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E9F9DD-7B87-4B52-AF82-961F911F6918}"/>
              </a:ext>
            </a:extLst>
          </p:cNvPr>
          <p:cNvGrpSpPr/>
          <p:nvPr/>
        </p:nvGrpSpPr>
        <p:grpSpPr>
          <a:xfrm>
            <a:off x="3561347" y="441156"/>
            <a:ext cx="5767139" cy="5767139"/>
            <a:chOff x="3561347" y="441156"/>
            <a:chExt cx="5767139" cy="5767139"/>
          </a:xfrm>
        </p:grpSpPr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BD7ED496-524F-49EC-B0B8-2ED574459979}"/>
                </a:ext>
              </a:extLst>
            </p:cNvPr>
            <p:cNvSpPr/>
            <p:nvPr/>
          </p:nvSpPr>
          <p:spPr>
            <a:xfrm>
              <a:off x="3561347" y="441156"/>
              <a:ext cx="5767139" cy="5767139"/>
            </a:xfrm>
            <a:prstGeom prst="donut">
              <a:avLst>
                <a:gd name="adj" fmla="val 4942"/>
              </a:avLst>
            </a:prstGeom>
            <a:gradFill flip="none" rotWithShape="1">
              <a:gsLst>
                <a:gs pos="33000">
                  <a:schemeClr val="bg1">
                    <a:lumMod val="58000"/>
                  </a:schemeClr>
                </a:gs>
                <a:gs pos="0">
                  <a:schemeClr val="bg1">
                    <a:lumMod val="95000"/>
                  </a:schemeClr>
                </a:gs>
                <a:gs pos="12000">
                  <a:schemeClr val="tx1">
                    <a:lumMod val="85000"/>
                    <a:lumOff val="15000"/>
                  </a:schemeClr>
                </a:gs>
                <a:gs pos="98507">
                  <a:schemeClr val="tx1">
                    <a:lumMod val="95000"/>
                    <a:lumOff val="5000"/>
                  </a:schemeClr>
                </a:gs>
                <a:gs pos="93000">
                  <a:schemeClr val="bg1">
                    <a:lumMod val="65000"/>
                  </a:schemeClr>
                </a:gs>
                <a:gs pos="87000">
                  <a:srgbClr val="020202"/>
                </a:gs>
                <a:gs pos="71648">
                  <a:srgbClr val="141414"/>
                </a:gs>
                <a:gs pos="50000">
                  <a:schemeClr val="tx1">
                    <a:lumMod val="85000"/>
                    <a:lumOff val="15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balanced" dir="t"/>
            </a:scene3d>
            <a:sp3d extrusionH="349250" prstMaterial="metal">
              <a:bevelT h="152400"/>
              <a:bevelB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5AF15E-AF4D-44E0-914B-54EB52D6260A}"/>
                </a:ext>
              </a:extLst>
            </p:cNvPr>
            <p:cNvSpPr/>
            <p:nvPr/>
          </p:nvSpPr>
          <p:spPr>
            <a:xfrm>
              <a:off x="6444916" y="694956"/>
              <a:ext cx="812132" cy="5256664"/>
            </a:xfrm>
            <a:custGeom>
              <a:avLst/>
              <a:gdLst>
                <a:gd name="connsiteX0" fmla="*/ 0 w 812132"/>
                <a:gd name="connsiteY0" fmla="*/ 0 h 5256664"/>
                <a:gd name="connsiteX1" fmla="*/ 812132 w 812132"/>
                <a:gd name="connsiteY1" fmla="*/ 4034801 h 5256664"/>
                <a:gd name="connsiteX2" fmla="*/ 0 w 812132"/>
                <a:gd name="connsiteY2" fmla="*/ 5256664 h 5256664"/>
                <a:gd name="connsiteX3" fmla="*/ 0 w 812132"/>
                <a:gd name="connsiteY3" fmla="*/ 4034801 h 525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132" h="5256664">
                  <a:moveTo>
                    <a:pt x="0" y="0"/>
                  </a:moveTo>
                  <a:lnTo>
                    <a:pt x="812132" y="4034801"/>
                  </a:lnTo>
                  <a:lnTo>
                    <a:pt x="0" y="5256664"/>
                  </a:lnTo>
                  <a:lnTo>
                    <a:pt x="0" y="4034801"/>
                  </a:lnTo>
                  <a:close/>
                </a:path>
              </a:pathLst>
            </a:custGeom>
            <a:gradFill>
              <a:gsLst>
                <a:gs pos="100000">
                  <a:srgbClr val="050505"/>
                </a:gs>
                <a:gs pos="87000">
                  <a:srgbClr val="D7D7D7"/>
                </a:gs>
                <a:gs pos="0">
                  <a:srgbClr val="D7D7D7"/>
                </a:gs>
              </a:gsLst>
              <a:lin ang="108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FA17200-E123-4B65-B1DC-1B262A922BD4}"/>
                </a:ext>
              </a:extLst>
            </p:cNvPr>
            <p:cNvSpPr/>
            <p:nvPr/>
          </p:nvSpPr>
          <p:spPr>
            <a:xfrm flipH="1">
              <a:off x="5632784" y="694958"/>
              <a:ext cx="812132" cy="5256663"/>
            </a:xfrm>
            <a:custGeom>
              <a:avLst/>
              <a:gdLst>
                <a:gd name="connsiteX0" fmla="*/ 0 w 812132"/>
                <a:gd name="connsiteY0" fmla="*/ 0 h 5256663"/>
                <a:gd name="connsiteX1" fmla="*/ 0 w 812132"/>
                <a:gd name="connsiteY1" fmla="*/ 4034800 h 5256663"/>
                <a:gd name="connsiteX2" fmla="*/ 0 w 812132"/>
                <a:gd name="connsiteY2" fmla="*/ 4034801 h 5256663"/>
                <a:gd name="connsiteX3" fmla="*/ 0 w 812132"/>
                <a:gd name="connsiteY3" fmla="*/ 5256663 h 5256663"/>
                <a:gd name="connsiteX4" fmla="*/ 812132 w 812132"/>
                <a:gd name="connsiteY4" fmla="*/ 4034801 h 5256663"/>
                <a:gd name="connsiteX5" fmla="*/ 812132 w 812132"/>
                <a:gd name="connsiteY5" fmla="*/ 4034801 h 5256663"/>
                <a:gd name="connsiteX6" fmla="*/ 812132 w 812132"/>
                <a:gd name="connsiteY6" fmla="*/ 4034801 h 5256663"/>
                <a:gd name="connsiteX7" fmla="*/ 812132 w 812132"/>
                <a:gd name="connsiteY7" fmla="*/ 4034800 h 5256663"/>
                <a:gd name="connsiteX8" fmla="*/ 812132 w 812132"/>
                <a:gd name="connsiteY8" fmla="*/ 4034800 h 525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132" h="5256663">
                  <a:moveTo>
                    <a:pt x="0" y="0"/>
                  </a:moveTo>
                  <a:lnTo>
                    <a:pt x="0" y="4034800"/>
                  </a:lnTo>
                  <a:lnTo>
                    <a:pt x="0" y="4034801"/>
                  </a:lnTo>
                  <a:lnTo>
                    <a:pt x="0" y="5256663"/>
                  </a:lnTo>
                  <a:lnTo>
                    <a:pt x="812132" y="4034801"/>
                  </a:lnTo>
                  <a:lnTo>
                    <a:pt x="812132" y="4034801"/>
                  </a:lnTo>
                  <a:lnTo>
                    <a:pt x="812132" y="4034801"/>
                  </a:lnTo>
                  <a:lnTo>
                    <a:pt x="812132" y="4034800"/>
                  </a:lnTo>
                  <a:lnTo>
                    <a:pt x="812132" y="403480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50505"/>
                </a:gs>
                <a:gs pos="76000">
                  <a:srgbClr val="AEAEAE"/>
                </a:gs>
                <a:gs pos="0">
                  <a:srgbClr val="737278"/>
                </a:gs>
              </a:gsLst>
              <a:lin ang="108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4397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050505"/>
            </a:gs>
            <a:gs pos="0">
              <a:schemeClr val="bg1">
                <a:lumMod val="95000"/>
              </a:schemeClr>
            </a:gs>
            <a:gs pos="14000">
              <a:srgbClr val="D7D7D7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2FC6F6F-326F-49B2-8DA1-9B0EC9F594A4}"/>
              </a:ext>
            </a:extLst>
          </p:cNvPr>
          <p:cNvSpPr/>
          <p:nvPr/>
        </p:nvSpPr>
        <p:spPr>
          <a:xfrm>
            <a:off x="0" y="4058653"/>
            <a:ext cx="12192000" cy="2454742"/>
          </a:xfrm>
          <a:prstGeom prst="rect">
            <a:avLst/>
          </a:prstGeom>
          <a:gradFill>
            <a:gsLst>
              <a:gs pos="0">
                <a:srgbClr val="414143"/>
              </a:gs>
              <a:gs pos="74000">
                <a:srgbClr val="0202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B0EE13-4BE0-4522-B6DA-E697240A9ACB}"/>
              </a:ext>
            </a:extLst>
          </p:cNvPr>
          <p:cNvSpPr/>
          <p:nvPr/>
        </p:nvSpPr>
        <p:spPr>
          <a:xfrm>
            <a:off x="0" y="-465221"/>
            <a:ext cx="12192000" cy="7178842"/>
          </a:xfrm>
          <a:prstGeom prst="rect">
            <a:avLst/>
          </a:prstGeom>
          <a:gradFill>
            <a:gsLst>
              <a:gs pos="33000">
                <a:srgbClr val="050505"/>
              </a:gs>
              <a:gs pos="100000">
                <a:srgbClr val="8C8B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CACD0D-213A-4BC2-AC86-FFFB538ECD10}"/>
              </a:ext>
            </a:extLst>
          </p:cNvPr>
          <p:cNvSpPr/>
          <p:nvPr/>
        </p:nvSpPr>
        <p:spPr>
          <a:xfrm>
            <a:off x="457654" y="144380"/>
            <a:ext cx="216114" cy="216115"/>
          </a:xfrm>
          <a:prstGeom prst="ellipse">
            <a:avLst/>
          </a:prstGeom>
          <a:solidFill>
            <a:srgbClr val="1919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6CC2EA-FB69-4217-9B1F-FDD448BF0EFF}"/>
              </a:ext>
            </a:extLst>
          </p:cNvPr>
          <p:cNvSpPr/>
          <p:nvPr/>
        </p:nvSpPr>
        <p:spPr>
          <a:xfrm>
            <a:off x="148919" y="144380"/>
            <a:ext cx="216114" cy="216115"/>
          </a:xfrm>
          <a:prstGeom prst="ellipse">
            <a:avLst/>
          </a:prstGeom>
          <a:solidFill>
            <a:srgbClr val="A8A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427E2-114F-4209-B97C-4174B02738E2}"/>
              </a:ext>
            </a:extLst>
          </p:cNvPr>
          <p:cNvSpPr/>
          <p:nvPr/>
        </p:nvSpPr>
        <p:spPr>
          <a:xfrm>
            <a:off x="457654" y="478842"/>
            <a:ext cx="216114" cy="216115"/>
          </a:xfrm>
          <a:prstGeom prst="ellipse">
            <a:avLst/>
          </a:prstGeom>
          <a:solidFill>
            <a:srgbClr val="02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83F0-DD32-4A3E-AD0F-2CE1BD7DC2C8}"/>
              </a:ext>
            </a:extLst>
          </p:cNvPr>
          <p:cNvSpPr/>
          <p:nvPr/>
        </p:nvSpPr>
        <p:spPr>
          <a:xfrm>
            <a:off x="148919" y="478842"/>
            <a:ext cx="216114" cy="216115"/>
          </a:xfrm>
          <a:prstGeom prst="ellipse">
            <a:avLst/>
          </a:prstGeom>
          <a:solidFill>
            <a:srgbClr val="5F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5D5D47-8103-4761-AFD1-7C636960BB36}"/>
              </a:ext>
            </a:extLst>
          </p:cNvPr>
          <p:cNvSpPr/>
          <p:nvPr/>
        </p:nvSpPr>
        <p:spPr>
          <a:xfrm>
            <a:off x="3295650" y="1885950"/>
            <a:ext cx="5905500" cy="2514600"/>
          </a:xfrm>
          <a:prstGeom prst="roundRect">
            <a:avLst/>
          </a:prstGeom>
          <a:gradFill flip="none" rotWithShape="1">
            <a:gsLst>
              <a:gs pos="37000">
                <a:srgbClr val="050505"/>
              </a:gs>
              <a:gs pos="0">
                <a:schemeClr val="tx1">
                  <a:lumMod val="85000"/>
                  <a:lumOff val="15000"/>
                </a:schemeClr>
              </a:gs>
              <a:gs pos="5000">
                <a:schemeClr val="bg1"/>
              </a:gs>
              <a:gs pos="15000">
                <a:schemeClr val="tx1">
                  <a:lumMod val="75000"/>
                  <a:lumOff val="25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isometricOffAxis2Top">
              <a:rot lat="17089733" lon="21453401" rev="152351"/>
            </a:camera>
            <a:lightRig rig="threePt" dir="t"/>
          </a:scene3d>
          <a:sp3d prstMaterial="metal">
            <a:bevelT w="190500" h="12700"/>
            <a:bevelB w="19050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7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050505"/>
            </a:gs>
            <a:gs pos="0">
              <a:schemeClr val="bg1">
                <a:lumMod val="95000"/>
              </a:schemeClr>
            </a:gs>
            <a:gs pos="14000">
              <a:srgbClr val="D7D7D7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52FC6F6F-326F-49B2-8DA1-9B0EC9F594A4}"/>
              </a:ext>
            </a:extLst>
          </p:cNvPr>
          <p:cNvSpPr/>
          <p:nvPr/>
        </p:nvSpPr>
        <p:spPr>
          <a:xfrm>
            <a:off x="0" y="4058653"/>
            <a:ext cx="12192000" cy="2454742"/>
          </a:xfrm>
          <a:prstGeom prst="rect">
            <a:avLst/>
          </a:prstGeom>
          <a:gradFill>
            <a:gsLst>
              <a:gs pos="0">
                <a:srgbClr val="414143"/>
              </a:gs>
              <a:gs pos="74000">
                <a:srgbClr val="0202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89B0EE13-4BE0-4522-B6DA-E697240A9ACB}"/>
              </a:ext>
            </a:extLst>
          </p:cNvPr>
          <p:cNvSpPr/>
          <p:nvPr/>
        </p:nvSpPr>
        <p:spPr>
          <a:xfrm>
            <a:off x="0" y="-465221"/>
            <a:ext cx="12192000" cy="7178842"/>
          </a:xfrm>
          <a:prstGeom prst="rect">
            <a:avLst/>
          </a:prstGeom>
          <a:gradFill>
            <a:gsLst>
              <a:gs pos="33000">
                <a:srgbClr val="050505"/>
              </a:gs>
              <a:gs pos="100000">
                <a:srgbClr val="8C8B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CACD0D-213A-4BC2-AC86-FFFB538ECD10}"/>
              </a:ext>
            </a:extLst>
          </p:cNvPr>
          <p:cNvSpPr/>
          <p:nvPr/>
        </p:nvSpPr>
        <p:spPr>
          <a:xfrm>
            <a:off x="457654" y="144380"/>
            <a:ext cx="216114" cy="216115"/>
          </a:xfrm>
          <a:prstGeom prst="ellipse">
            <a:avLst/>
          </a:prstGeom>
          <a:solidFill>
            <a:srgbClr val="1919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6CC2EA-FB69-4217-9B1F-FDD448BF0EFF}"/>
              </a:ext>
            </a:extLst>
          </p:cNvPr>
          <p:cNvSpPr/>
          <p:nvPr/>
        </p:nvSpPr>
        <p:spPr>
          <a:xfrm>
            <a:off x="148919" y="144380"/>
            <a:ext cx="216114" cy="216115"/>
          </a:xfrm>
          <a:prstGeom prst="ellipse">
            <a:avLst/>
          </a:prstGeom>
          <a:solidFill>
            <a:srgbClr val="A8A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427E2-114F-4209-B97C-4174B02738E2}"/>
              </a:ext>
            </a:extLst>
          </p:cNvPr>
          <p:cNvSpPr/>
          <p:nvPr/>
        </p:nvSpPr>
        <p:spPr>
          <a:xfrm>
            <a:off x="457654" y="478842"/>
            <a:ext cx="216114" cy="216115"/>
          </a:xfrm>
          <a:prstGeom prst="ellipse">
            <a:avLst/>
          </a:prstGeom>
          <a:solidFill>
            <a:srgbClr val="02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83F0-DD32-4A3E-AD0F-2CE1BD7DC2C8}"/>
              </a:ext>
            </a:extLst>
          </p:cNvPr>
          <p:cNvSpPr/>
          <p:nvPr/>
        </p:nvSpPr>
        <p:spPr>
          <a:xfrm>
            <a:off x="148919" y="478842"/>
            <a:ext cx="216114" cy="216115"/>
          </a:xfrm>
          <a:prstGeom prst="ellipse">
            <a:avLst/>
          </a:prstGeom>
          <a:solidFill>
            <a:srgbClr val="5F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01EF20-7850-453E-A173-BEBF6EAE27E9}"/>
              </a:ext>
            </a:extLst>
          </p:cNvPr>
          <p:cNvSpPr/>
          <p:nvPr/>
        </p:nvSpPr>
        <p:spPr>
          <a:xfrm>
            <a:off x="1258897" y="2262210"/>
            <a:ext cx="9026506" cy="976290"/>
          </a:xfrm>
          <a:custGeom>
            <a:avLst/>
            <a:gdLst>
              <a:gd name="connsiteX0" fmla="*/ 0 w 9026506"/>
              <a:gd name="connsiteY0" fmla="*/ 0 h 976290"/>
              <a:gd name="connsiteX1" fmla="*/ 48218 w 9026506"/>
              <a:gd name="connsiteY1" fmla="*/ 155333 h 976290"/>
              <a:gd name="connsiteX2" fmla="*/ 855658 w 9026506"/>
              <a:gd name="connsiteY2" fmla="*/ 690540 h 976290"/>
              <a:gd name="connsiteX3" fmla="*/ 8170848 w 9026506"/>
              <a:gd name="connsiteY3" fmla="*/ 690540 h 976290"/>
              <a:gd name="connsiteX4" fmla="*/ 8978289 w 9026506"/>
              <a:gd name="connsiteY4" fmla="*/ 155333 h 976290"/>
              <a:gd name="connsiteX5" fmla="*/ 9026506 w 9026506"/>
              <a:gd name="connsiteY5" fmla="*/ 0 h 976290"/>
              <a:gd name="connsiteX6" fmla="*/ 9023157 w 9026506"/>
              <a:gd name="connsiteY6" fmla="*/ 33223 h 976290"/>
              <a:gd name="connsiteX7" fmla="*/ 7866053 w 9026506"/>
              <a:gd name="connsiteY7" fmla="*/ 976290 h 976290"/>
              <a:gd name="connsiteX8" fmla="*/ 1160453 w 9026506"/>
              <a:gd name="connsiteY8" fmla="*/ 976290 h 976290"/>
              <a:gd name="connsiteX9" fmla="*/ 3349 w 9026506"/>
              <a:gd name="connsiteY9" fmla="*/ 33223 h 97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26506" h="976290">
                <a:moveTo>
                  <a:pt x="0" y="0"/>
                </a:moveTo>
                <a:lnTo>
                  <a:pt x="48218" y="155333"/>
                </a:lnTo>
                <a:cubicBezTo>
                  <a:pt x="181248" y="469852"/>
                  <a:pt x="492681" y="690540"/>
                  <a:pt x="855658" y="690540"/>
                </a:cubicBezTo>
                <a:lnTo>
                  <a:pt x="8170848" y="690540"/>
                </a:lnTo>
                <a:cubicBezTo>
                  <a:pt x="8533825" y="690540"/>
                  <a:pt x="8845258" y="469852"/>
                  <a:pt x="8978289" y="155333"/>
                </a:cubicBezTo>
                <a:lnTo>
                  <a:pt x="9026506" y="0"/>
                </a:lnTo>
                <a:lnTo>
                  <a:pt x="9023157" y="33223"/>
                </a:lnTo>
                <a:cubicBezTo>
                  <a:pt x="8913024" y="571431"/>
                  <a:pt x="8436819" y="976290"/>
                  <a:pt x="7866053" y="976290"/>
                </a:cubicBezTo>
                <a:lnTo>
                  <a:pt x="1160453" y="976290"/>
                </a:lnTo>
                <a:cubicBezTo>
                  <a:pt x="589687" y="976290"/>
                  <a:pt x="113482" y="571431"/>
                  <a:pt x="3349" y="33223"/>
                </a:cubicBezTo>
                <a:close/>
              </a:path>
            </a:pathLst>
          </a:custGeom>
          <a:gradFill>
            <a:gsLst>
              <a:gs pos="12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85000"/>
                </a:schemeClr>
              </a:gs>
              <a:gs pos="5000">
                <a:schemeClr val="tx1">
                  <a:lumMod val="95000"/>
                  <a:lumOff val="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3B8D56F-320E-45AB-9F22-55624EECDB9E}"/>
              </a:ext>
            </a:extLst>
          </p:cNvPr>
          <p:cNvSpPr/>
          <p:nvPr/>
        </p:nvSpPr>
        <p:spPr>
          <a:xfrm>
            <a:off x="1258897" y="2166960"/>
            <a:ext cx="9026506" cy="976290"/>
          </a:xfrm>
          <a:custGeom>
            <a:avLst/>
            <a:gdLst>
              <a:gd name="connsiteX0" fmla="*/ 0 w 9026506"/>
              <a:gd name="connsiteY0" fmla="*/ 0 h 976290"/>
              <a:gd name="connsiteX1" fmla="*/ 48218 w 9026506"/>
              <a:gd name="connsiteY1" fmla="*/ 155333 h 976290"/>
              <a:gd name="connsiteX2" fmla="*/ 855658 w 9026506"/>
              <a:gd name="connsiteY2" fmla="*/ 690540 h 976290"/>
              <a:gd name="connsiteX3" fmla="*/ 8170848 w 9026506"/>
              <a:gd name="connsiteY3" fmla="*/ 690540 h 976290"/>
              <a:gd name="connsiteX4" fmla="*/ 8978289 w 9026506"/>
              <a:gd name="connsiteY4" fmla="*/ 155333 h 976290"/>
              <a:gd name="connsiteX5" fmla="*/ 9026506 w 9026506"/>
              <a:gd name="connsiteY5" fmla="*/ 0 h 976290"/>
              <a:gd name="connsiteX6" fmla="*/ 9023157 w 9026506"/>
              <a:gd name="connsiteY6" fmla="*/ 33223 h 976290"/>
              <a:gd name="connsiteX7" fmla="*/ 7866053 w 9026506"/>
              <a:gd name="connsiteY7" fmla="*/ 976290 h 976290"/>
              <a:gd name="connsiteX8" fmla="*/ 1160453 w 9026506"/>
              <a:gd name="connsiteY8" fmla="*/ 976290 h 976290"/>
              <a:gd name="connsiteX9" fmla="*/ 3349 w 9026506"/>
              <a:gd name="connsiteY9" fmla="*/ 33223 h 97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26506" h="976290">
                <a:moveTo>
                  <a:pt x="0" y="0"/>
                </a:moveTo>
                <a:lnTo>
                  <a:pt x="48218" y="155333"/>
                </a:lnTo>
                <a:cubicBezTo>
                  <a:pt x="181248" y="469852"/>
                  <a:pt x="492681" y="690540"/>
                  <a:pt x="855658" y="690540"/>
                </a:cubicBezTo>
                <a:lnTo>
                  <a:pt x="8170848" y="690540"/>
                </a:lnTo>
                <a:cubicBezTo>
                  <a:pt x="8533825" y="690540"/>
                  <a:pt x="8845258" y="469852"/>
                  <a:pt x="8978289" y="155333"/>
                </a:cubicBezTo>
                <a:lnTo>
                  <a:pt x="9026506" y="0"/>
                </a:lnTo>
                <a:lnTo>
                  <a:pt x="9023157" y="33223"/>
                </a:lnTo>
                <a:cubicBezTo>
                  <a:pt x="8913024" y="571431"/>
                  <a:pt x="8436819" y="976290"/>
                  <a:pt x="7866053" y="976290"/>
                </a:cubicBezTo>
                <a:lnTo>
                  <a:pt x="1160453" y="976290"/>
                </a:lnTo>
                <a:cubicBezTo>
                  <a:pt x="589687" y="976290"/>
                  <a:pt x="113482" y="571431"/>
                  <a:pt x="3349" y="33223"/>
                </a:cubicBezTo>
                <a:close/>
              </a:path>
            </a:pathLst>
          </a:custGeom>
          <a:gradFill>
            <a:gsLst>
              <a:gs pos="43000">
                <a:srgbClr val="050505"/>
              </a:gs>
              <a:gs pos="0">
                <a:schemeClr val="tx1">
                  <a:lumMod val="75000"/>
                  <a:lumOff val="2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050505"/>
            </a:gs>
            <a:gs pos="0">
              <a:schemeClr val="bg1">
                <a:lumMod val="95000"/>
              </a:schemeClr>
            </a:gs>
            <a:gs pos="14000">
              <a:srgbClr val="D7D7D7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52FC6F6F-326F-49B2-8DA1-9B0EC9F594A4}"/>
              </a:ext>
            </a:extLst>
          </p:cNvPr>
          <p:cNvSpPr/>
          <p:nvPr/>
        </p:nvSpPr>
        <p:spPr>
          <a:xfrm>
            <a:off x="0" y="4058653"/>
            <a:ext cx="12192000" cy="2454742"/>
          </a:xfrm>
          <a:prstGeom prst="rect">
            <a:avLst/>
          </a:prstGeom>
          <a:gradFill>
            <a:gsLst>
              <a:gs pos="0">
                <a:srgbClr val="414143"/>
              </a:gs>
              <a:gs pos="74000">
                <a:srgbClr val="0202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89B0EE13-4BE0-4522-B6DA-E697240A9ACB}"/>
              </a:ext>
            </a:extLst>
          </p:cNvPr>
          <p:cNvSpPr/>
          <p:nvPr/>
        </p:nvSpPr>
        <p:spPr>
          <a:xfrm>
            <a:off x="0" y="-465221"/>
            <a:ext cx="12192000" cy="7178842"/>
          </a:xfrm>
          <a:prstGeom prst="rect">
            <a:avLst/>
          </a:prstGeom>
          <a:gradFill>
            <a:gsLst>
              <a:gs pos="33000">
                <a:srgbClr val="050505"/>
              </a:gs>
              <a:gs pos="100000">
                <a:srgbClr val="8C8B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CACD0D-213A-4BC2-AC86-FFFB538ECD10}"/>
              </a:ext>
            </a:extLst>
          </p:cNvPr>
          <p:cNvSpPr/>
          <p:nvPr/>
        </p:nvSpPr>
        <p:spPr>
          <a:xfrm>
            <a:off x="457654" y="144380"/>
            <a:ext cx="216114" cy="216115"/>
          </a:xfrm>
          <a:prstGeom prst="ellipse">
            <a:avLst/>
          </a:prstGeom>
          <a:solidFill>
            <a:srgbClr val="1919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6CC2EA-FB69-4217-9B1F-FDD448BF0EFF}"/>
              </a:ext>
            </a:extLst>
          </p:cNvPr>
          <p:cNvSpPr/>
          <p:nvPr/>
        </p:nvSpPr>
        <p:spPr>
          <a:xfrm>
            <a:off x="148919" y="144380"/>
            <a:ext cx="216114" cy="216115"/>
          </a:xfrm>
          <a:prstGeom prst="ellipse">
            <a:avLst/>
          </a:prstGeom>
          <a:solidFill>
            <a:srgbClr val="A8A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427E2-114F-4209-B97C-4174B02738E2}"/>
              </a:ext>
            </a:extLst>
          </p:cNvPr>
          <p:cNvSpPr/>
          <p:nvPr/>
        </p:nvSpPr>
        <p:spPr>
          <a:xfrm>
            <a:off x="457654" y="478842"/>
            <a:ext cx="216114" cy="216115"/>
          </a:xfrm>
          <a:prstGeom prst="ellipse">
            <a:avLst/>
          </a:prstGeom>
          <a:solidFill>
            <a:srgbClr val="02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83F0-DD32-4A3E-AD0F-2CE1BD7DC2C8}"/>
              </a:ext>
            </a:extLst>
          </p:cNvPr>
          <p:cNvSpPr/>
          <p:nvPr/>
        </p:nvSpPr>
        <p:spPr>
          <a:xfrm>
            <a:off x="148919" y="478842"/>
            <a:ext cx="216114" cy="216115"/>
          </a:xfrm>
          <a:prstGeom prst="ellipse">
            <a:avLst/>
          </a:prstGeom>
          <a:solidFill>
            <a:srgbClr val="5F5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1EE76-FC35-4A11-B7E8-80B34EA8A380}"/>
              </a:ext>
            </a:extLst>
          </p:cNvPr>
          <p:cNvGrpSpPr/>
          <p:nvPr/>
        </p:nvGrpSpPr>
        <p:grpSpPr>
          <a:xfrm>
            <a:off x="2096776" y="1732832"/>
            <a:ext cx="6399524" cy="2670417"/>
            <a:chOff x="2096776" y="1732832"/>
            <a:chExt cx="6399524" cy="2670417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50BAB4F-653C-4414-A9F3-88728F81CE2F}"/>
                </a:ext>
              </a:extLst>
            </p:cNvPr>
            <p:cNvSpPr/>
            <p:nvPr/>
          </p:nvSpPr>
          <p:spPr>
            <a:xfrm>
              <a:off x="2096776" y="1732832"/>
              <a:ext cx="6399524" cy="2670417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7BC611-3020-4DFB-BFAB-E3926FA5F9D5}"/>
                </a:ext>
              </a:extLst>
            </p:cNvPr>
            <p:cNvSpPr/>
            <p:nvPr/>
          </p:nvSpPr>
          <p:spPr>
            <a:xfrm rot="466789">
              <a:off x="2286000" y="4000500"/>
              <a:ext cx="23241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19576F-0BDE-467A-BA2B-D1FCA67AB0DC}"/>
                </a:ext>
              </a:extLst>
            </p:cNvPr>
            <p:cNvSpPr/>
            <p:nvPr/>
          </p:nvSpPr>
          <p:spPr>
            <a:xfrm rot="294740">
              <a:off x="4742988" y="4227745"/>
              <a:ext cx="1205573" cy="752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Isosceles Triangle 1">
              <a:extLst>
                <a:ext uri="{FF2B5EF4-FFF2-40B4-BE49-F238E27FC236}">
                  <a16:creationId xmlns:a16="http://schemas.microsoft.com/office/drawing/2014/main" id="{5E9F9872-110A-4C2E-8890-B3503ECAB154}"/>
                </a:ext>
              </a:extLst>
            </p:cNvPr>
            <p:cNvSpPr/>
            <p:nvPr/>
          </p:nvSpPr>
          <p:spPr>
            <a:xfrm>
              <a:off x="2461273" y="2249881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rgbClr val="050505"/>
                </a:gs>
                <a:gs pos="0">
                  <a:schemeClr val="bg1">
                    <a:lumMod val="95000"/>
                  </a:schemeClr>
                </a:gs>
                <a:gs pos="14000">
                  <a:srgbClr val="D7D7D7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">
              <a:extLst>
                <a:ext uri="{FF2B5EF4-FFF2-40B4-BE49-F238E27FC236}">
                  <a16:creationId xmlns:a16="http://schemas.microsoft.com/office/drawing/2014/main" id="{AA040975-B210-4710-B516-BEE573A0E276}"/>
                </a:ext>
              </a:extLst>
            </p:cNvPr>
            <p:cNvSpPr/>
            <p:nvPr/>
          </p:nvSpPr>
          <p:spPr>
            <a:xfrm>
              <a:off x="2499373" y="2274291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50505"/>
                </a:gs>
                <a:gs pos="14000">
                  <a:srgbClr val="D7D7D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">
              <a:extLst>
                <a:ext uri="{FF2B5EF4-FFF2-40B4-BE49-F238E27FC236}">
                  <a16:creationId xmlns:a16="http://schemas.microsoft.com/office/drawing/2014/main" id="{F5B9D4BC-94B8-40BE-B12A-59012D6DDA32}"/>
                </a:ext>
              </a:extLst>
            </p:cNvPr>
            <p:cNvSpPr/>
            <p:nvPr/>
          </p:nvSpPr>
          <p:spPr>
            <a:xfrm>
              <a:off x="2529983" y="2306508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rgbClr val="050505"/>
                </a:gs>
                <a:gs pos="1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Isosceles Triangle 1">
              <a:extLst>
                <a:ext uri="{FF2B5EF4-FFF2-40B4-BE49-F238E27FC236}">
                  <a16:creationId xmlns:a16="http://schemas.microsoft.com/office/drawing/2014/main" id="{51FAA37B-4FDA-4FC8-9789-4384712F86F5}"/>
                </a:ext>
              </a:extLst>
            </p:cNvPr>
            <p:cNvSpPr/>
            <p:nvPr/>
          </p:nvSpPr>
          <p:spPr>
            <a:xfrm>
              <a:off x="2598692" y="2343504"/>
              <a:ext cx="5173707" cy="1832761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pattFill prst="dk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Isosceles Triangle 1">
              <a:extLst>
                <a:ext uri="{FF2B5EF4-FFF2-40B4-BE49-F238E27FC236}">
                  <a16:creationId xmlns:a16="http://schemas.microsoft.com/office/drawing/2014/main" id="{6BD7306D-406E-4B31-A602-158917091909}"/>
                </a:ext>
              </a:extLst>
            </p:cNvPr>
            <p:cNvSpPr/>
            <p:nvPr/>
          </p:nvSpPr>
          <p:spPr>
            <a:xfrm>
              <a:off x="2905101" y="2531011"/>
              <a:ext cx="4284170" cy="1475658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/>
                </a:gs>
                <a:gs pos="41000">
                  <a:srgbClr val="7030A0"/>
                </a:gs>
                <a:gs pos="62000">
                  <a:schemeClr val="bg1"/>
                </a:gs>
              </a:gsLst>
              <a:lin ang="5400000" scaled="0"/>
              <a:tileRect/>
            </a:gradFill>
            <a:ln w="76200">
              <a:solidFill>
                <a:schemeClr val="bg1"/>
              </a:solidFill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F5539A-3047-47CA-93F7-F8DD04F72897}"/>
                </a:ext>
              </a:extLst>
            </p:cNvPr>
            <p:cNvSpPr/>
            <p:nvPr/>
          </p:nvSpPr>
          <p:spPr>
            <a:xfrm>
              <a:off x="2732958" y="1732832"/>
              <a:ext cx="5763342" cy="2670417"/>
            </a:xfrm>
            <a:custGeom>
              <a:avLst/>
              <a:gdLst>
                <a:gd name="connsiteX0" fmla="*/ 194545 w 5763342"/>
                <a:gd name="connsiteY0" fmla="*/ 718 h 2670417"/>
                <a:gd name="connsiteX1" fmla="*/ 5763342 w 5763342"/>
                <a:gd name="connsiteY1" fmla="*/ 2343868 h 2670417"/>
                <a:gd name="connsiteX2" fmla="*/ 2805830 w 5763342"/>
                <a:gd name="connsiteY2" fmla="*/ 2598662 h 2670417"/>
                <a:gd name="connsiteX3" fmla="*/ 2267166 w 5763342"/>
                <a:gd name="connsiteY3" fmla="*/ 2550904 h 2670417"/>
                <a:gd name="connsiteX4" fmla="*/ 2549099 w 5763342"/>
                <a:gd name="connsiteY4" fmla="*/ 2574145 h 2670417"/>
                <a:gd name="connsiteX5" fmla="*/ 5506611 w 5763342"/>
                <a:gd name="connsiteY5" fmla="*/ 2337242 h 2670417"/>
                <a:gd name="connsiteX6" fmla="*/ 436184 w 5763342"/>
                <a:gd name="connsiteY6" fmla="*/ 273453 h 2670417"/>
                <a:gd name="connsiteX7" fmla="*/ 0 w 5763342"/>
                <a:gd name="connsiteY7" fmla="*/ 172948 h 2670417"/>
                <a:gd name="connsiteX8" fmla="*/ 2840 w 5763342"/>
                <a:gd name="connsiteY8" fmla="*/ 168722 h 2670417"/>
                <a:gd name="connsiteX9" fmla="*/ 194545 w 5763342"/>
                <a:gd name="connsiteY9" fmla="*/ 71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3342" h="2670417">
                  <a:moveTo>
                    <a:pt x="194545" y="718"/>
                  </a:moveTo>
                  <a:cubicBezTo>
                    <a:pt x="5708411" y="1372318"/>
                    <a:pt x="4802426" y="972268"/>
                    <a:pt x="5763342" y="2343868"/>
                  </a:cubicBezTo>
                  <a:cubicBezTo>
                    <a:pt x="5744292" y="2721693"/>
                    <a:pt x="4306017" y="2718518"/>
                    <a:pt x="2805830" y="2598662"/>
                  </a:cubicBezTo>
                  <a:lnTo>
                    <a:pt x="2267166" y="2550904"/>
                  </a:lnTo>
                  <a:lnTo>
                    <a:pt x="2549099" y="2574145"/>
                  </a:lnTo>
                  <a:cubicBezTo>
                    <a:pt x="4049286" y="2685586"/>
                    <a:pt x="5487561" y="2688538"/>
                    <a:pt x="5506611" y="2337242"/>
                  </a:cubicBezTo>
                  <a:cubicBezTo>
                    <a:pt x="4575724" y="1101804"/>
                    <a:pt x="5396879" y="1412272"/>
                    <a:pt x="436184" y="273453"/>
                  </a:cubicBezTo>
                  <a:lnTo>
                    <a:pt x="0" y="172948"/>
                  </a:lnTo>
                  <a:lnTo>
                    <a:pt x="2840" y="168722"/>
                  </a:lnTo>
                  <a:cubicBezTo>
                    <a:pt x="81392" y="57049"/>
                    <a:pt x="149689" y="-7616"/>
                    <a:pt x="194545" y="718"/>
                  </a:cubicBezTo>
                  <a:close/>
                </a:path>
              </a:pathLst>
            </a:custGeom>
            <a:gradFill>
              <a:gsLst>
                <a:gs pos="100000">
                  <a:srgbClr val="050505"/>
                </a:gs>
                <a:gs pos="0">
                  <a:schemeClr val="bg1">
                    <a:lumMod val="95000"/>
                  </a:schemeClr>
                </a:gs>
                <a:gs pos="9000">
                  <a:schemeClr val="bg1"/>
                </a:gs>
                <a:gs pos="58000">
                  <a:srgbClr val="D7D7D7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09F732C-A264-4E44-A33F-6BD70E9998F9}"/>
                </a:ext>
              </a:extLst>
            </p:cNvPr>
            <p:cNvSpPr/>
            <p:nvPr/>
          </p:nvSpPr>
          <p:spPr>
            <a:xfrm>
              <a:off x="2905101" y="1981200"/>
              <a:ext cx="5188535" cy="2340773"/>
            </a:xfrm>
            <a:custGeom>
              <a:avLst/>
              <a:gdLst>
                <a:gd name="connsiteX0" fmla="*/ 194545 w 5763342"/>
                <a:gd name="connsiteY0" fmla="*/ 718 h 2670417"/>
                <a:gd name="connsiteX1" fmla="*/ 5763342 w 5763342"/>
                <a:gd name="connsiteY1" fmla="*/ 2343868 h 2670417"/>
                <a:gd name="connsiteX2" fmla="*/ 2805830 w 5763342"/>
                <a:gd name="connsiteY2" fmla="*/ 2598662 h 2670417"/>
                <a:gd name="connsiteX3" fmla="*/ 2267166 w 5763342"/>
                <a:gd name="connsiteY3" fmla="*/ 2550904 h 2670417"/>
                <a:gd name="connsiteX4" fmla="*/ 2549099 w 5763342"/>
                <a:gd name="connsiteY4" fmla="*/ 2574145 h 2670417"/>
                <a:gd name="connsiteX5" fmla="*/ 5506611 w 5763342"/>
                <a:gd name="connsiteY5" fmla="*/ 2337242 h 2670417"/>
                <a:gd name="connsiteX6" fmla="*/ 436184 w 5763342"/>
                <a:gd name="connsiteY6" fmla="*/ 273453 h 2670417"/>
                <a:gd name="connsiteX7" fmla="*/ 0 w 5763342"/>
                <a:gd name="connsiteY7" fmla="*/ 172948 h 2670417"/>
                <a:gd name="connsiteX8" fmla="*/ 2840 w 5763342"/>
                <a:gd name="connsiteY8" fmla="*/ 168722 h 2670417"/>
                <a:gd name="connsiteX9" fmla="*/ 194545 w 5763342"/>
                <a:gd name="connsiteY9" fmla="*/ 71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3342" h="2670417">
                  <a:moveTo>
                    <a:pt x="194545" y="718"/>
                  </a:moveTo>
                  <a:cubicBezTo>
                    <a:pt x="5708411" y="1372318"/>
                    <a:pt x="4802426" y="972268"/>
                    <a:pt x="5763342" y="2343868"/>
                  </a:cubicBezTo>
                  <a:cubicBezTo>
                    <a:pt x="5744292" y="2721693"/>
                    <a:pt x="4306017" y="2718518"/>
                    <a:pt x="2805830" y="2598662"/>
                  </a:cubicBezTo>
                  <a:lnTo>
                    <a:pt x="2267166" y="2550904"/>
                  </a:lnTo>
                  <a:lnTo>
                    <a:pt x="2549099" y="2574145"/>
                  </a:lnTo>
                  <a:cubicBezTo>
                    <a:pt x="4049286" y="2685586"/>
                    <a:pt x="5487561" y="2688538"/>
                    <a:pt x="5506611" y="2337242"/>
                  </a:cubicBezTo>
                  <a:cubicBezTo>
                    <a:pt x="4575724" y="1101804"/>
                    <a:pt x="5396879" y="1412272"/>
                    <a:pt x="436184" y="273453"/>
                  </a:cubicBezTo>
                  <a:lnTo>
                    <a:pt x="0" y="172948"/>
                  </a:lnTo>
                  <a:lnTo>
                    <a:pt x="2840" y="168722"/>
                  </a:lnTo>
                  <a:cubicBezTo>
                    <a:pt x="81392" y="57049"/>
                    <a:pt x="149689" y="-7616"/>
                    <a:pt x="194545" y="718"/>
                  </a:cubicBezTo>
                  <a:close/>
                </a:path>
              </a:pathLst>
            </a:custGeom>
            <a:gradFill>
              <a:gsLst>
                <a:gs pos="100000">
                  <a:srgbClr val="050505"/>
                </a:gs>
                <a:gs pos="0">
                  <a:srgbClr val="7030A0"/>
                </a:gs>
                <a:gs pos="9000">
                  <a:schemeClr val="bg1">
                    <a:lumMod val="95000"/>
                  </a:schemeClr>
                </a:gs>
                <a:gs pos="58000">
                  <a:srgbClr val="D7D7D7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825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BDDB0-1DFB-469F-9AB5-1EF52733B10E}"/>
              </a:ext>
            </a:extLst>
          </p:cNvPr>
          <p:cNvSpPr/>
          <p:nvPr/>
        </p:nvSpPr>
        <p:spPr>
          <a:xfrm>
            <a:off x="0" y="4058653"/>
            <a:ext cx="12192000" cy="2454742"/>
          </a:xfrm>
          <a:prstGeom prst="rect">
            <a:avLst/>
          </a:prstGeom>
          <a:gradFill>
            <a:gsLst>
              <a:gs pos="0">
                <a:srgbClr val="414143"/>
              </a:gs>
              <a:gs pos="74000">
                <a:srgbClr val="02020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9312CA-6878-41B0-90C5-7A281E968C81}"/>
              </a:ext>
            </a:extLst>
          </p:cNvPr>
          <p:cNvSpPr/>
          <p:nvPr/>
        </p:nvSpPr>
        <p:spPr>
          <a:xfrm>
            <a:off x="0" y="1"/>
            <a:ext cx="12192000" cy="4058652"/>
          </a:xfrm>
          <a:prstGeom prst="rect">
            <a:avLst/>
          </a:prstGeom>
          <a:gradFill>
            <a:gsLst>
              <a:gs pos="33000">
                <a:srgbClr val="050505"/>
              </a:gs>
              <a:gs pos="100000">
                <a:srgbClr val="8C8B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5FA669-0F10-4411-84B4-7F0A7F33DFA8}"/>
              </a:ext>
            </a:extLst>
          </p:cNvPr>
          <p:cNvGrpSpPr/>
          <p:nvPr/>
        </p:nvGrpSpPr>
        <p:grpSpPr>
          <a:xfrm>
            <a:off x="1695450" y="3136521"/>
            <a:ext cx="1714500" cy="715433"/>
            <a:chOff x="2096776" y="1732832"/>
            <a:chExt cx="6399524" cy="2670417"/>
          </a:xfrm>
        </p:grpSpPr>
        <p:sp>
          <p:nvSpPr>
            <p:cNvPr id="5" name="Isosceles Triangle 1">
              <a:extLst>
                <a:ext uri="{FF2B5EF4-FFF2-40B4-BE49-F238E27FC236}">
                  <a16:creationId xmlns:a16="http://schemas.microsoft.com/office/drawing/2014/main" id="{4533B772-E369-4DA3-8889-2DCC93B2CFE5}"/>
                </a:ext>
              </a:extLst>
            </p:cNvPr>
            <p:cNvSpPr/>
            <p:nvPr/>
          </p:nvSpPr>
          <p:spPr>
            <a:xfrm>
              <a:off x="2096776" y="1732832"/>
              <a:ext cx="6399524" cy="2670417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2BFD43-F8AA-43CF-B14E-F006B7C8B9C0}"/>
                </a:ext>
              </a:extLst>
            </p:cNvPr>
            <p:cNvSpPr/>
            <p:nvPr/>
          </p:nvSpPr>
          <p:spPr>
            <a:xfrm rot="466789">
              <a:off x="2286000" y="4000500"/>
              <a:ext cx="23241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30691A-D14D-4921-AC59-DB8CE65531F8}"/>
                </a:ext>
              </a:extLst>
            </p:cNvPr>
            <p:cNvSpPr/>
            <p:nvPr/>
          </p:nvSpPr>
          <p:spPr>
            <a:xfrm rot="294740">
              <a:off x="4742988" y="4227745"/>
              <a:ext cx="1205573" cy="752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1">
              <a:extLst>
                <a:ext uri="{FF2B5EF4-FFF2-40B4-BE49-F238E27FC236}">
                  <a16:creationId xmlns:a16="http://schemas.microsoft.com/office/drawing/2014/main" id="{8B105ED5-78CA-45DA-A052-174466E838B1}"/>
                </a:ext>
              </a:extLst>
            </p:cNvPr>
            <p:cNvSpPr/>
            <p:nvPr/>
          </p:nvSpPr>
          <p:spPr>
            <a:xfrm>
              <a:off x="2461273" y="2249881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rgbClr val="050505"/>
                </a:gs>
                <a:gs pos="0">
                  <a:schemeClr val="bg1">
                    <a:lumMod val="95000"/>
                  </a:schemeClr>
                </a:gs>
                <a:gs pos="14000">
                  <a:srgbClr val="D7D7D7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1">
              <a:extLst>
                <a:ext uri="{FF2B5EF4-FFF2-40B4-BE49-F238E27FC236}">
                  <a16:creationId xmlns:a16="http://schemas.microsoft.com/office/drawing/2014/main" id="{C733A58E-DC8A-44AA-84E6-D6834AB386ED}"/>
                </a:ext>
              </a:extLst>
            </p:cNvPr>
            <p:cNvSpPr/>
            <p:nvPr/>
          </p:nvSpPr>
          <p:spPr>
            <a:xfrm>
              <a:off x="2499373" y="2274291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50505"/>
                </a:gs>
                <a:gs pos="14000">
                  <a:srgbClr val="D7D7D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1">
              <a:extLst>
                <a:ext uri="{FF2B5EF4-FFF2-40B4-BE49-F238E27FC236}">
                  <a16:creationId xmlns:a16="http://schemas.microsoft.com/office/drawing/2014/main" id="{145EE947-9884-47FC-AF54-8707E187C2DC}"/>
                </a:ext>
              </a:extLst>
            </p:cNvPr>
            <p:cNvSpPr/>
            <p:nvPr/>
          </p:nvSpPr>
          <p:spPr>
            <a:xfrm>
              <a:off x="2529983" y="2306508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rgbClr val="050505"/>
                </a:gs>
                <a:gs pos="1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">
              <a:extLst>
                <a:ext uri="{FF2B5EF4-FFF2-40B4-BE49-F238E27FC236}">
                  <a16:creationId xmlns:a16="http://schemas.microsoft.com/office/drawing/2014/main" id="{EF026E6F-A95A-4E11-B281-DC2780A5C113}"/>
                </a:ext>
              </a:extLst>
            </p:cNvPr>
            <p:cNvSpPr/>
            <p:nvPr/>
          </p:nvSpPr>
          <p:spPr>
            <a:xfrm>
              <a:off x="2598692" y="2343504"/>
              <a:ext cx="5173707" cy="1832761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pattFill prst="dk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Isosceles Triangle 1">
              <a:extLst>
                <a:ext uri="{FF2B5EF4-FFF2-40B4-BE49-F238E27FC236}">
                  <a16:creationId xmlns:a16="http://schemas.microsoft.com/office/drawing/2014/main" id="{02EDFA62-770B-4FDD-AE55-741FF71B186E}"/>
                </a:ext>
              </a:extLst>
            </p:cNvPr>
            <p:cNvSpPr/>
            <p:nvPr/>
          </p:nvSpPr>
          <p:spPr>
            <a:xfrm>
              <a:off x="2905101" y="2531011"/>
              <a:ext cx="4284170" cy="1475658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/>
                </a:gs>
                <a:gs pos="41000">
                  <a:srgbClr val="7030A0"/>
                </a:gs>
                <a:gs pos="62000">
                  <a:schemeClr val="bg1"/>
                </a:gs>
              </a:gsLst>
              <a:lin ang="5400000" scaled="0"/>
              <a:tileRect/>
            </a:gradFill>
            <a:ln w="76200">
              <a:solidFill>
                <a:schemeClr val="bg1"/>
              </a:solidFill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839066-BA4F-46FE-9184-227945C1C3C5}"/>
                </a:ext>
              </a:extLst>
            </p:cNvPr>
            <p:cNvSpPr/>
            <p:nvPr/>
          </p:nvSpPr>
          <p:spPr>
            <a:xfrm>
              <a:off x="2732958" y="1732832"/>
              <a:ext cx="5763342" cy="2670417"/>
            </a:xfrm>
            <a:custGeom>
              <a:avLst/>
              <a:gdLst>
                <a:gd name="connsiteX0" fmla="*/ 194545 w 5763342"/>
                <a:gd name="connsiteY0" fmla="*/ 718 h 2670417"/>
                <a:gd name="connsiteX1" fmla="*/ 5763342 w 5763342"/>
                <a:gd name="connsiteY1" fmla="*/ 2343868 h 2670417"/>
                <a:gd name="connsiteX2" fmla="*/ 2805830 w 5763342"/>
                <a:gd name="connsiteY2" fmla="*/ 2598662 h 2670417"/>
                <a:gd name="connsiteX3" fmla="*/ 2267166 w 5763342"/>
                <a:gd name="connsiteY3" fmla="*/ 2550904 h 2670417"/>
                <a:gd name="connsiteX4" fmla="*/ 2549099 w 5763342"/>
                <a:gd name="connsiteY4" fmla="*/ 2574145 h 2670417"/>
                <a:gd name="connsiteX5" fmla="*/ 5506611 w 5763342"/>
                <a:gd name="connsiteY5" fmla="*/ 2337242 h 2670417"/>
                <a:gd name="connsiteX6" fmla="*/ 436184 w 5763342"/>
                <a:gd name="connsiteY6" fmla="*/ 273453 h 2670417"/>
                <a:gd name="connsiteX7" fmla="*/ 0 w 5763342"/>
                <a:gd name="connsiteY7" fmla="*/ 172948 h 2670417"/>
                <a:gd name="connsiteX8" fmla="*/ 2840 w 5763342"/>
                <a:gd name="connsiteY8" fmla="*/ 168722 h 2670417"/>
                <a:gd name="connsiteX9" fmla="*/ 194545 w 5763342"/>
                <a:gd name="connsiteY9" fmla="*/ 71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3342" h="2670417">
                  <a:moveTo>
                    <a:pt x="194545" y="718"/>
                  </a:moveTo>
                  <a:cubicBezTo>
                    <a:pt x="5708411" y="1372318"/>
                    <a:pt x="4802426" y="972268"/>
                    <a:pt x="5763342" y="2343868"/>
                  </a:cubicBezTo>
                  <a:cubicBezTo>
                    <a:pt x="5744292" y="2721693"/>
                    <a:pt x="4306017" y="2718518"/>
                    <a:pt x="2805830" y="2598662"/>
                  </a:cubicBezTo>
                  <a:lnTo>
                    <a:pt x="2267166" y="2550904"/>
                  </a:lnTo>
                  <a:lnTo>
                    <a:pt x="2549099" y="2574145"/>
                  </a:lnTo>
                  <a:cubicBezTo>
                    <a:pt x="4049286" y="2685586"/>
                    <a:pt x="5487561" y="2688538"/>
                    <a:pt x="5506611" y="2337242"/>
                  </a:cubicBezTo>
                  <a:cubicBezTo>
                    <a:pt x="4575724" y="1101804"/>
                    <a:pt x="5396879" y="1412272"/>
                    <a:pt x="436184" y="273453"/>
                  </a:cubicBezTo>
                  <a:lnTo>
                    <a:pt x="0" y="172948"/>
                  </a:lnTo>
                  <a:lnTo>
                    <a:pt x="2840" y="168722"/>
                  </a:lnTo>
                  <a:cubicBezTo>
                    <a:pt x="81392" y="57049"/>
                    <a:pt x="149689" y="-7616"/>
                    <a:pt x="194545" y="718"/>
                  </a:cubicBezTo>
                  <a:close/>
                </a:path>
              </a:pathLst>
            </a:custGeom>
            <a:gradFill>
              <a:gsLst>
                <a:gs pos="100000">
                  <a:srgbClr val="050505"/>
                </a:gs>
                <a:gs pos="0">
                  <a:schemeClr val="bg1">
                    <a:lumMod val="95000"/>
                  </a:schemeClr>
                </a:gs>
                <a:gs pos="9000">
                  <a:schemeClr val="bg1"/>
                </a:gs>
                <a:gs pos="58000">
                  <a:srgbClr val="D7D7D7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86A2F5-DE65-45A9-A681-629F7F3DE941}"/>
                </a:ext>
              </a:extLst>
            </p:cNvPr>
            <p:cNvSpPr/>
            <p:nvPr/>
          </p:nvSpPr>
          <p:spPr>
            <a:xfrm>
              <a:off x="2905101" y="1981200"/>
              <a:ext cx="5188535" cy="2340773"/>
            </a:xfrm>
            <a:custGeom>
              <a:avLst/>
              <a:gdLst>
                <a:gd name="connsiteX0" fmla="*/ 194545 w 5763342"/>
                <a:gd name="connsiteY0" fmla="*/ 718 h 2670417"/>
                <a:gd name="connsiteX1" fmla="*/ 5763342 w 5763342"/>
                <a:gd name="connsiteY1" fmla="*/ 2343868 h 2670417"/>
                <a:gd name="connsiteX2" fmla="*/ 2805830 w 5763342"/>
                <a:gd name="connsiteY2" fmla="*/ 2598662 h 2670417"/>
                <a:gd name="connsiteX3" fmla="*/ 2267166 w 5763342"/>
                <a:gd name="connsiteY3" fmla="*/ 2550904 h 2670417"/>
                <a:gd name="connsiteX4" fmla="*/ 2549099 w 5763342"/>
                <a:gd name="connsiteY4" fmla="*/ 2574145 h 2670417"/>
                <a:gd name="connsiteX5" fmla="*/ 5506611 w 5763342"/>
                <a:gd name="connsiteY5" fmla="*/ 2337242 h 2670417"/>
                <a:gd name="connsiteX6" fmla="*/ 436184 w 5763342"/>
                <a:gd name="connsiteY6" fmla="*/ 273453 h 2670417"/>
                <a:gd name="connsiteX7" fmla="*/ 0 w 5763342"/>
                <a:gd name="connsiteY7" fmla="*/ 172948 h 2670417"/>
                <a:gd name="connsiteX8" fmla="*/ 2840 w 5763342"/>
                <a:gd name="connsiteY8" fmla="*/ 168722 h 2670417"/>
                <a:gd name="connsiteX9" fmla="*/ 194545 w 5763342"/>
                <a:gd name="connsiteY9" fmla="*/ 71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3342" h="2670417">
                  <a:moveTo>
                    <a:pt x="194545" y="718"/>
                  </a:moveTo>
                  <a:cubicBezTo>
                    <a:pt x="5708411" y="1372318"/>
                    <a:pt x="4802426" y="972268"/>
                    <a:pt x="5763342" y="2343868"/>
                  </a:cubicBezTo>
                  <a:cubicBezTo>
                    <a:pt x="5744292" y="2721693"/>
                    <a:pt x="4306017" y="2718518"/>
                    <a:pt x="2805830" y="2598662"/>
                  </a:cubicBezTo>
                  <a:lnTo>
                    <a:pt x="2267166" y="2550904"/>
                  </a:lnTo>
                  <a:lnTo>
                    <a:pt x="2549099" y="2574145"/>
                  </a:lnTo>
                  <a:cubicBezTo>
                    <a:pt x="4049286" y="2685586"/>
                    <a:pt x="5487561" y="2688538"/>
                    <a:pt x="5506611" y="2337242"/>
                  </a:cubicBezTo>
                  <a:cubicBezTo>
                    <a:pt x="4575724" y="1101804"/>
                    <a:pt x="5396879" y="1412272"/>
                    <a:pt x="436184" y="273453"/>
                  </a:cubicBezTo>
                  <a:lnTo>
                    <a:pt x="0" y="172948"/>
                  </a:lnTo>
                  <a:lnTo>
                    <a:pt x="2840" y="168722"/>
                  </a:lnTo>
                  <a:cubicBezTo>
                    <a:pt x="81392" y="57049"/>
                    <a:pt x="149689" y="-7616"/>
                    <a:pt x="194545" y="718"/>
                  </a:cubicBezTo>
                  <a:close/>
                </a:path>
              </a:pathLst>
            </a:custGeom>
            <a:gradFill>
              <a:gsLst>
                <a:gs pos="100000">
                  <a:srgbClr val="050505"/>
                </a:gs>
                <a:gs pos="0">
                  <a:srgbClr val="7030A0"/>
                </a:gs>
                <a:gs pos="9000">
                  <a:schemeClr val="bg1">
                    <a:lumMod val="95000"/>
                  </a:schemeClr>
                </a:gs>
                <a:gs pos="58000">
                  <a:srgbClr val="D7D7D7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23EAE6-9A2B-4D38-A0FB-9114B4F1C76A}"/>
              </a:ext>
            </a:extLst>
          </p:cNvPr>
          <p:cNvGrpSpPr/>
          <p:nvPr/>
        </p:nvGrpSpPr>
        <p:grpSpPr>
          <a:xfrm flipH="1">
            <a:off x="9338359" y="3136521"/>
            <a:ext cx="1714500" cy="715433"/>
            <a:chOff x="2096776" y="1732832"/>
            <a:chExt cx="6399524" cy="2670417"/>
          </a:xfrm>
        </p:grpSpPr>
        <p:sp>
          <p:nvSpPr>
            <p:cNvPr id="16" name="Isosceles Triangle 1">
              <a:extLst>
                <a:ext uri="{FF2B5EF4-FFF2-40B4-BE49-F238E27FC236}">
                  <a16:creationId xmlns:a16="http://schemas.microsoft.com/office/drawing/2014/main" id="{D58C5D5F-4502-4E76-A975-9EC890A2E273}"/>
                </a:ext>
              </a:extLst>
            </p:cNvPr>
            <p:cNvSpPr/>
            <p:nvPr/>
          </p:nvSpPr>
          <p:spPr>
            <a:xfrm>
              <a:off x="2096776" y="1732832"/>
              <a:ext cx="6399524" cy="2670417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0F45BF-3CE2-4809-BC6B-1D90E5C0399A}"/>
                </a:ext>
              </a:extLst>
            </p:cNvPr>
            <p:cNvSpPr/>
            <p:nvPr/>
          </p:nvSpPr>
          <p:spPr>
            <a:xfrm rot="466789">
              <a:off x="2286000" y="4000500"/>
              <a:ext cx="23241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256E64-EA82-4DE5-A752-FB0413A1A9B6}"/>
                </a:ext>
              </a:extLst>
            </p:cNvPr>
            <p:cNvSpPr/>
            <p:nvPr/>
          </p:nvSpPr>
          <p:spPr>
            <a:xfrm rot="294740">
              <a:off x="4742988" y="4227745"/>
              <a:ext cx="1205573" cy="752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Isosceles Triangle 1">
              <a:extLst>
                <a:ext uri="{FF2B5EF4-FFF2-40B4-BE49-F238E27FC236}">
                  <a16:creationId xmlns:a16="http://schemas.microsoft.com/office/drawing/2014/main" id="{1D3CB127-3B0F-431E-A126-405914765ECD}"/>
                </a:ext>
              </a:extLst>
            </p:cNvPr>
            <p:cNvSpPr/>
            <p:nvPr/>
          </p:nvSpPr>
          <p:spPr>
            <a:xfrm>
              <a:off x="2461273" y="2249881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32000">
                  <a:srgbClr val="050505"/>
                </a:gs>
                <a:gs pos="0">
                  <a:schemeClr val="bg1">
                    <a:lumMod val="95000"/>
                  </a:schemeClr>
                </a:gs>
                <a:gs pos="14000">
                  <a:srgbClr val="D7D7D7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Isosceles Triangle 1">
              <a:extLst>
                <a:ext uri="{FF2B5EF4-FFF2-40B4-BE49-F238E27FC236}">
                  <a16:creationId xmlns:a16="http://schemas.microsoft.com/office/drawing/2014/main" id="{47CDD23F-AAB4-4A53-84A8-28E6D244F4E1}"/>
                </a:ext>
              </a:extLst>
            </p:cNvPr>
            <p:cNvSpPr/>
            <p:nvPr/>
          </p:nvSpPr>
          <p:spPr>
            <a:xfrm>
              <a:off x="2499373" y="2274291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50505"/>
                </a:gs>
                <a:gs pos="14000">
                  <a:srgbClr val="D7D7D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Isosceles Triangle 1">
              <a:extLst>
                <a:ext uri="{FF2B5EF4-FFF2-40B4-BE49-F238E27FC236}">
                  <a16:creationId xmlns:a16="http://schemas.microsoft.com/office/drawing/2014/main" id="{7717ADF6-BFAA-48F3-A1C5-CF8EB91608AB}"/>
                </a:ext>
              </a:extLst>
            </p:cNvPr>
            <p:cNvSpPr/>
            <p:nvPr/>
          </p:nvSpPr>
          <p:spPr>
            <a:xfrm>
              <a:off x="2529983" y="2306508"/>
              <a:ext cx="4286578" cy="1788719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rgbClr val="050505"/>
                </a:gs>
                <a:gs pos="1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D0983F1-3C57-41FE-A13F-41F0E63AFCA6}"/>
                </a:ext>
              </a:extLst>
            </p:cNvPr>
            <p:cNvSpPr/>
            <p:nvPr/>
          </p:nvSpPr>
          <p:spPr>
            <a:xfrm>
              <a:off x="2598692" y="2343504"/>
              <a:ext cx="5173707" cy="1832761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pattFill prst="dk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Isosceles Triangle 1">
              <a:extLst>
                <a:ext uri="{FF2B5EF4-FFF2-40B4-BE49-F238E27FC236}">
                  <a16:creationId xmlns:a16="http://schemas.microsoft.com/office/drawing/2014/main" id="{1EC55BC6-69E0-4E70-874D-B229EE4CB78D}"/>
                </a:ext>
              </a:extLst>
            </p:cNvPr>
            <p:cNvSpPr/>
            <p:nvPr/>
          </p:nvSpPr>
          <p:spPr>
            <a:xfrm>
              <a:off x="2905101" y="2531011"/>
              <a:ext cx="4284170" cy="1475658"/>
            </a:xfrm>
            <a:custGeom>
              <a:avLst/>
              <a:gdLst>
                <a:gd name="connsiteX0" fmla="*/ 0 w 6172200"/>
                <a:gd name="connsiteY0" fmla="*/ 2152650 h 2152650"/>
                <a:gd name="connsiteX1" fmla="*/ 717703 w 6172200"/>
                <a:gd name="connsiteY1" fmla="*/ 0 h 2152650"/>
                <a:gd name="connsiteX2" fmla="*/ 6172200 w 6172200"/>
                <a:gd name="connsiteY2" fmla="*/ 2152650 h 2152650"/>
                <a:gd name="connsiteX3" fmla="*/ 0 w 6172200"/>
                <a:gd name="connsiteY3" fmla="*/ 2152650 h 2152650"/>
                <a:gd name="connsiteX0" fmla="*/ 0 w 6286500"/>
                <a:gd name="connsiteY0" fmla="*/ 2152650 h 2343150"/>
                <a:gd name="connsiteX1" fmla="*/ 717703 w 6286500"/>
                <a:gd name="connsiteY1" fmla="*/ 0 h 2343150"/>
                <a:gd name="connsiteX2" fmla="*/ 6286500 w 6286500"/>
                <a:gd name="connsiteY2" fmla="*/ 2343150 h 2343150"/>
                <a:gd name="connsiteX3" fmla="*/ 0 w 6286500"/>
                <a:gd name="connsiteY3" fmla="*/ 2152650 h 2343150"/>
                <a:gd name="connsiteX0" fmla="*/ 0 w 6286500"/>
                <a:gd name="connsiteY0" fmla="*/ 2152650 h 2647276"/>
                <a:gd name="connsiteX1" fmla="*/ 717703 w 6286500"/>
                <a:gd name="connsiteY1" fmla="*/ 0 h 2647276"/>
                <a:gd name="connsiteX2" fmla="*/ 6286500 w 6286500"/>
                <a:gd name="connsiteY2" fmla="*/ 2343150 h 2647276"/>
                <a:gd name="connsiteX3" fmla="*/ 0 w 6286500"/>
                <a:gd name="connsiteY3" fmla="*/ 2152650 h 2647276"/>
                <a:gd name="connsiteX0" fmla="*/ 0 w 6286500"/>
                <a:gd name="connsiteY0" fmla="*/ 2152650 h 2669699"/>
                <a:gd name="connsiteX1" fmla="*/ 717703 w 6286500"/>
                <a:gd name="connsiteY1" fmla="*/ 0 h 2669699"/>
                <a:gd name="connsiteX2" fmla="*/ 6286500 w 6286500"/>
                <a:gd name="connsiteY2" fmla="*/ 2343150 h 2669699"/>
                <a:gd name="connsiteX3" fmla="*/ 0 w 6286500"/>
                <a:gd name="connsiteY3" fmla="*/ 2152650 h 2669699"/>
                <a:gd name="connsiteX0" fmla="*/ 113024 w 6399524"/>
                <a:gd name="connsiteY0" fmla="*/ 2152650 h 2669699"/>
                <a:gd name="connsiteX1" fmla="*/ 830727 w 6399524"/>
                <a:gd name="connsiteY1" fmla="*/ 0 h 2669699"/>
                <a:gd name="connsiteX2" fmla="*/ 6399524 w 6399524"/>
                <a:gd name="connsiteY2" fmla="*/ 2343150 h 2669699"/>
                <a:gd name="connsiteX3" fmla="*/ 113024 w 6399524"/>
                <a:gd name="connsiteY3" fmla="*/ 2152650 h 2669699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  <a:gd name="connsiteX0" fmla="*/ 113024 w 6399524"/>
                <a:gd name="connsiteY0" fmla="*/ 2153368 h 2670417"/>
                <a:gd name="connsiteX1" fmla="*/ 830727 w 6399524"/>
                <a:gd name="connsiteY1" fmla="*/ 718 h 2670417"/>
                <a:gd name="connsiteX2" fmla="*/ 6399524 w 6399524"/>
                <a:gd name="connsiteY2" fmla="*/ 2343868 h 2670417"/>
                <a:gd name="connsiteX3" fmla="*/ 113024 w 6399524"/>
                <a:gd name="connsiteY3" fmla="*/ 215336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9524" h="2670417">
                  <a:moveTo>
                    <a:pt x="113024" y="2153368"/>
                  </a:moveTo>
                  <a:cubicBezTo>
                    <a:pt x="-314492" y="1988268"/>
                    <a:pt x="591493" y="-43732"/>
                    <a:pt x="830727" y="718"/>
                  </a:cubicBezTo>
                  <a:cubicBezTo>
                    <a:pt x="6344593" y="1372318"/>
                    <a:pt x="5438608" y="972268"/>
                    <a:pt x="6399524" y="2343868"/>
                  </a:cubicBezTo>
                  <a:cubicBezTo>
                    <a:pt x="6361424" y="3099518"/>
                    <a:pt x="646424" y="2331168"/>
                    <a:pt x="113024" y="21533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/>
                </a:gs>
                <a:gs pos="41000">
                  <a:srgbClr val="7030A0"/>
                </a:gs>
                <a:gs pos="62000">
                  <a:schemeClr val="bg1"/>
                </a:gs>
              </a:gsLst>
              <a:lin ang="5400000" scaled="0"/>
              <a:tileRect/>
            </a:gradFill>
            <a:ln w="76200">
              <a:solidFill>
                <a:schemeClr val="bg1"/>
              </a:solidFill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A557F8-E0E6-4063-8080-1786C30BDB1B}"/>
                </a:ext>
              </a:extLst>
            </p:cNvPr>
            <p:cNvSpPr/>
            <p:nvPr/>
          </p:nvSpPr>
          <p:spPr>
            <a:xfrm>
              <a:off x="2732958" y="1732832"/>
              <a:ext cx="5763342" cy="2670417"/>
            </a:xfrm>
            <a:custGeom>
              <a:avLst/>
              <a:gdLst>
                <a:gd name="connsiteX0" fmla="*/ 194545 w 5763342"/>
                <a:gd name="connsiteY0" fmla="*/ 718 h 2670417"/>
                <a:gd name="connsiteX1" fmla="*/ 5763342 w 5763342"/>
                <a:gd name="connsiteY1" fmla="*/ 2343868 h 2670417"/>
                <a:gd name="connsiteX2" fmla="*/ 2805830 w 5763342"/>
                <a:gd name="connsiteY2" fmla="*/ 2598662 h 2670417"/>
                <a:gd name="connsiteX3" fmla="*/ 2267166 w 5763342"/>
                <a:gd name="connsiteY3" fmla="*/ 2550904 h 2670417"/>
                <a:gd name="connsiteX4" fmla="*/ 2549099 w 5763342"/>
                <a:gd name="connsiteY4" fmla="*/ 2574145 h 2670417"/>
                <a:gd name="connsiteX5" fmla="*/ 5506611 w 5763342"/>
                <a:gd name="connsiteY5" fmla="*/ 2337242 h 2670417"/>
                <a:gd name="connsiteX6" fmla="*/ 436184 w 5763342"/>
                <a:gd name="connsiteY6" fmla="*/ 273453 h 2670417"/>
                <a:gd name="connsiteX7" fmla="*/ 0 w 5763342"/>
                <a:gd name="connsiteY7" fmla="*/ 172948 h 2670417"/>
                <a:gd name="connsiteX8" fmla="*/ 2840 w 5763342"/>
                <a:gd name="connsiteY8" fmla="*/ 168722 h 2670417"/>
                <a:gd name="connsiteX9" fmla="*/ 194545 w 5763342"/>
                <a:gd name="connsiteY9" fmla="*/ 71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3342" h="2670417">
                  <a:moveTo>
                    <a:pt x="194545" y="718"/>
                  </a:moveTo>
                  <a:cubicBezTo>
                    <a:pt x="5708411" y="1372318"/>
                    <a:pt x="4802426" y="972268"/>
                    <a:pt x="5763342" y="2343868"/>
                  </a:cubicBezTo>
                  <a:cubicBezTo>
                    <a:pt x="5744292" y="2721693"/>
                    <a:pt x="4306017" y="2718518"/>
                    <a:pt x="2805830" y="2598662"/>
                  </a:cubicBezTo>
                  <a:lnTo>
                    <a:pt x="2267166" y="2550904"/>
                  </a:lnTo>
                  <a:lnTo>
                    <a:pt x="2549099" y="2574145"/>
                  </a:lnTo>
                  <a:cubicBezTo>
                    <a:pt x="4049286" y="2685586"/>
                    <a:pt x="5487561" y="2688538"/>
                    <a:pt x="5506611" y="2337242"/>
                  </a:cubicBezTo>
                  <a:cubicBezTo>
                    <a:pt x="4575724" y="1101804"/>
                    <a:pt x="5396879" y="1412272"/>
                    <a:pt x="436184" y="273453"/>
                  </a:cubicBezTo>
                  <a:lnTo>
                    <a:pt x="0" y="172948"/>
                  </a:lnTo>
                  <a:lnTo>
                    <a:pt x="2840" y="168722"/>
                  </a:lnTo>
                  <a:cubicBezTo>
                    <a:pt x="81392" y="57049"/>
                    <a:pt x="149689" y="-7616"/>
                    <a:pt x="194545" y="718"/>
                  </a:cubicBezTo>
                  <a:close/>
                </a:path>
              </a:pathLst>
            </a:custGeom>
            <a:gradFill>
              <a:gsLst>
                <a:gs pos="100000">
                  <a:srgbClr val="050505"/>
                </a:gs>
                <a:gs pos="0">
                  <a:schemeClr val="bg1">
                    <a:lumMod val="95000"/>
                  </a:schemeClr>
                </a:gs>
                <a:gs pos="9000">
                  <a:schemeClr val="bg1"/>
                </a:gs>
                <a:gs pos="58000">
                  <a:srgbClr val="D7D7D7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E0BD9F-ED72-4846-9681-08866C1A5387}"/>
                </a:ext>
              </a:extLst>
            </p:cNvPr>
            <p:cNvSpPr/>
            <p:nvPr/>
          </p:nvSpPr>
          <p:spPr>
            <a:xfrm>
              <a:off x="2905101" y="1981200"/>
              <a:ext cx="5188535" cy="2340773"/>
            </a:xfrm>
            <a:custGeom>
              <a:avLst/>
              <a:gdLst>
                <a:gd name="connsiteX0" fmla="*/ 194545 w 5763342"/>
                <a:gd name="connsiteY0" fmla="*/ 718 h 2670417"/>
                <a:gd name="connsiteX1" fmla="*/ 5763342 w 5763342"/>
                <a:gd name="connsiteY1" fmla="*/ 2343868 h 2670417"/>
                <a:gd name="connsiteX2" fmla="*/ 2805830 w 5763342"/>
                <a:gd name="connsiteY2" fmla="*/ 2598662 h 2670417"/>
                <a:gd name="connsiteX3" fmla="*/ 2267166 w 5763342"/>
                <a:gd name="connsiteY3" fmla="*/ 2550904 h 2670417"/>
                <a:gd name="connsiteX4" fmla="*/ 2549099 w 5763342"/>
                <a:gd name="connsiteY4" fmla="*/ 2574145 h 2670417"/>
                <a:gd name="connsiteX5" fmla="*/ 5506611 w 5763342"/>
                <a:gd name="connsiteY5" fmla="*/ 2337242 h 2670417"/>
                <a:gd name="connsiteX6" fmla="*/ 436184 w 5763342"/>
                <a:gd name="connsiteY6" fmla="*/ 273453 h 2670417"/>
                <a:gd name="connsiteX7" fmla="*/ 0 w 5763342"/>
                <a:gd name="connsiteY7" fmla="*/ 172948 h 2670417"/>
                <a:gd name="connsiteX8" fmla="*/ 2840 w 5763342"/>
                <a:gd name="connsiteY8" fmla="*/ 168722 h 2670417"/>
                <a:gd name="connsiteX9" fmla="*/ 194545 w 5763342"/>
                <a:gd name="connsiteY9" fmla="*/ 718 h 267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3342" h="2670417">
                  <a:moveTo>
                    <a:pt x="194545" y="718"/>
                  </a:moveTo>
                  <a:cubicBezTo>
                    <a:pt x="5708411" y="1372318"/>
                    <a:pt x="4802426" y="972268"/>
                    <a:pt x="5763342" y="2343868"/>
                  </a:cubicBezTo>
                  <a:cubicBezTo>
                    <a:pt x="5744292" y="2721693"/>
                    <a:pt x="4306017" y="2718518"/>
                    <a:pt x="2805830" y="2598662"/>
                  </a:cubicBezTo>
                  <a:lnTo>
                    <a:pt x="2267166" y="2550904"/>
                  </a:lnTo>
                  <a:lnTo>
                    <a:pt x="2549099" y="2574145"/>
                  </a:lnTo>
                  <a:cubicBezTo>
                    <a:pt x="4049286" y="2685586"/>
                    <a:pt x="5487561" y="2688538"/>
                    <a:pt x="5506611" y="2337242"/>
                  </a:cubicBezTo>
                  <a:cubicBezTo>
                    <a:pt x="4575724" y="1101804"/>
                    <a:pt x="5396879" y="1412272"/>
                    <a:pt x="436184" y="273453"/>
                  </a:cubicBezTo>
                  <a:lnTo>
                    <a:pt x="0" y="172948"/>
                  </a:lnTo>
                  <a:lnTo>
                    <a:pt x="2840" y="168722"/>
                  </a:lnTo>
                  <a:cubicBezTo>
                    <a:pt x="81392" y="57049"/>
                    <a:pt x="149689" y="-7616"/>
                    <a:pt x="194545" y="718"/>
                  </a:cubicBezTo>
                  <a:close/>
                </a:path>
              </a:pathLst>
            </a:custGeom>
            <a:gradFill>
              <a:gsLst>
                <a:gs pos="100000">
                  <a:srgbClr val="050505"/>
                </a:gs>
                <a:gs pos="0">
                  <a:srgbClr val="7030A0"/>
                </a:gs>
                <a:gs pos="9000">
                  <a:schemeClr val="bg1">
                    <a:lumMod val="95000"/>
                  </a:schemeClr>
                </a:gs>
                <a:gs pos="58000">
                  <a:srgbClr val="D7D7D7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EAC64C-6833-4528-91B4-84906EC3AF1C}"/>
              </a:ext>
            </a:extLst>
          </p:cNvPr>
          <p:cNvGrpSpPr/>
          <p:nvPr/>
        </p:nvGrpSpPr>
        <p:grpSpPr>
          <a:xfrm>
            <a:off x="4115049" y="3289089"/>
            <a:ext cx="4518211" cy="794086"/>
            <a:chOff x="4202037" y="3289089"/>
            <a:chExt cx="4518211" cy="79408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D68F9C8-BB06-4D0D-AB2D-83E6C449BA38}"/>
                </a:ext>
              </a:extLst>
            </p:cNvPr>
            <p:cNvSpPr/>
            <p:nvPr/>
          </p:nvSpPr>
          <p:spPr>
            <a:xfrm>
              <a:off x="4202037" y="3306230"/>
              <a:ext cx="1784389" cy="759804"/>
            </a:xfrm>
            <a:prstGeom prst="roundRect">
              <a:avLst/>
            </a:prstGeom>
            <a:gradFill flip="none" rotWithShape="1">
              <a:gsLst>
                <a:gs pos="37000">
                  <a:srgbClr val="050505"/>
                </a:gs>
                <a:gs pos="0">
                  <a:schemeClr val="tx1">
                    <a:lumMod val="85000"/>
                    <a:lumOff val="15000"/>
                  </a:schemeClr>
                </a:gs>
                <a:gs pos="5000">
                  <a:schemeClr val="bg1"/>
                </a:gs>
                <a:gs pos="15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isometricOffAxis2Top">
                <a:rot lat="17089733" lon="21453401" rev="152351"/>
              </a:camera>
              <a:lightRig rig="threePt" dir="t"/>
            </a:scene3d>
            <a:sp3d prstMaterial="metal">
              <a:bevelT w="190500" h="12700"/>
              <a:bevelB w="1905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78756E5-2284-48C9-966E-E896460E021D}"/>
                </a:ext>
              </a:extLst>
            </p:cNvPr>
            <p:cNvSpPr/>
            <p:nvPr/>
          </p:nvSpPr>
          <p:spPr>
            <a:xfrm>
              <a:off x="6935859" y="3306230"/>
              <a:ext cx="1784389" cy="759804"/>
            </a:xfrm>
            <a:prstGeom prst="roundRect">
              <a:avLst/>
            </a:prstGeom>
            <a:gradFill flip="none" rotWithShape="1">
              <a:gsLst>
                <a:gs pos="37000">
                  <a:srgbClr val="050505"/>
                </a:gs>
                <a:gs pos="0">
                  <a:schemeClr val="tx1">
                    <a:lumMod val="85000"/>
                    <a:lumOff val="15000"/>
                  </a:schemeClr>
                </a:gs>
                <a:gs pos="5000">
                  <a:schemeClr val="bg1"/>
                </a:gs>
                <a:gs pos="15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isometricOffAxis2Top">
                <a:rot lat="17089733" lon="21453401" rev="152351"/>
              </a:camera>
              <a:lightRig rig="threePt" dir="t"/>
            </a:scene3d>
            <a:sp3d prstMaterial="metal">
              <a:bevelT w="190500" h="12700"/>
              <a:bevelB w="19050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7C646D-444D-4914-B5A9-0E39848855BA}"/>
                </a:ext>
              </a:extLst>
            </p:cNvPr>
            <p:cNvGrpSpPr/>
            <p:nvPr/>
          </p:nvGrpSpPr>
          <p:grpSpPr>
            <a:xfrm>
              <a:off x="6064100" y="3289089"/>
              <a:ext cx="794086" cy="794086"/>
              <a:chOff x="3561347" y="441156"/>
              <a:chExt cx="5767139" cy="5767139"/>
            </a:xfrm>
          </p:grpSpPr>
          <p:sp>
            <p:nvSpPr>
              <p:cNvPr id="29" name="Circle: Hollow 28">
                <a:extLst>
                  <a:ext uri="{FF2B5EF4-FFF2-40B4-BE49-F238E27FC236}">
                    <a16:creationId xmlns:a16="http://schemas.microsoft.com/office/drawing/2014/main" id="{DA3EB973-39DE-4EBD-B4C3-50378FA315BC}"/>
                  </a:ext>
                </a:extLst>
              </p:cNvPr>
              <p:cNvSpPr/>
              <p:nvPr/>
            </p:nvSpPr>
            <p:spPr>
              <a:xfrm>
                <a:off x="3561347" y="441156"/>
                <a:ext cx="5767139" cy="5767139"/>
              </a:xfrm>
              <a:prstGeom prst="donut">
                <a:avLst>
                  <a:gd name="adj" fmla="val 4942"/>
                </a:avLst>
              </a:prstGeom>
              <a:gradFill flip="none" rotWithShape="1">
                <a:gsLst>
                  <a:gs pos="33000">
                    <a:schemeClr val="bg1">
                      <a:lumMod val="58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2000">
                    <a:schemeClr val="tx1">
                      <a:lumMod val="85000"/>
                      <a:lumOff val="15000"/>
                    </a:schemeClr>
                  </a:gs>
                  <a:gs pos="98507">
                    <a:schemeClr val="tx1">
                      <a:lumMod val="95000"/>
                      <a:lumOff val="5000"/>
                    </a:schemeClr>
                  </a:gs>
                  <a:gs pos="93000">
                    <a:schemeClr val="bg1">
                      <a:lumMod val="65000"/>
                    </a:schemeClr>
                  </a:gs>
                  <a:gs pos="87000">
                    <a:srgbClr val="020202"/>
                  </a:gs>
                  <a:gs pos="71648">
                    <a:srgbClr val="141414"/>
                  </a:gs>
                  <a:gs pos="5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/>
                <a:lightRig rig="balanced" dir="t"/>
              </a:scene3d>
              <a:sp3d extrusionH="349250" prstMaterial="metal">
                <a:bevelT h="152400"/>
                <a:bevelB h="152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BA8CCBF-C62B-423A-BA7E-EA7B57A0F835}"/>
                  </a:ext>
                </a:extLst>
              </p:cNvPr>
              <p:cNvSpPr/>
              <p:nvPr/>
            </p:nvSpPr>
            <p:spPr>
              <a:xfrm>
                <a:off x="6444916" y="694956"/>
                <a:ext cx="812132" cy="5256664"/>
              </a:xfrm>
              <a:custGeom>
                <a:avLst/>
                <a:gdLst>
                  <a:gd name="connsiteX0" fmla="*/ 0 w 812132"/>
                  <a:gd name="connsiteY0" fmla="*/ 0 h 5256664"/>
                  <a:gd name="connsiteX1" fmla="*/ 812132 w 812132"/>
                  <a:gd name="connsiteY1" fmla="*/ 4034801 h 5256664"/>
                  <a:gd name="connsiteX2" fmla="*/ 0 w 812132"/>
                  <a:gd name="connsiteY2" fmla="*/ 5256664 h 5256664"/>
                  <a:gd name="connsiteX3" fmla="*/ 0 w 812132"/>
                  <a:gd name="connsiteY3" fmla="*/ 4034801 h 5256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132" h="5256664">
                    <a:moveTo>
                      <a:pt x="0" y="0"/>
                    </a:moveTo>
                    <a:lnTo>
                      <a:pt x="812132" y="4034801"/>
                    </a:lnTo>
                    <a:lnTo>
                      <a:pt x="0" y="5256664"/>
                    </a:lnTo>
                    <a:lnTo>
                      <a:pt x="0" y="4034801"/>
                    </a:lnTo>
                    <a:close/>
                  </a:path>
                </a:pathLst>
              </a:custGeom>
              <a:gradFill>
                <a:gsLst>
                  <a:gs pos="100000">
                    <a:srgbClr val="050505"/>
                  </a:gs>
                  <a:gs pos="87000">
                    <a:srgbClr val="D7D7D7"/>
                  </a:gs>
                  <a:gs pos="0">
                    <a:srgbClr val="D7D7D7"/>
                  </a:gs>
                </a:gsLst>
                <a:lin ang="10800000" scaled="1"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A1E91C0-2194-416F-8415-8EB8BE47F7EF}"/>
                  </a:ext>
                </a:extLst>
              </p:cNvPr>
              <p:cNvSpPr/>
              <p:nvPr/>
            </p:nvSpPr>
            <p:spPr>
              <a:xfrm flipH="1">
                <a:off x="5632784" y="694958"/>
                <a:ext cx="812132" cy="5256663"/>
              </a:xfrm>
              <a:custGeom>
                <a:avLst/>
                <a:gdLst>
                  <a:gd name="connsiteX0" fmla="*/ 0 w 812132"/>
                  <a:gd name="connsiteY0" fmla="*/ 0 h 5256663"/>
                  <a:gd name="connsiteX1" fmla="*/ 0 w 812132"/>
                  <a:gd name="connsiteY1" fmla="*/ 4034800 h 5256663"/>
                  <a:gd name="connsiteX2" fmla="*/ 0 w 812132"/>
                  <a:gd name="connsiteY2" fmla="*/ 4034801 h 5256663"/>
                  <a:gd name="connsiteX3" fmla="*/ 0 w 812132"/>
                  <a:gd name="connsiteY3" fmla="*/ 5256663 h 5256663"/>
                  <a:gd name="connsiteX4" fmla="*/ 812132 w 812132"/>
                  <a:gd name="connsiteY4" fmla="*/ 4034801 h 5256663"/>
                  <a:gd name="connsiteX5" fmla="*/ 812132 w 812132"/>
                  <a:gd name="connsiteY5" fmla="*/ 4034801 h 5256663"/>
                  <a:gd name="connsiteX6" fmla="*/ 812132 w 812132"/>
                  <a:gd name="connsiteY6" fmla="*/ 4034801 h 5256663"/>
                  <a:gd name="connsiteX7" fmla="*/ 812132 w 812132"/>
                  <a:gd name="connsiteY7" fmla="*/ 4034800 h 5256663"/>
                  <a:gd name="connsiteX8" fmla="*/ 812132 w 812132"/>
                  <a:gd name="connsiteY8" fmla="*/ 4034800 h 52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132" h="5256663">
                    <a:moveTo>
                      <a:pt x="0" y="0"/>
                    </a:moveTo>
                    <a:lnTo>
                      <a:pt x="0" y="4034800"/>
                    </a:lnTo>
                    <a:lnTo>
                      <a:pt x="0" y="4034801"/>
                    </a:lnTo>
                    <a:lnTo>
                      <a:pt x="0" y="5256663"/>
                    </a:lnTo>
                    <a:lnTo>
                      <a:pt x="812132" y="4034801"/>
                    </a:lnTo>
                    <a:lnTo>
                      <a:pt x="812132" y="4034801"/>
                    </a:lnTo>
                    <a:lnTo>
                      <a:pt x="812132" y="4034801"/>
                    </a:lnTo>
                    <a:lnTo>
                      <a:pt x="812132" y="4034800"/>
                    </a:lnTo>
                    <a:lnTo>
                      <a:pt x="812132" y="403480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50505"/>
                  </a:gs>
                  <a:gs pos="76000">
                    <a:srgbClr val="AEAEAE"/>
                  </a:gs>
                  <a:gs pos="0">
                    <a:srgbClr val="737278"/>
                  </a:gs>
                </a:gsLst>
                <a:lin ang="108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B0B11A7-D1A4-4361-BD5B-D9E5DA8E5F1D}"/>
              </a:ext>
            </a:extLst>
          </p:cNvPr>
          <p:cNvSpPr/>
          <p:nvPr/>
        </p:nvSpPr>
        <p:spPr>
          <a:xfrm>
            <a:off x="3939105" y="3684862"/>
            <a:ext cx="4869957" cy="587871"/>
          </a:xfrm>
          <a:custGeom>
            <a:avLst/>
            <a:gdLst>
              <a:gd name="connsiteX0" fmla="*/ 0 w 9026506"/>
              <a:gd name="connsiteY0" fmla="*/ 0 h 976290"/>
              <a:gd name="connsiteX1" fmla="*/ 48218 w 9026506"/>
              <a:gd name="connsiteY1" fmla="*/ 155333 h 976290"/>
              <a:gd name="connsiteX2" fmla="*/ 855658 w 9026506"/>
              <a:gd name="connsiteY2" fmla="*/ 690540 h 976290"/>
              <a:gd name="connsiteX3" fmla="*/ 8170848 w 9026506"/>
              <a:gd name="connsiteY3" fmla="*/ 690540 h 976290"/>
              <a:gd name="connsiteX4" fmla="*/ 8978289 w 9026506"/>
              <a:gd name="connsiteY4" fmla="*/ 155333 h 976290"/>
              <a:gd name="connsiteX5" fmla="*/ 9026506 w 9026506"/>
              <a:gd name="connsiteY5" fmla="*/ 0 h 976290"/>
              <a:gd name="connsiteX6" fmla="*/ 9023157 w 9026506"/>
              <a:gd name="connsiteY6" fmla="*/ 33223 h 976290"/>
              <a:gd name="connsiteX7" fmla="*/ 7866053 w 9026506"/>
              <a:gd name="connsiteY7" fmla="*/ 976290 h 976290"/>
              <a:gd name="connsiteX8" fmla="*/ 1160453 w 9026506"/>
              <a:gd name="connsiteY8" fmla="*/ 976290 h 976290"/>
              <a:gd name="connsiteX9" fmla="*/ 3349 w 9026506"/>
              <a:gd name="connsiteY9" fmla="*/ 33223 h 97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26506" h="976290">
                <a:moveTo>
                  <a:pt x="0" y="0"/>
                </a:moveTo>
                <a:lnTo>
                  <a:pt x="48218" y="155333"/>
                </a:lnTo>
                <a:cubicBezTo>
                  <a:pt x="181248" y="469852"/>
                  <a:pt x="492681" y="690540"/>
                  <a:pt x="855658" y="690540"/>
                </a:cubicBezTo>
                <a:lnTo>
                  <a:pt x="8170848" y="690540"/>
                </a:lnTo>
                <a:cubicBezTo>
                  <a:pt x="8533825" y="690540"/>
                  <a:pt x="8845258" y="469852"/>
                  <a:pt x="8978289" y="155333"/>
                </a:cubicBezTo>
                <a:lnTo>
                  <a:pt x="9026506" y="0"/>
                </a:lnTo>
                <a:lnTo>
                  <a:pt x="9023157" y="33223"/>
                </a:lnTo>
                <a:cubicBezTo>
                  <a:pt x="8913024" y="571431"/>
                  <a:pt x="8436819" y="976290"/>
                  <a:pt x="7866053" y="976290"/>
                </a:cubicBezTo>
                <a:lnTo>
                  <a:pt x="1160453" y="976290"/>
                </a:lnTo>
                <a:cubicBezTo>
                  <a:pt x="589687" y="976290"/>
                  <a:pt x="113482" y="571431"/>
                  <a:pt x="3349" y="33223"/>
                </a:cubicBezTo>
                <a:close/>
              </a:path>
            </a:pathLst>
          </a:custGeom>
          <a:gradFill>
            <a:gsLst>
              <a:gs pos="12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85000"/>
                </a:schemeClr>
              </a:gs>
              <a:gs pos="5000">
                <a:schemeClr val="tx1">
                  <a:lumMod val="95000"/>
                  <a:lumOff val="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C83E434-043F-4D5E-B835-D7C374673ED8}"/>
              </a:ext>
            </a:extLst>
          </p:cNvPr>
          <p:cNvGrpSpPr/>
          <p:nvPr/>
        </p:nvGrpSpPr>
        <p:grpSpPr>
          <a:xfrm>
            <a:off x="1012730" y="3323041"/>
            <a:ext cx="10166540" cy="2206292"/>
            <a:chOff x="1290813" y="3050085"/>
            <a:chExt cx="10166540" cy="22062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5FA669-0F10-4411-84B4-7F0A7F33DFA8}"/>
                </a:ext>
              </a:extLst>
            </p:cNvPr>
            <p:cNvGrpSpPr/>
            <p:nvPr/>
          </p:nvGrpSpPr>
          <p:grpSpPr>
            <a:xfrm>
              <a:off x="1695450" y="3136521"/>
              <a:ext cx="1714500" cy="715433"/>
              <a:chOff x="2096776" y="1732832"/>
              <a:chExt cx="6399524" cy="2670417"/>
            </a:xfrm>
          </p:grpSpPr>
          <p:sp>
            <p:nvSpPr>
              <p:cNvPr id="5" name="Isosceles Triangle 1">
                <a:extLst>
                  <a:ext uri="{FF2B5EF4-FFF2-40B4-BE49-F238E27FC236}">
                    <a16:creationId xmlns:a16="http://schemas.microsoft.com/office/drawing/2014/main" id="{4533B772-E369-4DA3-8889-2DCC93B2CFE5}"/>
                  </a:ext>
                </a:extLst>
              </p:cNvPr>
              <p:cNvSpPr/>
              <p:nvPr/>
            </p:nvSpPr>
            <p:spPr>
              <a:xfrm>
                <a:off x="2096776" y="1732832"/>
                <a:ext cx="6399524" cy="2670417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2BFD43-F8AA-43CF-B14E-F006B7C8B9C0}"/>
                  </a:ext>
                </a:extLst>
              </p:cNvPr>
              <p:cNvSpPr/>
              <p:nvPr/>
            </p:nvSpPr>
            <p:spPr>
              <a:xfrm rot="466789">
                <a:off x="2286000" y="4000500"/>
                <a:ext cx="2324100" cy="76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30691A-D14D-4921-AC59-DB8CE65531F8}"/>
                  </a:ext>
                </a:extLst>
              </p:cNvPr>
              <p:cNvSpPr/>
              <p:nvPr/>
            </p:nvSpPr>
            <p:spPr>
              <a:xfrm rot="294740">
                <a:off x="4742988" y="4227745"/>
                <a:ext cx="1205573" cy="752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Isosceles Triangle 1">
                <a:extLst>
                  <a:ext uri="{FF2B5EF4-FFF2-40B4-BE49-F238E27FC236}">
                    <a16:creationId xmlns:a16="http://schemas.microsoft.com/office/drawing/2014/main" id="{8B105ED5-78CA-45DA-A052-174466E838B1}"/>
                  </a:ext>
                </a:extLst>
              </p:cNvPr>
              <p:cNvSpPr/>
              <p:nvPr/>
            </p:nvSpPr>
            <p:spPr>
              <a:xfrm>
                <a:off x="2461273" y="2249881"/>
                <a:ext cx="4286578" cy="1788719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gradFill flip="none" rotWithShape="1">
                <a:gsLst>
                  <a:gs pos="32000">
                    <a:srgbClr val="050505"/>
                  </a:gs>
                  <a:gs pos="0">
                    <a:schemeClr val="bg1">
                      <a:lumMod val="95000"/>
                    </a:schemeClr>
                  </a:gs>
                  <a:gs pos="14000">
                    <a:srgbClr val="D7D7D7"/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1">
                <a:extLst>
                  <a:ext uri="{FF2B5EF4-FFF2-40B4-BE49-F238E27FC236}">
                    <a16:creationId xmlns:a16="http://schemas.microsoft.com/office/drawing/2014/main" id="{C733A58E-DC8A-44AA-84E6-D6834AB386ED}"/>
                  </a:ext>
                </a:extLst>
              </p:cNvPr>
              <p:cNvSpPr/>
              <p:nvPr/>
            </p:nvSpPr>
            <p:spPr>
              <a:xfrm>
                <a:off x="2499373" y="2274291"/>
                <a:ext cx="4286578" cy="1788719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50505"/>
                  </a:gs>
                  <a:gs pos="14000">
                    <a:srgbClr val="D7D7D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1">
                <a:extLst>
                  <a:ext uri="{FF2B5EF4-FFF2-40B4-BE49-F238E27FC236}">
                    <a16:creationId xmlns:a16="http://schemas.microsoft.com/office/drawing/2014/main" id="{145EE947-9884-47FC-AF54-8707E187C2DC}"/>
                  </a:ext>
                </a:extLst>
              </p:cNvPr>
              <p:cNvSpPr/>
              <p:nvPr/>
            </p:nvSpPr>
            <p:spPr>
              <a:xfrm>
                <a:off x="2529983" y="2306508"/>
                <a:ext cx="4286578" cy="1788719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050505"/>
                  </a:gs>
                  <a:gs pos="1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">
                <a:extLst>
                  <a:ext uri="{FF2B5EF4-FFF2-40B4-BE49-F238E27FC236}">
                    <a16:creationId xmlns:a16="http://schemas.microsoft.com/office/drawing/2014/main" id="{EF026E6F-A95A-4E11-B281-DC2780A5C113}"/>
                  </a:ext>
                </a:extLst>
              </p:cNvPr>
              <p:cNvSpPr/>
              <p:nvPr/>
            </p:nvSpPr>
            <p:spPr>
              <a:xfrm>
                <a:off x="2598692" y="2343504"/>
                <a:ext cx="5173707" cy="1832761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pattFill prst="dkUpDiag">
                <a:fgClr>
                  <a:schemeClr val="accent5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Isosceles Triangle 1">
                <a:extLst>
                  <a:ext uri="{FF2B5EF4-FFF2-40B4-BE49-F238E27FC236}">
                    <a16:creationId xmlns:a16="http://schemas.microsoft.com/office/drawing/2014/main" id="{02EDFA62-770B-4FDD-AE55-741FF71B186E}"/>
                  </a:ext>
                </a:extLst>
              </p:cNvPr>
              <p:cNvSpPr/>
              <p:nvPr/>
            </p:nvSpPr>
            <p:spPr>
              <a:xfrm>
                <a:off x="2905101" y="2531011"/>
                <a:ext cx="4284170" cy="1475658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030A0"/>
                  </a:gs>
                  <a:gs pos="41000">
                    <a:srgbClr val="7030A0"/>
                  </a:gs>
                  <a:gs pos="62000">
                    <a:schemeClr val="bg1"/>
                  </a:gs>
                </a:gsLst>
                <a:lin ang="5400000" scaled="0"/>
                <a:tileRect/>
              </a:gradFill>
              <a:ln w="76200"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E839066-BA4F-46FE-9184-227945C1C3C5}"/>
                  </a:ext>
                </a:extLst>
              </p:cNvPr>
              <p:cNvSpPr/>
              <p:nvPr/>
            </p:nvSpPr>
            <p:spPr>
              <a:xfrm>
                <a:off x="2732958" y="1732832"/>
                <a:ext cx="5763342" cy="2670417"/>
              </a:xfrm>
              <a:custGeom>
                <a:avLst/>
                <a:gdLst>
                  <a:gd name="connsiteX0" fmla="*/ 194545 w 5763342"/>
                  <a:gd name="connsiteY0" fmla="*/ 718 h 2670417"/>
                  <a:gd name="connsiteX1" fmla="*/ 5763342 w 5763342"/>
                  <a:gd name="connsiteY1" fmla="*/ 2343868 h 2670417"/>
                  <a:gd name="connsiteX2" fmla="*/ 2805830 w 5763342"/>
                  <a:gd name="connsiteY2" fmla="*/ 2598662 h 2670417"/>
                  <a:gd name="connsiteX3" fmla="*/ 2267166 w 5763342"/>
                  <a:gd name="connsiteY3" fmla="*/ 2550904 h 2670417"/>
                  <a:gd name="connsiteX4" fmla="*/ 2549099 w 5763342"/>
                  <a:gd name="connsiteY4" fmla="*/ 2574145 h 2670417"/>
                  <a:gd name="connsiteX5" fmla="*/ 5506611 w 5763342"/>
                  <a:gd name="connsiteY5" fmla="*/ 2337242 h 2670417"/>
                  <a:gd name="connsiteX6" fmla="*/ 436184 w 5763342"/>
                  <a:gd name="connsiteY6" fmla="*/ 273453 h 2670417"/>
                  <a:gd name="connsiteX7" fmla="*/ 0 w 5763342"/>
                  <a:gd name="connsiteY7" fmla="*/ 172948 h 2670417"/>
                  <a:gd name="connsiteX8" fmla="*/ 2840 w 5763342"/>
                  <a:gd name="connsiteY8" fmla="*/ 168722 h 2670417"/>
                  <a:gd name="connsiteX9" fmla="*/ 194545 w 5763342"/>
                  <a:gd name="connsiteY9" fmla="*/ 71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3342" h="2670417">
                    <a:moveTo>
                      <a:pt x="194545" y="718"/>
                    </a:moveTo>
                    <a:cubicBezTo>
                      <a:pt x="5708411" y="1372318"/>
                      <a:pt x="4802426" y="972268"/>
                      <a:pt x="5763342" y="2343868"/>
                    </a:cubicBezTo>
                    <a:cubicBezTo>
                      <a:pt x="5744292" y="2721693"/>
                      <a:pt x="4306017" y="2718518"/>
                      <a:pt x="2805830" y="2598662"/>
                    </a:cubicBezTo>
                    <a:lnTo>
                      <a:pt x="2267166" y="2550904"/>
                    </a:lnTo>
                    <a:lnTo>
                      <a:pt x="2549099" y="2574145"/>
                    </a:lnTo>
                    <a:cubicBezTo>
                      <a:pt x="4049286" y="2685586"/>
                      <a:pt x="5487561" y="2688538"/>
                      <a:pt x="5506611" y="2337242"/>
                    </a:cubicBezTo>
                    <a:cubicBezTo>
                      <a:pt x="4575724" y="1101804"/>
                      <a:pt x="5396879" y="1412272"/>
                      <a:pt x="436184" y="273453"/>
                    </a:cubicBezTo>
                    <a:lnTo>
                      <a:pt x="0" y="172948"/>
                    </a:lnTo>
                    <a:lnTo>
                      <a:pt x="2840" y="168722"/>
                    </a:lnTo>
                    <a:cubicBezTo>
                      <a:pt x="81392" y="57049"/>
                      <a:pt x="149689" y="-7616"/>
                      <a:pt x="194545" y="7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50505"/>
                  </a:gs>
                  <a:gs pos="0">
                    <a:schemeClr val="bg1">
                      <a:lumMod val="95000"/>
                    </a:schemeClr>
                  </a:gs>
                  <a:gs pos="9000">
                    <a:schemeClr val="bg1"/>
                  </a:gs>
                  <a:gs pos="58000">
                    <a:srgbClr val="D7D7D7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286A2F5-DE65-45A9-A681-629F7F3DE941}"/>
                  </a:ext>
                </a:extLst>
              </p:cNvPr>
              <p:cNvSpPr/>
              <p:nvPr/>
            </p:nvSpPr>
            <p:spPr>
              <a:xfrm>
                <a:off x="2905101" y="1981200"/>
                <a:ext cx="5188535" cy="2340773"/>
              </a:xfrm>
              <a:custGeom>
                <a:avLst/>
                <a:gdLst>
                  <a:gd name="connsiteX0" fmla="*/ 194545 w 5763342"/>
                  <a:gd name="connsiteY0" fmla="*/ 718 h 2670417"/>
                  <a:gd name="connsiteX1" fmla="*/ 5763342 w 5763342"/>
                  <a:gd name="connsiteY1" fmla="*/ 2343868 h 2670417"/>
                  <a:gd name="connsiteX2" fmla="*/ 2805830 w 5763342"/>
                  <a:gd name="connsiteY2" fmla="*/ 2598662 h 2670417"/>
                  <a:gd name="connsiteX3" fmla="*/ 2267166 w 5763342"/>
                  <a:gd name="connsiteY3" fmla="*/ 2550904 h 2670417"/>
                  <a:gd name="connsiteX4" fmla="*/ 2549099 w 5763342"/>
                  <a:gd name="connsiteY4" fmla="*/ 2574145 h 2670417"/>
                  <a:gd name="connsiteX5" fmla="*/ 5506611 w 5763342"/>
                  <a:gd name="connsiteY5" fmla="*/ 2337242 h 2670417"/>
                  <a:gd name="connsiteX6" fmla="*/ 436184 w 5763342"/>
                  <a:gd name="connsiteY6" fmla="*/ 273453 h 2670417"/>
                  <a:gd name="connsiteX7" fmla="*/ 0 w 5763342"/>
                  <a:gd name="connsiteY7" fmla="*/ 172948 h 2670417"/>
                  <a:gd name="connsiteX8" fmla="*/ 2840 w 5763342"/>
                  <a:gd name="connsiteY8" fmla="*/ 168722 h 2670417"/>
                  <a:gd name="connsiteX9" fmla="*/ 194545 w 5763342"/>
                  <a:gd name="connsiteY9" fmla="*/ 71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3342" h="2670417">
                    <a:moveTo>
                      <a:pt x="194545" y="718"/>
                    </a:moveTo>
                    <a:cubicBezTo>
                      <a:pt x="5708411" y="1372318"/>
                      <a:pt x="4802426" y="972268"/>
                      <a:pt x="5763342" y="2343868"/>
                    </a:cubicBezTo>
                    <a:cubicBezTo>
                      <a:pt x="5744292" y="2721693"/>
                      <a:pt x="4306017" y="2718518"/>
                      <a:pt x="2805830" y="2598662"/>
                    </a:cubicBezTo>
                    <a:lnTo>
                      <a:pt x="2267166" y="2550904"/>
                    </a:lnTo>
                    <a:lnTo>
                      <a:pt x="2549099" y="2574145"/>
                    </a:lnTo>
                    <a:cubicBezTo>
                      <a:pt x="4049286" y="2685586"/>
                      <a:pt x="5487561" y="2688538"/>
                      <a:pt x="5506611" y="2337242"/>
                    </a:cubicBezTo>
                    <a:cubicBezTo>
                      <a:pt x="4575724" y="1101804"/>
                      <a:pt x="5396879" y="1412272"/>
                      <a:pt x="436184" y="273453"/>
                    </a:cubicBezTo>
                    <a:lnTo>
                      <a:pt x="0" y="172948"/>
                    </a:lnTo>
                    <a:lnTo>
                      <a:pt x="2840" y="168722"/>
                    </a:lnTo>
                    <a:cubicBezTo>
                      <a:pt x="81392" y="57049"/>
                      <a:pt x="149689" y="-7616"/>
                      <a:pt x="194545" y="7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50505"/>
                  </a:gs>
                  <a:gs pos="0">
                    <a:srgbClr val="7030A0"/>
                  </a:gs>
                  <a:gs pos="9000">
                    <a:schemeClr val="bg1">
                      <a:lumMod val="95000"/>
                    </a:schemeClr>
                  </a:gs>
                  <a:gs pos="58000">
                    <a:srgbClr val="D7D7D7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23EAE6-9A2B-4D38-A0FB-9114B4F1C76A}"/>
                </a:ext>
              </a:extLst>
            </p:cNvPr>
            <p:cNvGrpSpPr/>
            <p:nvPr/>
          </p:nvGrpSpPr>
          <p:grpSpPr>
            <a:xfrm flipH="1">
              <a:off x="9338359" y="3136521"/>
              <a:ext cx="1714500" cy="715433"/>
              <a:chOff x="2096776" y="1732832"/>
              <a:chExt cx="6399524" cy="2670417"/>
            </a:xfrm>
          </p:grpSpPr>
          <p:sp>
            <p:nvSpPr>
              <p:cNvPr id="16" name="Isosceles Triangle 1">
                <a:extLst>
                  <a:ext uri="{FF2B5EF4-FFF2-40B4-BE49-F238E27FC236}">
                    <a16:creationId xmlns:a16="http://schemas.microsoft.com/office/drawing/2014/main" id="{D58C5D5F-4502-4E76-A975-9EC890A2E273}"/>
                  </a:ext>
                </a:extLst>
              </p:cNvPr>
              <p:cNvSpPr/>
              <p:nvPr/>
            </p:nvSpPr>
            <p:spPr>
              <a:xfrm>
                <a:off x="2096776" y="1732832"/>
                <a:ext cx="6399524" cy="2670417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0F45BF-3CE2-4809-BC6B-1D90E5C0399A}"/>
                  </a:ext>
                </a:extLst>
              </p:cNvPr>
              <p:cNvSpPr/>
              <p:nvPr/>
            </p:nvSpPr>
            <p:spPr>
              <a:xfrm rot="466789">
                <a:off x="2286000" y="4000500"/>
                <a:ext cx="2324100" cy="76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256E64-EA82-4DE5-A752-FB0413A1A9B6}"/>
                  </a:ext>
                </a:extLst>
              </p:cNvPr>
              <p:cNvSpPr/>
              <p:nvPr/>
            </p:nvSpPr>
            <p:spPr>
              <a:xfrm rot="294740">
                <a:off x="4742988" y="4227745"/>
                <a:ext cx="1205573" cy="752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Isosceles Triangle 1">
                <a:extLst>
                  <a:ext uri="{FF2B5EF4-FFF2-40B4-BE49-F238E27FC236}">
                    <a16:creationId xmlns:a16="http://schemas.microsoft.com/office/drawing/2014/main" id="{1D3CB127-3B0F-431E-A126-405914765ECD}"/>
                  </a:ext>
                </a:extLst>
              </p:cNvPr>
              <p:cNvSpPr/>
              <p:nvPr/>
            </p:nvSpPr>
            <p:spPr>
              <a:xfrm>
                <a:off x="2461273" y="2249881"/>
                <a:ext cx="4286578" cy="1788719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gradFill flip="none" rotWithShape="1">
                <a:gsLst>
                  <a:gs pos="32000">
                    <a:srgbClr val="050505"/>
                  </a:gs>
                  <a:gs pos="0">
                    <a:schemeClr val="bg1">
                      <a:lumMod val="95000"/>
                    </a:schemeClr>
                  </a:gs>
                  <a:gs pos="14000">
                    <a:srgbClr val="D7D7D7"/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Isosceles Triangle 1">
                <a:extLst>
                  <a:ext uri="{FF2B5EF4-FFF2-40B4-BE49-F238E27FC236}">
                    <a16:creationId xmlns:a16="http://schemas.microsoft.com/office/drawing/2014/main" id="{47CDD23F-AAB4-4A53-84A8-28E6D244F4E1}"/>
                  </a:ext>
                </a:extLst>
              </p:cNvPr>
              <p:cNvSpPr/>
              <p:nvPr/>
            </p:nvSpPr>
            <p:spPr>
              <a:xfrm>
                <a:off x="2499373" y="2274291"/>
                <a:ext cx="4286578" cy="1788719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50505"/>
                  </a:gs>
                  <a:gs pos="14000">
                    <a:srgbClr val="D7D7D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Isosceles Triangle 1">
                <a:extLst>
                  <a:ext uri="{FF2B5EF4-FFF2-40B4-BE49-F238E27FC236}">
                    <a16:creationId xmlns:a16="http://schemas.microsoft.com/office/drawing/2014/main" id="{7717ADF6-BFAA-48F3-A1C5-CF8EB91608AB}"/>
                  </a:ext>
                </a:extLst>
              </p:cNvPr>
              <p:cNvSpPr/>
              <p:nvPr/>
            </p:nvSpPr>
            <p:spPr>
              <a:xfrm>
                <a:off x="2529983" y="2306508"/>
                <a:ext cx="4286578" cy="1788719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rgbClr val="050505"/>
                  </a:gs>
                  <a:gs pos="1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Isosceles Triangle 1">
                <a:extLst>
                  <a:ext uri="{FF2B5EF4-FFF2-40B4-BE49-F238E27FC236}">
                    <a16:creationId xmlns:a16="http://schemas.microsoft.com/office/drawing/2014/main" id="{5D0983F1-3C57-41FE-A13F-41F0E63AFCA6}"/>
                  </a:ext>
                </a:extLst>
              </p:cNvPr>
              <p:cNvSpPr/>
              <p:nvPr/>
            </p:nvSpPr>
            <p:spPr>
              <a:xfrm>
                <a:off x="2598692" y="2343504"/>
                <a:ext cx="5173707" cy="1832761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pattFill prst="dkUpDiag">
                <a:fgClr>
                  <a:schemeClr val="accent5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Isosceles Triangle 1">
                <a:extLst>
                  <a:ext uri="{FF2B5EF4-FFF2-40B4-BE49-F238E27FC236}">
                    <a16:creationId xmlns:a16="http://schemas.microsoft.com/office/drawing/2014/main" id="{1EC55BC6-69E0-4E70-874D-B229EE4CB78D}"/>
                  </a:ext>
                </a:extLst>
              </p:cNvPr>
              <p:cNvSpPr/>
              <p:nvPr/>
            </p:nvSpPr>
            <p:spPr>
              <a:xfrm>
                <a:off x="2905101" y="2531011"/>
                <a:ext cx="4284170" cy="1475658"/>
              </a:xfrm>
              <a:custGeom>
                <a:avLst/>
                <a:gdLst>
                  <a:gd name="connsiteX0" fmla="*/ 0 w 6172200"/>
                  <a:gd name="connsiteY0" fmla="*/ 2152650 h 2152650"/>
                  <a:gd name="connsiteX1" fmla="*/ 717703 w 6172200"/>
                  <a:gd name="connsiteY1" fmla="*/ 0 h 2152650"/>
                  <a:gd name="connsiteX2" fmla="*/ 6172200 w 6172200"/>
                  <a:gd name="connsiteY2" fmla="*/ 2152650 h 2152650"/>
                  <a:gd name="connsiteX3" fmla="*/ 0 w 6172200"/>
                  <a:gd name="connsiteY3" fmla="*/ 2152650 h 2152650"/>
                  <a:gd name="connsiteX0" fmla="*/ 0 w 6286500"/>
                  <a:gd name="connsiteY0" fmla="*/ 2152650 h 2343150"/>
                  <a:gd name="connsiteX1" fmla="*/ 717703 w 6286500"/>
                  <a:gd name="connsiteY1" fmla="*/ 0 h 2343150"/>
                  <a:gd name="connsiteX2" fmla="*/ 6286500 w 6286500"/>
                  <a:gd name="connsiteY2" fmla="*/ 2343150 h 2343150"/>
                  <a:gd name="connsiteX3" fmla="*/ 0 w 6286500"/>
                  <a:gd name="connsiteY3" fmla="*/ 2152650 h 2343150"/>
                  <a:gd name="connsiteX0" fmla="*/ 0 w 6286500"/>
                  <a:gd name="connsiteY0" fmla="*/ 2152650 h 2647276"/>
                  <a:gd name="connsiteX1" fmla="*/ 717703 w 6286500"/>
                  <a:gd name="connsiteY1" fmla="*/ 0 h 2647276"/>
                  <a:gd name="connsiteX2" fmla="*/ 6286500 w 6286500"/>
                  <a:gd name="connsiteY2" fmla="*/ 2343150 h 2647276"/>
                  <a:gd name="connsiteX3" fmla="*/ 0 w 6286500"/>
                  <a:gd name="connsiteY3" fmla="*/ 2152650 h 2647276"/>
                  <a:gd name="connsiteX0" fmla="*/ 0 w 6286500"/>
                  <a:gd name="connsiteY0" fmla="*/ 2152650 h 2669699"/>
                  <a:gd name="connsiteX1" fmla="*/ 717703 w 6286500"/>
                  <a:gd name="connsiteY1" fmla="*/ 0 h 2669699"/>
                  <a:gd name="connsiteX2" fmla="*/ 6286500 w 6286500"/>
                  <a:gd name="connsiteY2" fmla="*/ 2343150 h 2669699"/>
                  <a:gd name="connsiteX3" fmla="*/ 0 w 6286500"/>
                  <a:gd name="connsiteY3" fmla="*/ 2152650 h 2669699"/>
                  <a:gd name="connsiteX0" fmla="*/ 113024 w 6399524"/>
                  <a:gd name="connsiteY0" fmla="*/ 2152650 h 2669699"/>
                  <a:gd name="connsiteX1" fmla="*/ 830727 w 6399524"/>
                  <a:gd name="connsiteY1" fmla="*/ 0 h 2669699"/>
                  <a:gd name="connsiteX2" fmla="*/ 6399524 w 6399524"/>
                  <a:gd name="connsiteY2" fmla="*/ 2343150 h 2669699"/>
                  <a:gd name="connsiteX3" fmla="*/ 113024 w 6399524"/>
                  <a:gd name="connsiteY3" fmla="*/ 2152650 h 2669699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  <a:gd name="connsiteX0" fmla="*/ 113024 w 6399524"/>
                  <a:gd name="connsiteY0" fmla="*/ 2153368 h 2670417"/>
                  <a:gd name="connsiteX1" fmla="*/ 830727 w 6399524"/>
                  <a:gd name="connsiteY1" fmla="*/ 718 h 2670417"/>
                  <a:gd name="connsiteX2" fmla="*/ 6399524 w 6399524"/>
                  <a:gd name="connsiteY2" fmla="*/ 2343868 h 2670417"/>
                  <a:gd name="connsiteX3" fmla="*/ 113024 w 6399524"/>
                  <a:gd name="connsiteY3" fmla="*/ 215336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9524" h="2670417">
                    <a:moveTo>
                      <a:pt x="113024" y="2153368"/>
                    </a:moveTo>
                    <a:cubicBezTo>
                      <a:pt x="-314492" y="1988268"/>
                      <a:pt x="591493" y="-43732"/>
                      <a:pt x="830727" y="718"/>
                    </a:cubicBezTo>
                    <a:cubicBezTo>
                      <a:pt x="6344593" y="1372318"/>
                      <a:pt x="5438608" y="972268"/>
                      <a:pt x="6399524" y="2343868"/>
                    </a:cubicBezTo>
                    <a:cubicBezTo>
                      <a:pt x="6361424" y="3099518"/>
                      <a:pt x="646424" y="2331168"/>
                      <a:pt x="113024" y="21533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030A0"/>
                  </a:gs>
                  <a:gs pos="41000">
                    <a:srgbClr val="7030A0"/>
                  </a:gs>
                  <a:gs pos="62000">
                    <a:schemeClr val="bg1"/>
                  </a:gs>
                </a:gsLst>
                <a:lin ang="5400000" scaled="0"/>
                <a:tileRect/>
              </a:gradFill>
              <a:ln w="76200"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7A557F8-E0E6-4063-8080-1786C30BDB1B}"/>
                  </a:ext>
                </a:extLst>
              </p:cNvPr>
              <p:cNvSpPr/>
              <p:nvPr/>
            </p:nvSpPr>
            <p:spPr>
              <a:xfrm>
                <a:off x="2732958" y="1732832"/>
                <a:ext cx="5763342" cy="2670417"/>
              </a:xfrm>
              <a:custGeom>
                <a:avLst/>
                <a:gdLst>
                  <a:gd name="connsiteX0" fmla="*/ 194545 w 5763342"/>
                  <a:gd name="connsiteY0" fmla="*/ 718 h 2670417"/>
                  <a:gd name="connsiteX1" fmla="*/ 5763342 w 5763342"/>
                  <a:gd name="connsiteY1" fmla="*/ 2343868 h 2670417"/>
                  <a:gd name="connsiteX2" fmla="*/ 2805830 w 5763342"/>
                  <a:gd name="connsiteY2" fmla="*/ 2598662 h 2670417"/>
                  <a:gd name="connsiteX3" fmla="*/ 2267166 w 5763342"/>
                  <a:gd name="connsiteY3" fmla="*/ 2550904 h 2670417"/>
                  <a:gd name="connsiteX4" fmla="*/ 2549099 w 5763342"/>
                  <a:gd name="connsiteY4" fmla="*/ 2574145 h 2670417"/>
                  <a:gd name="connsiteX5" fmla="*/ 5506611 w 5763342"/>
                  <a:gd name="connsiteY5" fmla="*/ 2337242 h 2670417"/>
                  <a:gd name="connsiteX6" fmla="*/ 436184 w 5763342"/>
                  <a:gd name="connsiteY6" fmla="*/ 273453 h 2670417"/>
                  <a:gd name="connsiteX7" fmla="*/ 0 w 5763342"/>
                  <a:gd name="connsiteY7" fmla="*/ 172948 h 2670417"/>
                  <a:gd name="connsiteX8" fmla="*/ 2840 w 5763342"/>
                  <a:gd name="connsiteY8" fmla="*/ 168722 h 2670417"/>
                  <a:gd name="connsiteX9" fmla="*/ 194545 w 5763342"/>
                  <a:gd name="connsiteY9" fmla="*/ 71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3342" h="2670417">
                    <a:moveTo>
                      <a:pt x="194545" y="718"/>
                    </a:moveTo>
                    <a:cubicBezTo>
                      <a:pt x="5708411" y="1372318"/>
                      <a:pt x="4802426" y="972268"/>
                      <a:pt x="5763342" y="2343868"/>
                    </a:cubicBezTo>
                    <a:cubicBezTo>
                      <a:pt x="5744292" y="2721693"/>
                      <a:pt x="4306017" y="2718518"/>
                      <a:pt x="2805830" y="2598662"/>
                    </a:cubicBezTo>
                    <a:lnTo>
                      <a:pt x="2267166" y="2550904"/>
                    </a:lnTo>
                    <a:lnTo>
                      <a:pt x="2549099" y="2574145"/>
                    </a:lnTo>
                    <a:cubicBezTo>
                      <a:pt x="4049286" y="2685586"/>
                      <a:pt x="5487561" y="2688538"/>
                      <a:pt x="5506611" y="2337242"/>
                    </a:cubicBezTo>
                    <a:cubicBezTo>
                      <a:pt x="4575724" y="1101804"/>
                      <a:pt x="5396879" y="1412272"/>
                      <a:pt x="436184" y="273453"/>
                    </a:cubicBezTo>
                    <a:lnTo>
                      <a:pt x="0" y="172948"/>
                    </a:lnTo>
                    <a:lnTo>
                      <a:pt x="2840" y="168722"/>
                    </a:lnTo>
                    <a:cubicBezTo>
                      <a:pt x="81392" y="57049"/>
                      <a:pt x="149689" y="-7616"/>
                      <a:pt x="194545" y="7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50505"/>
                  </a:gs>
                  <a:gs pos="0">
                    <a:schemeClr val="bg1">
                      <a:lumMod val="95000"/>
                    </a:schemeClr>
                  </a:gs>
                  <a:gs pos="9000">
                    <a:schemeClr val="bg1"/>
                  </a:gs>
                  <a:gs pos="58000">
                    <a:srgbClr val="D7D7D7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1E0BD9F-ED72-4846-9681-08866C1A5387}"/>
                  </a:ext>
                </a:extLst>
              </p:cNvPr>
              <p:cNvSpPr/>
              <p:nvPr/>
            </p:nvSpPr>
            <p:spPr>
              <a:xfrm>
                <a:off x="2905101" y="1981200"/>
                <a:ext cx="5188535" cy="2340773"/>
              </a:xfrm>
              <a:custGeom>
                <a:avLst/>
                <a:gdLst>
                  <a:gd name="connsiteX0" fmla="*/ 194545 w 5763342"/>
                  <a:gd name="connsiteY0" fmla="*/ 718 h 2670417"/>
                  <a:gd name="connsiteX1" fmla="*/ 5763342 w 5763342"/>
                  <a:gd name="connsiteY1" fmla="*/ 2343868 h 2670417"/>
                  <a:gd name="connsiteX2" fmla="*/ 2805830 w 5763342"/>
                  <a:gd name="connsiteY2" fmla="*/ 2598662 h 2670417"/>
                  <a:gd name="connsiteX3" fmla="*/ 2267166 w 5763342"/>
                  <a:gd name="connsiteY3" fmla="*/ 2550904 h 2670417"/>
                  <a:gd name="connsiteX4" fmla="*/ 2549099 w 5763342"/>
                  <a:gd name="connsiteY4" fmla="*/ 2574145 h 2670417"/>
                  <a:gd name="connsiteX5" fmla="*/ 5506611 w 5763342"/>
                  <a:gd name="connsiteY5" fmla="*/ 2337242 h 2670417"/>
                  <a:gd name="connsiteX6" fmla="*/ 436184 w 5763342"/>
                  <a:gd name="connsiteY6" fmla="*/ 273453 h 2670417"/>
                  <a:gd name="connsiteX7" fmla="*/ 0 w 5763342"/>
                  <a:gd name="connsiteY7" fmla="*/ 172948 h 2670417"/>
                  <a:gd name="connsiteX8" fmla="*/ 2840 w 5763342"/>
                  <a:gd name="connsiteY8" fmla="*/ 168722 h 2670417"/>
                  <a:gd name="connsiteX9" fmla="*/ 194545 w 5763342"/>
                  <a:gd name="connsiteY9" fmla="*/ 718 h 2670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3342" h="2670417">
                    <a:moveTo>
                      <a:pt x="194545" y="718"/>
                    </a:moveTo>
                    <a:cubicBezTo>
                      <a:pt x="5708411" y="1372318"/>
                      <a:pt x="4802426" y="972268"/>
                      <a:pt x="5763342" y="2343868"/>
                    </a:cubicBezTo>
                    <a:cubicBezTo>
                      <a:pt x="5744292" y="2721693"/>
                      <a:pt x="4306017" y="2718518"/>
                      <a:pt x="2805830" y="2598662"/>
                    </a:cubicBezTo>
                    <a:lnTo>
                      <a:pt x="2267166" y="2550904"/>
                    </a:lnTo>
                    <a:lnTo>
                      <a:pt x="2549099" y="2574145"/>
                    </a:lnTo>
                    <a:cubicBezTo>
                      <a:pt x="4049286" y="2685586"/>
                      <a:pt x="5487561" y="2688538"/>
                      <a:pt x="5506611" y="2337242"/>
                    </a:cubicBezTo>
                    <a:cubicBezTo>
                      <a:pt x="4575724" y="1101804"/>
                      <a:pt x="5396879" y="1412272"/>
                      <a:pt x="436184" y="273453"/>
                    </a:cubicBezTo>
                    <a:lnTo>
                      <a:pt x="0" y="172948"/>
                    </a:lnTo>
                    <a:lnTo>
                      <a:pt x="2840" y="168722"/>
                    </a:lnTo>
                    <a:cubicBezTo>
                      <a:pt x="81392" y="57049"/>
                      <a:pt x="149689" y="-7616"/>
                      <a:pt x="194545" y="7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50505"/>
                  </a:gs>
                  <a:gs pos="0">
                    <a:srgbClr val="7030A0"/>
                  </a:gs>
                  <a:gs pos="9000">
                    <a:schemeClr val="bg1">
                      <a:lumMod val="95000"/>
                    </a:schemeClr>
                  </a:gs>
                  <a:gs pos="58000">
                    <a:srgbClr val="D7D7D7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9EAC64C-6833-4528-91B4-84906EC3AF1C}"/>
                </a:ext>
              </a:extLst>
            </p:cNvPr>
            <p:cNvGrpSpPr/>
            <p:nvPr/>
          </p:nvGrpSpPr>
          <p:grpSpPr>
            <a:xfrm>
              <a:off x="4115049" y="3398273"/>
              <a:ext cx="4518211" cy="794086"/>
              <a:chOff x="4202037" y="3289089"/>
              <a:chExt cx="4518211" cy="794086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D68F9C8-BB06-4D0D-AB2D-83E6C449BA38}"/>
                  </a:ext>
                </a:extLst>
              </p:cNvPr>
              <p:cNvSpPr/>
              <p:nvPr/>
            </p:nvSpPr>
            <p:spPr>
              <a:xfrm>
                <a:off x="4202037" y="3306230"/>
                <a:ext cx="1784389" cy="759804"/>
              </a:xfrm>
              <a:prstGeom prst="roundRect">
                <a:avLst/>
              </a:prstGeom>
              <a:gradFill flip="none" rotWithShape="1">
                <a:gsLst>
                  <a:gs pos="37000">
                    <a:srgbClr val="050505"/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5000">
                    <a:schemeClr val="bg1"/>
                  </a:gs>
                  <a:gs pos="15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isometricOffAxis2Top">
                  <a:rot lat="17089733" lon="21453401" rev="152351"/>
                </a:camera>
                <a:lightRig rig="threePt" dir="t"/>
              </a:scene3d>
              <a:sp3d prstMaterial="metal">
                <a:bevelT w="190500" h="12700"/>
                <a:bevelB w="19050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78756E5-2284-48C9-966E-E896460E021D}"/>
                  </a:ext>
                </a:extLst>
              </p:cNvPr>
              <p:cNvSpPr/>
              <p:nvPr/>
            </p:nvSpPr>
            <p:spPr>
              <a:xfrm>
                <a:off x="6935859" y="3306230"/>
                <a:ext cx="1784389" cy="759804"/>
              </a:xfrm>
              <a:prstGeom prst="roundRect">
                <a:avLst/>
              </a:prstGeom>
              <a:gradFill flip="none" rotWithShape="1">
                <a:gsLst>
                  <a:gs pos="37000">
                    <a:srgbClr val="050505"/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5000">
                    <a:schemeClr val="bg1"/>
                  </a:gs>
                  <a:gs pos="15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isometricOffAxis2Top">
                  <a:rot lat="17089733" lon="21453401" rev="152351"/>
                </a:camera>
                <a:lightRig rig="threePt" dir="t"/>
              </a:scene3d>
              <a:sp3d prstMaterial="metal">
                <a:bevelT w="190500" h="12700"/>
                <a:bevelB w="19050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97C646D-444D-4914-B5A9-0E39848855BA}"/>
                  </a:ext>
                </a:extLst>
              </p:cNvPr>
              <p:cNvGrpSpPr/>
              <p:nvPr/>
            </p:nvGrpSpPr>
            <p:grpSpPr>
              <a:xfrm>
                <a:off x="6064100" y="3289089"/>
                <a:ext cx="794086" cy="794086"/>
                <a:chOff x="3561347" y="441157"/>
                <a:chExt cx="5767139" cy="5767138"/>
              </a:xfrm>
            </p:grpSpPr>
            <p:sp>
              <p:nvSpPr>
                <p:cNvPr id="29" name="Circle: Hollow 28">
                  <a:extLst>
                    <a:ext uri="{FF2B5EF4-FFF2-40B4-BE49-F238E27FC236}">
                      <a16:creationId xmlns:a16="http://schemas.microsoft.com/office/drawing/2014/main" id="{DA3EB973-39DE-4EBD-B4C3-50378FA315BC}"/>
                    </a:ext>
                  </a:extLst>
                </p:cNvPr>
                <p:cNvSpPr/>
                <p:nvPr/>
              </p:nvSpPr>
              <p:spPr>
                <a:xfrm>
                  <a:off x="3561347" y="441157"/>
                  <a:ext cx="5767139" cy="5767138"/>
                </a:xfrm>
                <a:prstGeom prst="donut">
                  <a:avLst>
                    <a:gd name="adj" fmla="val 4942"/>
                  </a:avLst>
                </a:prstGeom>
                <a:gradFill flip="none" rotWithShape="1">
                  <a:gsLst>
                    <a:gs pos="33000">
                      <a:schemeClr val="bg1">
                        <a:lumMod val="58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2000">
                      <a:schemeClr val="tx1">
                        <a:lumMod val="85000"/>
                        <a:lumOff val="15000"/>
                      </a:schemeClr>
                    </a:gs>
                    <a:gs pos="98507">
                      <a:schemeClr val="tx1">
                        <a:lumMod val="95000"/>
                        <a:lumOff val="5000"/>
                      </a:schemeClr>
                    </a:gs>
                    <a:gs pos="93000">
                      <a:schemeClr val="bg1">
                        <a:lumMod val="65000"/>
                      </a:schemeClr>
                    </a:gs>
                    <a:gs pos="87000">
                      <a:srgbClr val="020202"/>
                    </a:gs>
                    <a:gs pos="71648">
                      <a:srgbClr val="141414"/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scene3d>
                  <a:camera prst="orthographicFront"/>
                  <a:lightRig rig="balanced" dir="t"/>
                </a:scene3d>
                <a:sp3d extrusionH="349250" prstMaterial="metal">
                  <a:bevelT h="152400"/>
                  <a:bevelB h="1524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BA8CCBF-C62B-423A-BA7E-EA7B57A0F835}"/>
                    </a:ext>
                  </a:extLst>
                </p:cNvPr>
                <p:cNvSpPr/>
                <p:nvPr/>
              </p:nvSpPr>
              <p:spPr>
                <a:xfrm>
                  <a:off x="6444916" y="694956"/>
                  <a:ext cx="812132" cy="5256664"/>
                </a:xfrm>
                <a:custGeom>
                  <a:avLst/>
                  <a:gdLst>
                    <a:gd name="connsiteX0" fmla="*/ 0 w 812132"/>
                    <a:gd name="connsiteY0" fmla="*/ 0 h 5256664"/>
                    <a:gd name="connsiteX1" fmla="*/ 812132 w 812132"/>
                    <a:gd name="connsiteY1" fmla="*/ 4034801 h 5256664"/>
                    <a:gd name="connsiteX2" fmla="*/ 0 w 812132"/>
                    <a:gd name="connsiteY2" fmla="*/ 5256664 h 5256664"/>
                    <a:gd name="connsiteX3" fmla="*/ 0 w 812132"/>
                    <a:gd name="connsiteY3" fmla="*/ 4034801 h 5256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2132" h="5256664">
                      <a:moveTo>
                        <a:pt x="0" y="0"/>
                      </a:moveTo>
                      <a:lnTo>
                        <a:pt x="812132" y="4034801"/>
                      </a:lnTo>
                      <a:lnTo>
                        <a:pt x="0" y="5256664"/>
                      </a:lnTo>
                      <a:lnTo>
                        <a:pt x="0" y="4034801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050505"/>
                    </a:gs>
                    <a:gs pos="87000">
                      <a:srgbClr val="D7D7D7"/>
                    </a:gs>
                    <a:gs pos="0">
                      <a:srgbClr val="D7D7D7"/>
                    </a:gs>
                  </a:gsLst>
                  <a:lin ang="10800000" scaled="1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A1E91C0-2194-416F-8415-8EB8BE47F7EF}"/>
                    </a:ext>
                  </a:extLst>
                </p:cNvPr>
                <p:cNvSpPr/>
                <p:nvPr/>
              </p:nvSpPr>
              <p:spPr>
                <a:xfrm flipH="1">
                  <a:off x="5632784" y="694958"/>
                  <a:ext cx="812132" cy="5256663"/>
                </a:xfrm>
                <a:custGeom>
                  <a:avLst/>
                  <a:gdLst>
                    <a:gd name="connsiteX0" fmla="*/ 0 w 812132"/>
                    <a:gd name="connsiteY0" fmla="*/ 0 h 5256663"/>
                    <a:gd name="connsiteX1" fmla="*/ 0 w 812132"/>
                    <a:gd name="connsiteY1" fmla="*/ 4034800 h 5256663"/>
                    <a:gd name="connsiteX2" fmla="*/ 0 w 812132"/>
                    <a:gd name="connsiteY2" fmla="*/ 4034801 h 5256663"/>
                    <a:gd name="connsiteX3" fmla="*/ 0 w 812132"/>
                    <a:gd name="connsiteY3" fmla="*/ 5256663 h 5256663"/>
                    <a:gd name="connsiteX4" fmla="*/ 812132 w 812132"/>
                    <a:gd name="connsiteY4" fmla="*/ 4034801 h 5256663"/>
                    <a:gd name="connsiteX5" fmla="*/ 812132 w 812132"/>
                    <a:gd name="connsiteY5" fmla="*/ 4034801 h 5256663"/>
                    <a:gd name="connsiteX6" fmla="*/ 812132 w 812132"/>
                    <a:gd name="connsiteY6" fmla="*/ 4034801 h 5256663"/>
                    <a:gd name="connsiteX7" fmla="*/ 812132 w 812132"/>
                    <a:gd name="connsiteY7" fmla="*/ 4034800 h 5256663"/>
                    <a:gd name="connsiteX8" fmla="*/ 812132 w 812132"/>
                    <a:gd name="connsiteY8" fmla="*/ 4034800 h 52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2132" h="5256663">
                      <a:moveTo>
                        <a:pt x="0" y="0"/>
                      </a:moveTo>
                      <a:lnTo>
                        <a:pt x="0" y="4034800"/>
                      </a:lnTo>
                      <a:lnTo>
                        <a:pt x="0" y="4034801"/>
                      </a:lnTo>
                      <a:lnTo>
                        <a:pt x="0" y="5256663"/>
                      </a:lnTo>
                      <a:lnTo>
                        <a:pt x="812132" y="4034801"/>
                      </a:lnTo>
                      <a:lnTo>
                        <a:pt x="812132" y="4034801"/>
                      </a:lnTo>
                      <a:lnTo>
                        <a:pt x="812132" y="4034801"/>
                      </a:lnTo>
                      <a:lnTo>
                        <a:pt x="812132" y="4034800"/>
                      </a:lnTo>
                      <a:lnTo>
                        <a:pt x="812132" y="40348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050505"/>
                    </a:gs>
                    <a:gs pos="76000">
                      <a:srgbClr val="AEAEAE"/>
                    </a:gs>
                    <a:gs pos="0">
                      <a:srgbClr val="737278"/>
                    </a:gs>
                  </a:gsLst>
                  <a:lin ang="10800000" scaled="1"/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B0B11A7-D1A4-4361-BD5B-D9E5DA8E5F1D}"/>
                </a:ext>
              </a:extLst>
            </p:cNvPr>
            <p:cNvSpPr/>
            <p:nvPr/>
          </p:nvSpPr>
          <p:spPr>
            <a:xfrm>
              <a:off x="3939105" y="3684862"/>
              <a:ext cx="4869957" cy="805251"/>
            </a:xfrm>
            <a:custGeom>
              <a:avLst/>
              <a:gdLst>
                <a:gd name="connsiteX0" fmla="*/ 0 w 9026506"/>
                <a:gd name="connsiteY0" fmla="*/ 0 h 976290"/>
                <a:gd name="connsiteX1" fmla="*/ 48218 w 9026506"/>
                <a:gd name="connsiteY1" fmla="*/ 155333 h 976290"/>
                <a:gd name="connsiteX2" fmla="*/ 855658 w 9026506"/>
                <a:gd name="connsiteY2" fmla="*/ 690540 h 976290"/>
                <a:gd name="connsiteX3" fmla="*/ 8170848 w 9026506"/>
                <a:gd name="connsiteY3" fmla="*/ 690540 h 976290"/>
                <a:gd name="connsiteX4" fmla="*/ 8978289 w 9026506"/>
                <a:gd name="connsiteY4" fmla="*/ 155333 h 976290"/>
                <a:gd name="connsiteX5" fmla="*/ 9026506 w 9026506"/>
                <a:gd name="connsiteY5" fmla="*/ 0 h 976290"/>
                <a:gd name="connsiteX6" fmla="*/ 9023157 w 9026506"/>
                <a:gd name="connsiteY6" fmla="*/ 33223 h 976290"/>
                <a:gd name="connsiteX7" fmla="*/ 7866053 w 9026506"/>
                <a:gd name="connsiteY7" fmla="*/ 976290 h 976290"/>
                <a:gd name="connsiteX8" fmla="*/ 1160453 w 9026506"/>
                <a:gd name="connsiteY8" fmla="*/ 976290 h 976290"/>
                <a:gd name="connsiteX9" fmla="*/ 3349 w 9026506"/>
                <a:gd name="connsiteY9" fmla="*/ 33223 h 976290"/>
                <a:gd name="connsiteX0" fmla="*/ 0 w 9026506"/>
                <a:gd name="connsiteY0" fmla="*/ 0 h 1337298"/>
                <a:gd name="connsiteX1" fmla="*/ 48218 w 9026506"/>
                <a:gd name="connsiteY1" fmla="*/ 155333 h 1337298"/>
                <a:gd name="connsiteX2" fmla="*/ 855658 w 9026506"/>
                <a:gd name="connsiteY2" fmla="*/ 690540 h 1337298"/>
                <a:gd name="connsiteX3" fmla="*/ 8170848 w 9026506"/>
                <a:gd name="connsiteY3" fmla="*/ 690540 h 1337298"/>
                <a:gd name="connsiteX4" fmla="*/ 8978289 w 9026506"/>
                <a:gd name="connsiteY4" fmla="*/ 155333 h 1337298"/>
                <a:gd name="connsiteX5" fmla="*/ 9026506 w 9026506"/>
                <a:gd name="connsiteY5" fmla="*/ 0 h 1337298"/>
                <a:gd name="connsiteX6" fmla="*/ 9023157 w 9026506"/>
                <a:gd name="connsiteY6" fmla="*/ 33223 h 1337298"/>
                <a:gd name="connsiteX7" fmla="*/ 7866053 w 9026506"/>
                <a:gd name="connsiteY7" fmla="*/ 976290 h 1337298"/>
                <a:gd name="connsiteX8" fmla="*/ 4486884 w 9026506"/>
                <a:gd name="connsiteY8" fmla="*/ 1337298 h 1337298"/>
                <a:gd name="connsiteX9" fmla="*/ 1160453 w 9026506"/>
                <a:gd name="connsiteY9" fmla="*/ 976290 h 1337298"/>
                <a:gd name="connsiteX10" fmla="*/ 3349 w 9026506"/>
                <a:gd name="connsiteY10" fmla="*/ 33223 h 1337298"/>
                <a:gd name="connsiteX11" fmla="*/ 0 w 9026506"/>
                <a:gd name="connsiteY11" fmla="*/ 0 h 1337298"/>
                <a:gd name="connsiteX0" fmla="*/ 0 w 9026506"/>
                <a:gd name="connsiteY0" fmla="*/ 0 h 1337298"/>
                <a:gd name="connsiteX1" fmla="*/ 48218 w 9026506"/>
                <a:gd name="connsiteY1" fmla="*/ 155333 h 1337298"/>
                <a:gd name="connsiteX2" fmla="*/ 855658 w 9026506"/>
                <a:gd name="connsiteY2" fmla="*/ 690540 h 1337298"/>
                <a:gd name="connsiteX3" fmla="*/ 4486884 w 9026506"/>
                <a:gd name="connsiteY3" fmla="*/ 1065317 h 1337298"/>
                <a:gd name="connsiteX4" fmla="*/ 8170848 w 9026506"/>
                <a:gd name="connsiteY4" fmla="*/ 690540 h 1337298"/>
                <a:gd name="connsiteX5" fmla="*/ 8978289 w 9026506"/>
                <a:gd name="connsiteY5" fmla="*/ 155333 h 1337298"/>
                <a:gd name="connsiteX6" fmla="*/ 9026506 w 9026506"/>
                <a:gd name="connsiteY6" fmla="*/ 0 h 1337298"/>
                <a:gd name="connsiteX7" fmla="*/ 9023157 w 9026506"/>
                <a:gd name="connsiteY7" fmla="*/ 33223 h 1337298"/>
                <a:gd name="connsiteX8" fmla="*/ 7866053 w 9026506"/>
                <a:gd name="connsiteY8" fmla="*/ 976290 h 1337298"/>
                <a:gd name="connsiteX9" fmla="*/ 4486884 w 9026506"/>
                <a:gd name="connsiteY9" fmla="*/ 1337298 h 1337298"/>
                <a:gd name="connsiteX10" fmla="*/ 1160453 w 9026506"/>
                <a:gd name="connsiteY10" fmla="*/ 976290 h 1337298"/>
                <a:gd name="connsiteX11" fmla="*/ 3349 w 9026506"/>
                <a:gd name="connsiteY11" fmla="*/ 33223 h 1337298"/>
                <a:gd name="connsiteX12" fmla="*/ 0 w 9026506"/>
                <a:gd name="connsiteY12" fmla="*/ 0 h 133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26506" h="1337298">
                  <a:moveTo>
                    <a:pt x="0" y="0"/>
                  </a:moveTo>
                  <a:lnTo>
                    <a:pt x="48218" y="155333"/>
                  </a:lnTo>
                  <a:cubicBezTo>
                    <a:pt x="181248" y="469852"/>
                    <a:pt x="492681" y="690540"/>
                    <a:pt x="855658" y="690540"/>
                  </a:cubicBezTo>
                  <a:cubicBezTo>
                    <a:pt x="2057634" y="687030"/>
                    <a:pt x="3284908" y="1068827"/>
                    <a:pt x="4486884" y="1065317"/>
                  </a:cubicBezTo>
                  <a:lnTo>
                    <a:pt x="8170848" y="690540"/>
                  </a:lnTo>
                  <a:cubicBezTo>
                    <a:pt x="8533825" y="690540"/>
                    <a:pt x="8845258" y="469852"/>
                    <a:pt x="8978289" y="155333"/>
                  </a:cubicBezTo>
                  <a:lnTo>
                    <a:pt x="9026506" y="0"/>
                  </a:lnTo>
                  <a:lnTo>
                    <a:pt x="9023157" y="33223"/>
                  </a:lnTo>
                  <a:cubicBezTo>
                    <a:pt x="8913024" y="571431"/>
                    <a:pt x="8436819" y="976290"/>
                    <a:pt x="7866053" y="976290"/>
                  </a:cubicBezTo>
                  <a:cubicBezTo>
                    <a:pt x="6739663" y="975745"/>
                    <a:pt x="5613274" y="1337843"/>
                    <a:pt x="4486884" y="1337298"/>
                  </a:cubicBezTo>
                  <a:cubicBezTo>
                    <a:pt x="3378074" y="1337843"/>
                    <a:pt x="2269263" y="975745"/>
                    <a:pt x="1160453" y="976290"/>
                  </a:cubicBezTo>
                  <a:cubicBezTo>
                    <a:pt x="589687" y="976290"/>
                    <a:pt x="113482" y="571431"/>
                    <a:pt x="3349" y="3322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85000"/>
                  </a:schemeClr>
                </a:gs>
                <a:gs pos="5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42A428-11AA-431F-B15B-E76DCA60B01E}"/>
                </a:ext>
              </a:extLst>
            </p:cNvPr>
            <p:cNvSpPr/>
            <p:nvPr/>
          </p:nvSpPr>
          <p:spPr>
            <a:xfrm>
              <a:off x="3459291" y="4668506"/>
              <a:ext cx="5829584" cy="587871"/>
            </a:xfrm>
            <a:custGeom>
              <a:avLst/>
              <a:gdLst>
                <a:gd name="connsiteX0" fmla="*/ 0 w 9026506"/>
                <a:gd name="connsiteY0" fmla="*/ 0 h 976290"/>
                <a:gd name="connsiteX1" fmla="*/ 48218 w 9026506"/>
                <a:gd name="connsiteY1" fmla="*/ 155333 h 976290"/>
                <a:gd name="connsiteX2" fmla="*/ 855658 w 9026506"/>
                <a:gd name="connsiteY2" fmla="*/ 690540 h 976290"/>
                <a:gd name="connsiteX3" fmla="*/ 8170848 w 9026506"/>
                <a:gd name="connsiteY3" fmla="*/ 690540 h 976290"/>
                <a:gd name="connsiteX4" fmla="*/ 8978289 w 9026506"/>
                <a:gd name="connsiteY4" fmla="*/ 155333 h 976290"/>
                <a:gd name="connsiteX5" fmla="*/ 9026506 w 9026506"/>
                <a:gd name="connsiteY5" fmla="*/ 0 h 976290"/>
                <a:gd name="connsiteX6" fmla="*/ 9023157 w 9026506"/>
                <a:gd name="connsiteY6" fmla="*/ 33223 h 976290"/>
                <a:gd name="connsiteX7" fmla="*/ 7866053 w 9026506"/>
                <a:gd name="connsiteY7" fmla="*/ 976290 h 976290"/>
                <a:gd name="connsiteX8" fmla="*/ 1160453 w 9026506"/>
                <a:gd name="connsiteY8" fmla="*/ 976290 h 976290"/>
                <a:gd name="connsiteX9" fmla="*/ 3349 w 9026506"/>
                <a:gd name="connsiteY9" fmla="*/ 33223 h 97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26506" h="976290">
                  <a:moveTo>
                    <a:pt x="0" y="0"/>
                  </a:moveTo>
                  <a:lnTo>
                    <a:pt x="48218" y="155333"/>
                  </a:lnTo>
                  <a:cubicBezTo>
                    <a:pt x="181248" y="469852"/>
                    <a:pt x="492681" y="690540"/>
                    <a:pt x="855658" y="690540"/>
                  </a:cubicBezTo>
                  <a:lnTo>
                    <a:pt x="8170848" y="690540"/>
                  </a:lnTo>
                  <a:cubicBezTo>
                    <a:pt x="8533825" y="690540"/>
                    <a:pt x="8845258" y="469852"/>
                    <a:pt x="8978289" y="155333"/>
                  </a:cubicBezTo>
                  <a:lnTo>
                    <a:pt x="9026506" y="0"/>
                  </a:lnTo>
                  <a:lnTo>
                    <a:pt x="9023157" y="33223"/>
                  </a:lnTo>
                  <a:cubicBezTo>
                    <a:pt x="8913024" y="571431"/>
                    <a:pt x="8436819" y="976290"/>
                    <a:pt x="7866053" y="976290"/>
                  </a:cubicBezTo>
                  <a:lnTo>
                    <a:pt x="1160453" y="976290"/>
                  </a:lnTo>
                  <a:cubicBezTo>
                    <a:pt x="589687" y="976290"/>
                    <a:pt x="113482" y="571431"/>
                    <a:pt x="3349" y="33223"/>
                  </a:cubicBezTo>
                  <a:close/>
                </a:path>
              </a:pathLst>
            </a:custGeom>
            <a:gradFill>
              <a:gsLst>
                <a:gs pos="1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85000"/>
                  </a:schemeClr>
                </a:gs>
                <a:gs pos="5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B567885-45F8-462C-BDD8-6204D0EE40E4}"/>
                </a:ext>
              </a:extLst>
            </p:cNvPr>
            <p:cNvSpPr/>
            <p:nvPr/>
          </p:nvSpPr>
          <p:spPr>
            <a:xfrm>
              <a:off x="1290813" y="3218408"/>
              <a:ext cx="2121962" cy="1458852"/>
            </a:xfrm>
            <a:custGeom>
              <a:avLst/>
              <a:gdLst>
                <a:gd name="connsiteX0" fmla="*/ 0 w 2236243"/>
                <a:gd name="connsiteY0" fmla="*/ 1531985 h 1531985"/>
                <a:gd name="connsiteX1" fmla="*/ 108189 w 2236243"/>
                <a:gd name="connsiteY1" fmla="*/ 0 h 1531985"/>
                <a:gd name="connsiteX2" fmla="*/ 2236243 w 2236243"/>
                <a:gd name="connsiteY2" fmla="*/ 1531985 h 1531985"/>
                <a:gd name="connsiteX3" fmla="*/ 0 w 2236243"/>
                <a:gd name="connsiteY3" fmla="*/ 1531985 h 1531985"/>
                <a:gd name="connsiteX0" fmla="*/ 0 w 2236243"/>
                <a:gd name="connsiteY0" fmla="*/ 1531985 h 1531985"/>
                <a:gd name="connsiteX1" fmla="*/ 39950 w 2236243"/>
                <a:gd name="connsiteY1" fmla="*/ 0 h 1531985"/>
                <a:gd name="connsiteX2" fmla="*/ 2236243 w 2236243"/>
                <a:gd name="connsiteY2" fmla="*/ 1531985 h 1531985"/>
                <a:gd name="connsiteX3" fmla="*/ 0 w 2236243"/>
                <a:gd name="connsiteY3" fmla="*/ 1531985 h 1531985"/>
                <a:gd name="connsiteX0" fmla="*/ 0 w 2236243"/>
                <a:gd name="connsiteY0" fmla="*/ 1531985 h 1531985"/>
                <a:gd name="connsiteX1" fmla="*/ 39950 w 2236243"/>
                <a:gd name="connsiteY1" fmla="*/ 0 h 1531985"/>
                <a:gd name="connsiteX2" fmla="*/ 2236243 w 2236243"/>
                <a:gd name="connsiteY2" fmla="*/ 1531985 h 1531985"/>
                <a:gd name="connsiteX3" fmla="*/ 0 w 2236243"/>
                <a:gd name="connsiteY3" fmla="*/ 1531985 h 1531985"/>
                <a:gd name="connsiteX0" fmla="*/ 0 w 2236243"/>
                <a:gd name="connsiteY0" fmla="*/ 1477394 h 1477394"/>
                <a:gd name="connsiteX1" fmla="*/ 490326 w 2236243"/>
                <a:gd name="connsiteY1" fmla="*/ 0 h 1477394"/>
                <a:gd name="connsiteX2" fmla="*/ 2236243 w 2236243"/>
                <a:gd name="connsiteY2" fmla="*/ 1477394 h 1477394"/>
                <a:gd name="connsiteX3" fmla="*/ 0 w 2236243"/>
                <a:gd name="connsiteY3" fmla="*/ 1477394 h 1477394"/>
                <a:gd name="connsiteX0" fmla="*/ 0 w 2236243"/>
                <a:gd name="connsiteY0" fmla="*/ 1477394 h 1477394"/>
                <a:gd name="connsiteX1" fmla="*/ 490326 w 2236243"/>
                <a:gd name="connsiteY1" fmla="*/ 0 h 1477394"/>
                <a:gd name="connsiteX2" fmla="*/ 2236243 w 2236243"/>
                <a:gd name="connsiteY2" fmla="*/ 1477394 h 1477394"/>
                <a:gd name="connsiteX3" fmla="*/ 0 w 2236243"/>
                <a:gd name="connsiteY3" fmla="*/ 1477394 h 1477394"/>
                <a:gd name="connsiteX0" fmla="*/ 0 w 2168004"/>
                <a:gd name="connsiteY0" fmla="*/ 849597 h 1477394"/>
                <a:gd name="connsiteX1" fmla="*/ 422087 w 2168004"/>
                <a:gd name="connsiteY1" fmla="*/ 0 h 1477394"/>
                <a:gd name="connsiteX2" fmla="*/ 2168004 w 2168004"/>
                <a:gd name="connsiteY2" fmla="*/ 1477394 h 1477394"/>
                <a:gd name="connsiteX3" fmla="*/ 0 w 2168004"/>
                <a:gd name="connsiteY3" fmla="*/ 849597 h 1477394"/>
                <a:gd name="connsiteX0" fmla="*/ 0 w 2187045"/>
                <a:gd name="connsiteY0" fmla="*/ 849597 h 1478437"/>
                <a:gd name="connsiteX1" fmla="*/ 422087 w 2187045"/>
                <a:gd name="connsiteY1" fmla="*/ 0 h 1478437"/>
                <a:gd name="connsiteX2" fmla="*/ 1023581 w 2187045"/>
                <a:gd name="connsiteY2" fmla="*/ 971454 h 1478437"/>
                <a:gd name="connsiteX3" fmla="*/ 2168004 w 2187045"/>
                <a:gd name="connsiteY3" fmla="*/ 1477394 h 1478437"/>
                <a:gd name="connsiteX4" fmla="*/ 0 w 2187045"/>
                <a:gd name="connsiteY4" fmla="*/ 849597 h 1478437"/>
                <a:gd name="connsiteX0" fmla="*/ 0 w 2187045"/>
                <a:gd name="connsiteY0" fmla="*/ 849597 h 1478437"/>
                <a:gd name="connsiteX1" fmla="*/ 422087 w 2187045"/>
                <a:gd name="connsiteY1" fmla="*/ 0 h 1478437"/>
                <a:gd name="connsiteX2" fmla="*/ 1023581 w 2187045"/>
                <a:gd name="connsiteY2" fmla="*/ 971454 h 1478437"/>
                <a:gd name="connsiteX3" fmla="*/ 2168004 w 2187045"/>
                <a:gd name="connsiteY3" fmla="*/ 1477394 h 1478437"/>
                <a:gd name="connsiteX4" fmla="*/ 0 w 2187045"/>
                <a:gd name="connsiteY4" fmla="*/ 849597 h 1478437"/>
                <a:gd name="connsiteX0" fmla="*/ 0 w 2185400"/>
                <a:gd name="connsiteY0" fmla="*/ 849597 h 1478158"/>
                <a:gd name="connsiteX1" fmla="*/ 422087 w 2185400"/>
                <a:gd name="connsiteY1" fmla="*/ 0 h 1478158"/>
                <a:gd name="connsiteX2" fmla="*/ 914399 w 2185400"/>
                <a:gd name="connsiteY2" fmla="*/ 862272 h 1478158"/>
                <a:gd name="connsiteX3" fmla="*/ 2168004 w 2185400"/>
                <a:gd name="connsiteY3" fmla="*/ 1477394 h 1478158"/>
                <a:gd name="connsiteX4" fmla="*/ 0 w 2185400"/>
                <a:gd name="connsiteY4" fmla="*/ 849597 h 1478158"/>
                <a:gd name="connsiteX0" fmla="*/ 0 w 2195267"/>
                <a:gd name="connsiteY0" fmla="*/ 849597 h 1477871"/>
                <a:gd name="connsiteX1" fmla="*/ 422087 w 2195267"/>
                <a:gd name="connsiteY1" fmla="*/ 0 h 1477871"/>
                <a:gd name="connsiteX2" fmla="*/ 914399 w 2195267"/>
                <a:gd name="connsiteY2" fmla="*/ 862272 h 1477871"/>
                <a:gd name="connsiteX3" fmla="*/ 2168004 w 2195267"/>
                <a:gd name="connsiteY3" fmla="*/ 1477394 h 1477871"/>
                <a:gd name="connsiteX4" fmla="*/ 0 w 2195267"/>
                <a:gd name="connsiteY4" fmla="*/ 849597 h 1477871"/>
                <a:gd name="connsiteX0" fmla="*/ 0 w 2195267"/>
                <a:gd name="connsiteY0" fmla="*/ 849597 h 1477871"/>
                <a:gd name="connsiteX1" fmla="*/ 422087 w 2195267"/>
                <a:gd name="connsiteY1" fmla="*/ 0 h 1477871"/>
                <a:gd name="connsiteX2" fmla="*/ 914399 w 2195267"/>
                <a:gd name="connsiteY2" fmla="*/ 862272 h 1477871"/>
                <a:gd name="connsiteX3" fmla="*/ 2168004 w 2195267"/>
                <a:gd name="connsiteY3" fmla="*/ 1477394 h 1477871"/>
                <a:gd name="connsiteX4" fmla="*/ 0 w 2195267"/>
                <a:gd name="connsiteY4" fmla="*/ 849597 h 1477871"/>
                <a:gd name="connsiteX0" fmla="*/ 0 w 2195267"/>
                <a:gd name="connsiteY0" fmla="*/ 849597 h 1477871"/>
                <a:gd name="connsiteX1" fmla="*/ 422087 w 2195267"/>
                <a:gd name="connsiteY1" fmla="*/ 0 h 1477871"/>
                <a:gd name="connsiteX2" fmla="*/ 914399 w 2195267"/>
                <a:gd name="connsiteY2" fmla="*/ 862272 h 1477871"/>
                <a:gd name="connsiteX3" fmla="*/ 2168004 w 2195267"/>
                <a:gd name="connsiteY3" fmla="*/ 1477394 h 1477871"/>
                <a:gd name="connsiteX4" fmla="*/ 0 w 2195267"/>
                <a:gd name="connsiteY4" fmla="*/ 849597 h 1477871"/>
                <a:gd name="connsiteX0" fmla="*/ 25757 w 2221024"/>
                <a:gd name="connsiteY0" fmla="*/ 849597 h 1477871"/>
                <a:gd name="connsiteX1" fmla="*/ 447844 w 2221024"/>
                <a:gd name="connsiteY1" fmla="*/ 0 h 1477871"/>
                <a:gd name="connsiteX2" fmla="*/ 940156 w 2221024"/>
                <a:gd name="connsiteY2" fmla="*/ 862272 h 1477871"/>
                <a:gd name="connsiteX3" fmla="*/ 2193761 w 2221024"/>
                <a:gd name="connsiteY3" fmla="*/ 1477394 h 1477871"/>
                <a:gd name="connsiteX4" fmla="*/ 25757 w 2221024"/>
                <a:gd name="connsiteY4" fmla="*/ 849597 h 1477871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940156 w 2193761"/>
                <a:gd name="connsiteY2" fmla="*/ 862272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940156 w 2193761"/>
                <a:gd name="connsiteY2" fmla="*/ 862272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940156 w 2193761"/>
                <a:gd name="connsiteY2" fmla="*/ 889568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940156 w 2193761"/>
                <a:gd name="connsiteY2" fmla="*/ 889568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803678 w 2193761"/>
                <a:gd name="connsiteY2" fmla="*/ 848624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36183 w 2135948"/>
                <a:gd name="connsiteY0" fmla="*/ 849597 h 1477394"/>
                <a:gd name="connsiteX1" fmla="*/ 390031 w 2135948"/>
                <a:gd name="connsiteY1" fmla="*/ 0 h 1477394"/>
                <a:gd name="connsiteX2" fmla="*/ 745865 w 2135948"/>
                <a:gd name="connsiteY2" fmla="*/ 848624 h 1477394"/>
                <a:gd name="connsiteX3" fmla="*/ 2135948 w 2135948"/>
                <a:gd name="connsiteY3" fmla="*/ 1477394 h 1477394"/>
                <a:gd name="connsiteX4" fmla="*/ 36183 w 2135948"/>
                <a:gd name="connsiteY4" fmla="*/ 849597 h 1477394"/>
                <a:gd name="connsiteX0" fmla="*/ 36183 w 2135948"/>
                <a:gd name="connsiteY0" fmla="*/ 849597 h 1477394"/>
                <a:gd name="connsiteX1" fmla="*/ 390031 w 2135948"/>
                <a:gd name="connsiteY1" fmla="*/ 0 h 1477394"/>
                <a:gd name="connsiteX2" fmla="*/ 745865 w 2135948"/>
                <a:gd name="connsiteY2" fmla="*/ 848624 h 1477394"/>
                <a:gd name="connsiteX3" fmla="*/ 2135948 w 2135948"/>
                <a:gd name="connsiteY3" fmla="*/ 1477394 h 1477394"/>
                <a:gd name="connsiteX4" fmla="*/ 36183 w 2135948"/>
                <a:gd name="connsiteY4" fmla="*/ 849597 h 1477394"/>
                <a:gd name="connsiteX0" fmla="*/ 36183 w 2135948"/>
                <a:gd name="connsiteY0" fmla="*/ 849597 h 1477394"/>
                <a:gd name="connsiteX1" fmla="*/ 390031 w 2135948"/>
                <a:gd name="connsiteY1" fmla="*/ 0 h 1477394"/>
                <a:gd name="connsiteX2" fmla="*/ 691274 w 2135948"/>
                <a:gd name="connsiteY2" fmla="*/ 794033 h 1477394"/>
                <a:gd name="connsiteX3" fmla="*/ 2135948 w 2135948"/>
                <a:gd name="connsiteY3" fmla="*/ 1477394 h 1477394"/>
                <a:gd name="connsiteX4" fmla="*/ 36183 w 2135948"/>
                <a:gd name="connsiteY4" fmla="*/ 849597 h 1477394"/>
                <a:gd name="connsiteX0" fmla="*/ 36183 w 2135948"/>
                <a:gd name="connsiteY0" fmla="*/ 849597 h 1477394"/>
                <a:gd name="connsiteX1" fmla="*/ 390031 w 2135948"/>
                <a:gd name="connsiteY1" fmla="*/ 0 h 1477394"/>
                <a:gd name="connsiteX2" fmla="*/ 691274 w 2135948"/>
                <a:gd name="connsiteY2" fmla="*/ 794033 h 1477394"/>
                <a:gd name="connsiteX3" fmla="*/ 2135948 w 2135948"/>
                <a:gd name="connsiteY3" fmla="*/ 1477394 h 1477394"/>
                <a:gd name="connsiteX4" fmla="*/ 36183 w 2135948"/>
                <a:gd name="connsiteY4" fmla="*/ 849597 h 1477394"/>
                <a:gd name="connsiteX0" fmla="*/ 36183 w 2138771"/>
                <a:gd name="connsiteY0" fmla="*/ 849597 h 1486147"/>
                <a:gd name="connsiteX1" fmla="*/ 390031 w 2138771"/>
                <a:gd name="connsiteY1" fmla="*/ 0 h 1486147"/>
                <a:gd name="connsiteX2" fmla="*/ 691274 w 2138771"/>
                <a:gd name="connsiteY2" fmla="*/ 794033 h 1486147"/>
                <a:gd name="connsiteX3" fmla="*/ 2135948 w 2138771"/>
                <a:gd name="connsiteY3" fmla="*/ 1477394 h 1486147"/>
                <a:gd name="connsiteX4" fmla="*/ 1414606 w 2138771"/>
                <a:gd name="connsiteY4" fmla="*/ 1135228 h 1486147"/>
                <a:gd name="connsiteX5" fmla="*/ 36183 w 2138771"/>
                <a:gd name="connsiteY5" fmla="*/ 849597 h 1486147"/>
                <a:gd name="connsiteX0" fmla="*/ 36183 w 2138771"/>
                <a:gd name="connsiteY0" fmla="*/ 849597 h 1486147"/>
                <a:gd name="connsiteX1" fmla="*/ 390031 w 2138771"/>
                <a:gd name="connsiteY1" fmla="*/ 0 h 1486147"/>
                <a:gd name="connsiteX2" fmla="*/ 691274 w 2138771"/>
                <a:gd name="connsiteY2" fmla="*/ 794033 h 1486147"/>
                <a:gd name="connsiteX3" fmla="*/ 2135948 w 2138771"/>
                <a:gd name="connsiteY3" fmla="*/ 1477394 h 1486147"/>
                <a:gd name="connsiteX4" fmla="*/ 1414606 w 2138771"/>
                <a:gd name="connsiteY4" fmla="*/ 1135228 h 1486147"/>
                <a:gd name="connsiteX5" fmla="*/ 36183 w 2138771"/>
                <a:gd name="connsiteY5" fmla="*/ 849597 h 1486147"/>
                <a:gd name="connsiteX0" fmla="*/ 36183 w 2138771"/>
                <a:gd name="connsiteY0" fmla="*/ 849597 h 1486147"/>
                <a:gd name="connsiteX1" fmla="*/ 390031 w 2138771"/>
                <a:gd name="connsiteY1" fmla="*/ 0 h 1486147"/>
                <a:gd name="connsiteX2" fmla="*/ 691274 w 2138771"/>
                <a:gd name="connsiteY2" fmla="*/ 794033 h 1486147"/>
                <a:gd name="connsiteX3" fmla="*/ 2135948 w 2138771"/>
                <a:gd name="connsiteY3" fmla="*/ 1477394 h 1486147"/>
                <a:gd name="connsiteX4" fmla="*/ 1414606 w 2138771"/>
                <a:gd name="connsiteY4" fmla="*/ 1135228 h 1486147"/>
                <a:gd name="connsiteX5" fmla="*/ 36183 w 2138771"/>
                <a:gd name="connsiteY5" fmla="*/ 849597 h 1486147"/>
                <a:gd name="connsiteX0" fmla="*/ 19374 w 2121962"/>
                <a:gd name="connsiteY0" fmla="*/ 822302 h 1458852"/>
                <a:gd name="connsiteX1" fmla="*/ 509700 w 2121962"/>
                <a:gd name="connsiteY1" fmla="*/ 0 h 1458852"/>
                <a:gd name="connsiteX2" fmla="*/ 674465 w 2121962"/>
                <a:gd name="connsiteY2" fmla="*/ 766738 h 1458852"/>
                <a:gd name="connsiteX3" fmla="*/ 2119139 w 2121962"/>
                <a:gd name="connsiteY3" fmla="*/ 1450099 h 1458852"/>
                <a:gd name="connsiteX4" fmla="*/ 1397797 w 2121962"/>
                <a:gd name="connsiteY4" fmla="*/ 1107933 h 1458852"/>
                <a:gd name="connsiteX5" fmla="*/ 19374 w 2121962"/>
                <a:gd name="connsiteY5" fmla="*/ 822302 h 145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962" h="1458852">
                  <a:moveTo>
                    <a:pt x="19374" y="822302"/>
                  </a:moveTo>
                  <a:cubicBezTo>
                    <a:pt x="-58294" y="620989"/>
                    <a:pt x="96049" y="419676"/>
                    <a:pt x="509700" y="0"/>
                  </a:cubicBezTo>
                  <a:cubicBezTo>
                    <a:pt x="680297" y="20309"/>
                    <a:pt x="-285261" y="588745"/>
                    <a:pt x="674465" y="766738"/>
                  </a:cubicBezTo>
                  <a:cubicBezTo>
                    <a:pt x="1838908" y="903790"/>
                    <a:pt x="1580052" y="1224748"/>
                    <a:pt x="2119139" y="1450099"/>
                  </a:cubicBezTo>
                  <a:cubicBezTo>
                    <a:pt x="2160082" y="1513789"/>
                    <a:pt x="1747758" y="1212566"/>
                    <a:pt x="1397797" y="1107933"/>
                  </a:cubicBezTo>
                  <a:cubicBezTo>
                    <a:pt x="1047836" y="1003300"/>
                    <a:pt x="110525" y="1018331"/>
                    <a:pt x="19374" y="822302"/>
                  </a:cubicBezTo>
                  <a:close/>
                </a:path>
              </a:pathLst>
            </a:custGeom>
            <a:gradFill>
              <a:gsLst>
                <a:gs pos="4300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31750" h="146050"/>
              <a:bevelB w="317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Isosceles Triangle 38">
              <a:extLst>
                <a:ext uri="{FF2B5EF4-FFF2-40B4-BE49-F238E27FC236}">
                  <a16:creationId xmlns:a16="http://schemas.microsoft.com/office/drawing/2014/main" id="{E4239D9F-39EE-4614-B66E-26318EFB70ED}"/>
                </a:ext>
              </a:extLst>
            </p:cNvPr>
            <p:cNvSpPr/>
            <p:nvPr/>
          </p:nvSpPr>
          <p:spPr>
            <a:xfrm flipH="1">
              <a:off x="9335391" y="3218408"/>
              <a:ext cx="2121962" cy="1458852"/>
            </a:xfrm>
            <a:custGeom>
              <a:avLst/>
              <a:gdLst>
                <a:gd name="connsiteX0" fmla="*/ 0 w 2236243"/>
                <a:gd name="connsiteY0" fmla="*/ 1531985 h 1531985"/>
                <a:gd name="connsiteX1" fmla="*/ 108189 w 2236243"/>
                <a:gd name="connsiteY1" fmla="*/ 0 h 1531985"/>
                <a:gd name="connsiteX2" fmla="*/ 2236243 w 2236243"/>
                <a:gd name="connsiteY2" fmla="*/ 1531985 h 1531985"/>
                <a:gd name="connsiteX3" fmla="*/ 0 w 2236243"/>
                <a:gd name="connsiteY3" fmla="*/ 1531985 h 1531985"/>
                <a:gd name="connsiteX0" fmla="*/ 0 w 2236243"/>
                <a:gd name="connsiteY0" fmla="*/ 1531985 h 1531985"/>
                <a:gd name="connsiteX1" fmla="*/ 39950 w 2236243"/>
                <a:gd name="connsiteY1" fmla="*/ 0 h 1531985"/>
                <a:gd name="connsiteX2" fmla="*/ 2236243 w 2236243"/>
                <a:gd name="connsiteY2" fmla="*/ 1531985 h 1531985"/>
                <a:gd name="connsiteX3" fmla="*/ 0 w 2236243"/>
                <a:gd name="connsiteY3" fmla="*/ 1531985 h 1531985"/>
                <a:gd name="connsiteX0" fmla="*/ 0 w 2236243"/>
                <a:gd name="connsiteY0" fmla="*/ 1531985 h 1531985"/>
                <a:gd name="connsiteX1" fmla="*/ 39950 w 2236243"/>
                <a:gd name="connsiteY1" fmla="*/ 0 h 1531985"/>
                <a:gd name="connsiteX2" fmla="*/ 2236243 w 2236243"/>
                <a:gd name="connsiteY2" fmla="*/ 1531985 h 1531985"/>
                <a:gd name="connsiteX3" fmla="*/ 0 w 2236243"/>
                <a:gd name="connsiteY3" fmla="*/ 1531985 h 1531985"/>
                <a:gd name="connsiteX0" fmla="*/ 0 w 2236243"/>
                <a:gd name="connsiteY0" fmla="*/ 1477394 h 1477394"/>
                <a:gd name="connsiteX1" fmla="*/ 490326 w 2236243"/>
                <a:gd name="connsiteY1" fmla="*/ 0 h 1477394"/>
                <a:gd name="connsiteX2" fmla="*/ 2236243 w 2236243"/>
                <a:gd name="connsiteY2" fmla="*/ 1477394 h 1477394"/>
                <a:gd name="connsiteX3" fmla="*/ 0 w 2236243"/>
                <a:gd name="connsiteY3" fmla="*/ 1477394 h 1477394"/>
                <a:gd name="connsiteX0" fmla="*/ 0 w 2236243"/>
                <a:gd name="connsiteY0" fmla="*/ 1477394 h 1477394"/>
                <a:gd name="connsiteX1" fmla="*/ 490326 w 2236243"/>
                <a:gd name="connsiteY1" fmla="*/ 0 h 1477394"/>
                <a:gd name="connsiteX2" fmla="*/ 2236243 w 2236243"/>
                <a:gd name="connsiteY2" fmla="*/ 1477394 h 1477394"/>
                <a:gd name="connsiteX3" fmla="*/ 0 w 2236243"/>
                <a:gd name="connsiteY3" fmla="*/ 1477394 h 1477394"/>
                <a:gd name="connsiteX0" fmla="*/ 0 w 2168004"/>
                <a:gd name="connsiteY0" fmla="*/ 849597 h 1477394"/>
                <a:gd name="connsiteX1" fmla="*/ 422087 w 2168004"/>
                <a:gd name="connsiteY1" fmla="*/ 0 h 1477394"/>
                <a:gd name="connsiteX2" fmla="*/ 2168004 w 2168004"/>
                <a:gd name="connsiteY2" fmla="*/ 1477394 h 1477394"/>
                <a:gd name="connsiteX3" fmla="*/ 0 w 2168004"/>
                <a:gd name="connsiteY3" fmla="*/ 849597 h 1477394"/>
                <a:gd name="connsiteX0" fmla="*/ 0 w 2187045"/>
                <a:gd name="connsiteY0" fmla="*/ 849597 h 1478437"/>
                <a:gd name="connsiteX1" fmla="*/ 422087 w 2187045"/>
                <a:gd name="connsiteY1" fmla="*/ 0 h 1478437"/>
                <a:gd name="connsiteX2" fmla="*/ 1023581 w 2187045"/>
                <a:gd name="connsiteY2" fmla="*/ 971454 h 1478437"/>
                <a:gd name="connsiteX3" fmla="*/ 2168004 w 2187045"/>
                <a:gd name="connsiteY3" fmla="*/ 1477394 h 1478437"/>
                <a:gd name="connsiteX4" fmla="*/ 0 w 2187045"/>
                <a:gd name="connsiteY4" fmla="*/ 849597 h 1478437"/>
                <a:gd name="connsiteX0" fmla="*/ 0 w 2187045"/>
                <a:gd name="connsiteY0" fmla="*/ 849597 h 1478437"/>
                <a:gd name="connsiteX1" fmla="*/ 422087 w 2187045"/>
                <a:gd name="connsiteY1" fmla="*/ 0 h 1478437"/>
                <a:gd name="connsiteX2" fmla="*/ 1023581 w 2187045"/>
                <a:gd name="connsiteY2" fmla="*/ 971454 h 1478437"/>
                <a:gd name="connsiteX3" fmla="*/ 2168004 w 2187045"/>
                <a:gd name="connsiteY3" fmla="*/ 1477394 h 1478437"/>
                <a:gd name="connsiteX4" fmla="*/ 0 w 2187045"/>
                <a:gd name="connsiteY4" fmla="*/ 849597 h 1478437"/>
                <a:gd name="connsiteX0" fmla="*/ 0 w 2185400"/>
                <a:gd name="connsiteY0" fmla="*/ 849597 h 1478158"/>
                <a:gd name="connsiteX1" fmla="*/ 422087 w 2185400"/>
                <a:gd name="connsiteY1" fmla="*/ 0 h 1478158"/>
                <a:gd name="connsiteX2" fmla="*/ 914399 w 2185400"/>
                <a:gd name="connsiteY2" fmla="*/ 862272 h 1478158"/>
                <a:gd name="connsiteX3" fmla="*/ 2168004 w 2185400"/>
                <a:gd name="connsiteY3" fmla="*/ 1477394 h 1478158"/>
                <a:gd name="connsiteX4" fmla="*/ 0 w 2185400"/>
                <a:gd name="connsiteY4" fmla="*/ 849597 h 1478158"/>
                <a:gd name="connsiteX0" fmla="*/ 0 w 2195267"/>
                <a:gd name="connsiteY0" fmla="*/ 849597 h 1477871"/>
                <a:gd name="connsiteX1" fmla="*/ 422087 w 2195267"/>
                <a:gd name="connsiteY1" fmla="*/ 0 h 1477871"/>
                <a:gd name="connsiteX2" fmla="*/ 914399 w 2195267"/>
                <a:gd name="connsiteY2" fmla="*/ 862272 h 1477871"/>
                <a:gd name="connsiteX3" fmla="*/ 2168004 w 2195267"/>
                <a:gd name="connsiteY3" fmla="*/ 1477394 h 1477871"/>
                <a:gd name="connsiteX4" fmla="*/ 0 w 2195267"/>
                <a:gd name="connsiteY4" fmla="*/ 849597 h 1477871"/>
                <a:gd name="connsiteX0" fmla="*/ 0 w 2195267"/>
                <a:gd name="connsiteY0" fmla="*/ 849597 h 1477871"/>
                <a:gd name="connsiteX1" fmla="*/ 422087 w 2195267"/>
                <a:gd name="connsiteY1" fmla="*/ 0 h 1477871"/>
                <a:gd name="connsiteX2" fmla="*/ 914399 w 2195267"/>
                <a:gd name="connsiteY2" fmla="*/ 862272 h 1477871"/>
                <a:gd name="connsiteX3" fmla="*/ 2168004 w 2195267"/>
                <a:gd name="connsiteY3" fmla="*/ 1477394 h 1477871"/>
                <a:gd name="connsiteX4" fmla="*/ 0 w 2195267"/>
                <a:gd name="connsiteY4" fmla="*/ 849597 h 1477871"/>
                <a:gd name="connsiteX0" fmla="*/ 0 w 2195267"/>
                <a:gd name="connsiteY0" fmla="*/ 849597 h 1477871"/>
                <a:gd name="connsiteX1" fmla="*/ 422087 w 2195267"/>
                <a:gd name="connsiteY1" fmla="*/ 0 h 1477871"/>
                <a:gd name="connsiteX2" fmla="*/ 914399 w 2195267"/>
                <a:gd name="connsiteY2" fmla="*/ 862272 h 1477871"/>
                <a:gd name="connsiteX3" fmla="*/ 2168004 w 2195267"/>
                <a:gd name="connsiteY3" fmla="*/ 1477394 h 1477871"/>
                <a:gd name="connsiteX4" fmla="*/ 0 w 2195267"/>
                <a:gd name="connsiteY4" fmla="*/ 849597 h 1477871"/>
                <a:gd name="connsiteX0" fmla="*/ 25757 w 2221024"/>
                <a:gd name="connsiteY0" fmla="*/ 849597 h 1477871"/>
                <a:gd name="connsiteX1" fmla="*/ 447844 w 2221024"/>
                <a:gd name="connsiteY1" fmla="*/ 0 h 1477871"/>
                <a:gd name="connsiteX2" fmla="*/ 940156 w 2221024"/>
                <a:gd name="connsiteY2" fmla="*/ 862272 h 1477871"/>
                <a:gd name="connsiteX3" fmla="*/ 2193761 w 2221024"/>
                <a:gd name="connsiteY3" fmla="*/ 1477394 h 1477871"/>
                <a:gd name="connsiteX4" fmla="*/ 25757 w 2221024"/>
                <a:gd name="connsiteY4" fmla="*/ 849597 h 1477871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940156 w 2193761"/>
                <a:gd name="connsiteY2" fmla="*/ 862272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940156 w 2193761"/>
                <a:gd name="connsiteY2" fmla="*/ 862272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940156 w 2193761"/>
                <a:gd name="connsiteY2" fmla="*/ 889568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940156 w 2193761"/>
                <a:gd name="connsiteY2" fmla="*/ 889568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25757 w 2193761"/>
                <a:gd name="connsiteY0" fmla="*/ 849597 h 1477394"/>
                <a:gd name="connsiteX1" fmla="*/ 447844 w 2193761"/>
                <a:gd name="connsiteY1" fmla="*/ 0 h 1477394"/>
                <a:gd name="connsiteX2" fmla="*/ 803678 w 2193761"/>
                <a:gd name="connsiteY2" fmla="*/ 848624 h 1477394"/>
                <a:gd name="connsiteX3" fmla="*/ 2193761 w 2193761"/>
                <a:gd name="connsiteY3" fmla="*/ 1477394 h 1477394"/>
                <a:gd name="connsiteX4" fmla="*/ 25757 w 2193761"/>
                <a:gd name="connsiteY4" fmla="*/ 849597 h 1477394"/>
                <a:gd name="connsiteX0" fmla="*/ 36183 w 2135948"/>
                <a:gd name="connsiteY0" fmla="*/ 849597 h 1477394"/>
                <a:gd name="connsiteX1" fmla="*/ 390031 w 2135948"/>
                <a:gd name="connsiteY1" fmla="*/ 0 h 1477394"/>
                <a:gd name="connsiteX2" fmla="*/ 745865 w 2135948"/>
                <a:gd name="connsiteY2" fmla="*/ 848624 h 1477394"/>
                <a:gd name="connsiteX3" fmla="*/ 2135948 w 2135948"/>
                <a:gd name="connsiteY3" fmla="*/ 1477394 h 1477394"/>
                <a:gd name="connsiteX4" fmla="*/ 36183 w 2135948"/>
                <a:gd name="connsiteY4" fmla="*/ 849597 h 1477394"/>
                <a:gd name="connsiteX0" fmla="*/ 36183 w 2135948"/>
                <a:gd name="connsiteY0" fmla="*/ 849597 h 1477394"/>
                <a:gd name="connsiteX1" fmla="*/ 390031 w 2135948"/>
                <a:gd name="connsiteY1" fmla="*/ 0 h 1477394"/>
                <a:gd name="connsiteX2" fmla="*/ 745865 w 2135948"/>
                <a:gd name="connsiteY2" fmla="*/ 848624 h 1477394"/>
                <a:gd name="connsiteX3" fmla="*/ 2135948 w 2135948"/>
                <a:gd name="connsiteY3" fmla="*/ 1477394 h 1477394"/>
                <a:gd name="connsiteX4" fmla="*/ 36183 w 2135948"/>
                <a:gd name="connsiteY4" fmla="*/ 849597 h 1477394"/>
                <a:gd name="connsiteX0" fmla="*/ 36183 w 2135948"/>
                <a:gd name="connsiteY0" fmla="*/ 849597 h 1477394"/>
                <a:gd name="connsiteX1" fmla="*/ 390031 w 2135948"/>
                <a:gd name="connsiteY1" fmla="*/ 0 h 1477394"/>
                <a:gd name="connsiteX2" fmla="*/ 691274 w 2135948"/>
                <a:gd name="connsiteY2" fmla="*/ 794033 h 1477394"/>
                <a:gd name="connsiteX3" fmla="*/ 2135948 w 2135948"/>
                <a:gd name="connsiteY3" fmla="*/ 1477394 h 1477394"/>
                <a:gd name="connsiteX4" fmla="*/ 36183 w 2135948"/>
                <a:gd name="connsiteY4" fmla="*/ 849597 h 1477394"/>
                <a:gd name="connsiteX0" fmla="*/ 36183 w 2135948"/>
                <a:gd name="connsiteY0" fmla="*/ 849597 h 1477394"/>
                <a:gd name="connsiteX1" fmla="*/ 390031 w 2135948"/>
                <a:gd name="connsiteY1" fmla="*/ 0 h 1477394"/>
                <a:gd name="connsiteX2" fmla="*/ 691274 w 2135948"/>
                <a:gd name="connsiteY2" fmla="*/ 794033 h 1477394"/>
                <a:gd name="connsiteX3" fmla="*/ 2135948 w 2135948"/>
                <a:gd name="connsiteY3" fmla="*/ 1477394 h 1477394"/>
                <a:gd name="connsiteX4" fmla="*/ 36183 w 2135948"/>
                <a:gd name="connsiteY4" fmla="*/ 849597 h 1477394"/>
                <a:gd name="connsiteX0" fmla="*/ 36183 w 2138771"/>
                <a:gd name="connsiteY0" fmla="*/ 849597 h 1486147"/>
                <a:gd name="connsiteX1" fmla="*/ 390031 w 2138771"/>
                <a:gd name="connsiteY1" fmla="*/ 0 h 1486147"/>
                <a:gd name="connsiteX2" fmla="*/ 691274 w 2138771"/>
                <a:gd name="connsiteY2" fmla="*/ 794033 h 1486147"/>
                <a:gd name="connsiteX3" fmla="*/ 2135948 w 2138771"/>
                <a:gd name="connsiteY3" fmla="*/ 1477394 h 1486147"/>
                <a:gd name="connsiteX4" fmla="*/ 1414606 w 2138771"/>
                <a:gd name="connsiteY4" fmla="*/ 1135228 h 1486147"/>
                <a:gd name="connsiteX5" fmla="*/ 36183 w 2138771"/>
                <a:gd name="connsiteY5" fmla="*/ 849597 h 1486147"/>
                <a:gd name="connsiteX0" fmla="*/ 36183 w 2138771"/>
                <a:gd name="connsiteY0" fmla="*/ 849597 h 1486147"/>
                <a:gd name="connsiteX1" fmla="*/ 390031 w 2138771"/>
                <a:gd name="connsiteY1" fmla="*/ 0 h 1486147"/>
                <a:gd name="connsiteX2" fmla="*/ 691274 w 2138771"/>
                <a:gd name="connsiteY2" fmla="*/ 794033 h 1486147"/>
                <a:gd name="connsiteX3" fmla="*/ 2135948 w 2138771"/>
                <a:gd name="connsiteY3" fmla="*/ 1477394 h 1486147"/>
                <a:gd name="connsiteX4" fmla="*/ 1414606 w 2138771"/>
                <a:gd name="connsiteY4" fmla="*/ 1135228 h 1486147"/>
                <a:gd name="connsiteX5" fmla="*/ 36183 w 2138771"/>
                <a:gd name="connsiteY5" fmla="*/ 849597 h 1486147"/>
                <a:gd name="connsiteX0" fmla="*/ 36183 w 2138771"/>
                <a:gd name="connsiteY0" fmla="*/ 849597 h 1486147"/>
                <a:gd name="connsiteX1" fmla="*/ 390031 w 2138771"/>
                <a:gd name="connsiteY1" fmla="*/ 0 h 1486147"/>
                <a:gd name="connsiteX2" fmla="*/ 691274 w 2138771"/>
                <a:gd name="connsiteY2" fmla="*/ 794033 h 1486147"/>
                <a:gd name="connsiteX3" fmla="*/ 2135948 w 2138771"/>
                <a:gd name="connsiteY3" fmla="*/ 1477394 h 1486147"/>
                <a:gd name="connsiteX4" fmla="*/ 1414606 w 2138771"/>
                <a:gd name="connsiteY4" fmla="*/ 1135228 h 1486147"/>
                <a:gd name="connsiteX5" fmla="*/ 36183 w 2138771"/>
                <a:gd name="connsiteY5" fmla="*/ 849597 h 1486147"/>
                <a:gd name="connsiteX0" fmla="*/ 19374 w 2121962"/>
                <a:gd name="connsiteY0" fmla="*/ 822302 h 1458852"/>
                <a:gd name="connsiteX1" fmla="*/ 509700 w 2121962"/>
                <a:gd name="connsiteY1" fmla="*/ 0 h 1458852"/>
                <a:gd name="connsiteX2" fmla="*/ 674465 w 2121962"/>
                <a:gd name="connsiteY2" fmla="*/ 766738 h 1458852"/>
                <a:gd name="connsiteX3" fmla="*/ 2119139 w 2121962"/>
                <a:gd name="connsiteY3" fmla="*/ 1450099 h 1458852"/>
                <a:gd name="connsiteX4" fmla="*/ 1397797 w 2121962"/>
                <a:gd name="connsiteY4" fmla="*/ 1107933 h 1458852"/>
                <a:gd name="connsiteX5" fmla="*/ 19374 w 2121962"/>
                <a:gd name="connsiteY5" fmla="*/ 822302 h 145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962" h="1458852">
                  <a:moveTo>
                    <a:pt x="19374" y="822302"/>
                  </a:moveTo>
                  <a:cubicBezTo>
                    <a:pt x="-58294" y="620989"/>
                    <a:pt x="96049" y="419676"/>
                    <a:pt x="509700" y="0"/>
                  </a:cubicBezTo>
                  <a:cubicBezTo>
                    <a:pt x="680297" y="20309"/>
                    <a:pt x="-285261" y="588745"/>
                    <a:pt x="674465" y="766738"/>
                  </a:cubicBezTo>
                  <a:cubicBezTo>
                    <a:pt x="1838908" y="903790"/>
                    <a:pt x="1580052" y="1224748"/>
                    <a:pt x="2119139" y="1450099"/>
                  </a:cubicBezTo>
                  <a:cubicBezTo>
                    <a:pt x="2160082" y="1513789"/>
                    <a:pt x="1747758" y="1212566"/>
                    <a:pt x="1397797" y="1107933"/>
                  </a:cubicBezTo>
                  <a:cubicBezTo>
                    <a:pt x="1047836" y="1003300"/>
                    <a:pt x="110525" y="1018331"/>
                    <a:pt x="19374" y="822302"/>
                  </a:cubicBezTo>
                  <a:close/>
                </a:path>
              </a:pathLst>
            </a:custGeom>
            <a:gradFill>
              <a:gsLst>
                <a:gs pos="4300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31750" h="146050"/>
              <a:bevelB w="31750" h="158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EC8C7A1-6D14-49A6-B38F-1210BB96EB90}"/>
                </a:ext>
              </a:extLst>
            </p:cNvPr>
            <p:cNvSpPr/>
            <p:nvPr/>
          </p:nvSpPr>
          <p:spPr>
            <a:xfrm flipV="1">
              <a:off x="3067808" y="3050085"/>
              <a:ext cx="6718565" cy="332812"/>
            </a:xfrm>
            <a:custGeom>
              <a:avLst/>
              <a:gdLst>
                <a:gd name="connsiteX0" fmla="*/ 0 w 9026506"/>
                <a:gd name="connsiteY0" fmla="*/ 0 h 976290"/>
                <a:gd name="connsiteX1" fmla="*/ 48218 w 9026506"/>
                <a:gd name="connsiteY1" fmla="*/ 155333 h 976290"/>
                <a:gd name="connsiteX2" fmla="*/ 855658 w 9026506"/>
                <a:gd name="connsiteY2" fmla="*/ 690540 h 976290"/>
                <a:gd name="connsiteX3" fmla="*/ 8170848 w 9026506"/>
                <a:gd name="connsiteY3" fmla="*/ 690540 h 976290"/>
                <a:gd name="connsiteX4" fmla="*/ 8978289 w 9026506"/>
                <a:gd name="connsiteY4" fmla="*/ 155333 h 976290"/>
                <a:gd name="connsiteX5" fmla="*/ 9026506 w 9026506"/>
                <a:gd name="connsiteY5" fmla="*/ 0 h 976290"/>
                <a:gd name="connsiteX6" fmla="*/ 9023157 w 9026506"/>
                <a:gd name="connsiteY6" fmla="*/ 33223 h 976290"/>
                <a:gd name="connsiteX7" fmla="*/ 7866053 w 9026506"/>
                <a:gd name="connsiteY7" fmla="*/ 976290 h 976290"/>
                <a:gd name="connsiteX8" fmla="*/ 1160453 w 9026506"/>
                <a:gd name="connsiteY8" fmla="*/ 976290 h 976290"/>
                <a:gd name="connsiteX9" fmla="*/ 3349 w 9026506"/>
                <a:gd name="connsiteY9" fmla="*/ 33223 h 97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26506" h="976290">
                  <a:moveTo>
                    <a:pt x="0" y="0"/>
                  </a:moveTo>
                  <a:lnTo>
                    <a:pt x="48218" y="155333"/>
                  </a:lnTo>
                  <a:cubicBezTo>
                    <a:pt x="181248" y="469852"/>
                    <a:pt x="492681" y="690540"/>
                    <a:pt x="855658" y="690540"/>
                  </a:cubicBezTo>
                  <a:lnTo>
                    <a:pt x="8170848" y="690540"/>
                  </a:lnTo>
                  <a:cubicBezTo>
                    <a:pt x="8533825" y="690540"/>
                    <a:pt x="8845258" y="469852"/>
                    <a:pt x="8978289" y="155333"/>
                  </a:cubicBezTo>
                  <a:lnTo>
                    <a:pt x="9026506" y="0"/>
                  </a:lnTo>
                  <a:lnTo>
                    <a:pt x="9023157" y="33223"/>
                  </a:lnTo>
                  <a:cubicBezTo>
                    <a:pt x="8913024" y="571431"/>
                    <a:pt x="8436819" y="976290"/>
                    <a:pt x="7866053" y="976290"/>
                  </a:cubicBezTo>
                  <a:lnTo>
                    <a:pt x="1160453" y="976290"/>
                  </a:lnTo>
                  <a:cubicBezTo>
                    <a:pt x="589687" y="976290"/>
                    <a:pt x="113482" y="571431"/>
                    <a:pt x="3349" y="33223"/>
                  </a:cubicBezTo>
                  <a:close/>
                </a:path>
              </a:pathLst>
            </a:custGeom>
            <a:gradFill>
              <a:gsLst>
                <a:gs pos="12000">
                  <a:schemeClr val="tx1"/>
                </a:gs>
                <a:gs pos="0">
                  <a:schemeClr val="bg1">
                    <a:lumMod val="85000"/>
                  </a:schemeClr>
                </a:gs>
                <a:gs pos="5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A38056E-CB1A-4F16-947C-71DB30AD4B43}"/>
              </a:ext>
            </a:extLst>
          </p:cNvPr>
          <p:cNvSpPr txBox="1"/>
          <p:nvPr/>
        </p:nvSpPr>
        <p:spPr>
          <a:xfrm>
            <a:off x="2404878" y="525745"/>
            <a:ext cx="738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Eurostile BQ" pitchFamily="50" charset="0"/>
              </a:rPr>
              <a:t>SPORTS CAR 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Eurostile BQ" pitchFamily="50" charset="0"/>
              </a:rPr>
              <a:t>GBR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Eurostile BQ" pitchFamily="50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43EEC0-8D41-4C06-802C-21E046655A13}"/>
              </a:ext>
            </a:extLst>
          </p:cNvPr>
          <p:cNvSpPr txBox="1"/>
          <p:nvPr/>
        </p:nvSpPr>
        <p:spPr>
          <a:xfrm>
            <a:off x="3461465" y="1150876"/>
            <a:ext cx="5269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rush Script Std" panose="03060802040607070404" pitchFamily="66" charset="0"/>
              </a:rPr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9289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Brush Script Std</vt:lpstr>
      <vt:lpstr>Calibri</vt:lpstr>
      <vt:lpstr>Calibri Light</vt:lpstr>
      <vt:lpstr>Eurostile BQ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11</cp:revision>
  <dcterms:created xsi:type="dcterms:W3CDTF">2017-06-21T17:56:57Z</dcterms:created>
  <dcterms:modified xsi:type="dcterms:W3CDTF">2017-06-21T19:29:29Z</dcterms:modified>
</cp:coreProperties>
</file>