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597"/>
    <a:srgbClr val="664F9E"/>
    <a:srgbClr val="01ACC2"/>
    <a:srgbClr val="E3793E"/>
    <a:srgbClr val="DE7439"/>
    <a:srgbClr val="E67A3E"/>
    <a:srgbClr val="01AFC7"/>
    <a:srgbClr val="018A9D"/>
    <a:srgbClr val="6D53AD"/>
    <a:srgbClr val="483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7B63-B934-40A5-919F-8EDF0FFB0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9A51D-B9BA-439D-889C-F456132AE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58822-5BBF-4872-ABFA-A6890733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B85-9E8B-4418-B2C5-3652BB1FADE7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CE7B-8CC3-4974-9FE7-3336A947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59E4-A3AE-48C5-984C-F73FBE24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3DC0-7906-4663-B605-F4126D0B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4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8836-F914-416C-A189-29CC00B4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430E1-2836-4599-BE2E-4BB56DD5C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82350-1460-424A-BA26-5CB6170C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B85-9E8B-4418-B2C5-3652BB1FADE7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76F0-0572-48B8-9CA8-8870893E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AAAE5-CEB0-472B-913C-E2445899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3DC0-7906-4663-B605-F4126D0B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70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54F46-C7B8-47FF-B7E0-9FD905F7C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22C23-764A-4A7A-87CA-2BAD67E1D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70CA-16B9-4EFC-99C5-01229641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B85-9E8B-4418-B2C5-3652BB1FADE7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A979E-B0B6-4623-846F-25ADC707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136BB-FA1D-47BA-8C3D-A8CD49DA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3DC0-7906-4663-B605-F4126D0B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45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088B-E615-44B8-86A4-7ED109EE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0332-4EB6-4202-BEFC-720A4315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C805-3765-4979-B3B0-208E7C72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B85-9E8B-4418-B2C5-3652BB1FADE7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F70B7-F3FA-4551-A398-C36E07D7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A295-A043-4E26-A351-C6506750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3DC0-7906-4663-B605-F4126D0B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8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A7B1-3CF8-4BBE-92A7-FF4C01F2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2B5C8-AAEA-47D5-9036-102FD679D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ABEAE-E248-4500-9E0D-4C570DF8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B85-9E8B-4418-B2C5-3652BB1FADE7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FC05-31DF-4FE1-8D3A-9E13C106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2B9F7-E22C-48DF-B24E-E8207A25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3DC0-7906-4663-B605-F4126D0B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08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DD5D-C368-4AC4-AD39-8E9D97FE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EBA97-4652-413B-8DBF-1525FED42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D9AA3-D1DA-4A6C-8397-8C53B01CA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51D70-E83B-4202-ABB0-82C19ADC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B85-9E8B-4418-B2C5-3652BB1FADE7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B87C1-532F-4E82-AA06-3E8143FC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36110-17C5-41B4-AB2F-0F959602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3DC0-7906-4663-B605-F4126D0B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6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60B4-EAFE-4D17-B8D1-5B79BD93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FF126-3424-462D-80A1-3207E3DB3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AB989-EC1F-480E-87B8-8A89B5246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D1DA2-0FF2-4D72-A360-0545A05BF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769A7-74DA-43AE-985C-7DBC078FD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1B215-2DCB-46DE-8D09-F82573A2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B85-9E8B-4418-B2C5-3652BB1FADE7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3E5E7-71D1-400F-801B-31E39ED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F1F64-04E5-4919-B31F-D9A96D07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3DC0-7906-4663-B605-F4126D0B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A682-4312-4156-A721-CC155982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0310C-D7F7-42CE-83D6-E15D18BB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B85-9E8B-4418-B2C5-3652BB1FADE7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84227-EB4D-46D6-8E38-907F75EF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24F5-4611-4E6F-BA62-8DA5B983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3DC0-7906-4663-B605-F4126D0B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55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F165F-B076-41A5-A860-08227E5F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B85-9E8B-4418-B2C5-3652BB1FADE7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93929-4130-481D-9DC4-0C66C60D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67DB-399E-45FB-BB9B-4D5E1684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3DC0-7906-4663-B605-F4126D0B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4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BE7A-7370-4A27-BC3B-617451A7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254D5-CD50-4A54-B8F4-E4711B6FD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9C44C-9571-4D69-9274-AD059E3C8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D4E79-0153-4BD6-8A2D-AFF28887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B85-9E8B-4418-B2C5-3652BB1FADE7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EA3A8-7242-4721-8DC8-E40056EB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95FE5-3791-412B-8ED6-9A01477F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3DC0-7906-4663-B605-F4126D0B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10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4977-F71F-443F-8605-74D4EBCA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D0B0A-C1EE-47DA-BED9-C7537D9F1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099CA-004F-467B-9282-EE475943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9ABF6-00C6-4320-A552-2D4DFEF9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B85-9E8B-4418-B2C5-3652BB1FADE7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871C8-613B-463C-A28A-E91BC3CA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20F10-16E3-4A83-80BF-7DA6A266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3DC0-7906-4663-B605-F4126D0B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99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D6C5F-2DC8-4CDF-A7D8-73EBD281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D5107-9FAA-451A-B180-BD54C870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DCFA1-741D-46A2-9D36-A058A1EB0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F7B85-9E8B-4418-B2C5-3652BB1FADE7}" type="datetimeFigureOut">
              <a:rPr lang="en-IN" smtClean="0"/>
              <a:t>10-07-2017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9E095-AF10-4719-A707-6516E4407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CD3DA-5F09-424E-8565-28A53553B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93DC0-7906-4663-B605-F4126D0B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65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738469B-5E7C-4922-B216-28D93B3CB7D1}"/>
              </a:ext>
            </a:extLst>
          </p:cNvPr>
          <p:cNvGrpSpPr/>
          <p:nvPr/>
        </p:nvGrpSpPr>
        <p:grpSpPr>
          <a:xfrm>
            <a:off x="3033480" y="366486"/>
            <a:ext cx="6125040" cy="6125028"/>
            <a:chOff x="2830275" y="333826"/>
            <a:chExt cx="6125040" cy="612502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EB1AAFF-C1C9-4270-AC0D-9154A1BFA24B}"/>
                </a:ext>
              </a:extLst>
            </p:cNvPr>
            <p:cNvSpPr/>
            <p:nvPr/>
          </p:nvSpPr>
          <p:spPr>
            <a:xfrm>
              <a:off x="5217883" y="333830"/>
              <a:ext cx="1349829" cy="306251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C40"/>
                </a:gs>
                <a:gs pos="100000">
                  <a:srgbClr val="BB4F16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innerShdw blurRad="254000" dist="50800" dir="16200000">
                <a:schemeClr val="tx1">
                  <a:lumMod val="75000"/>
                  <a:lumOff val="2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C3B98C2-15C3-47A2-BEA8-6F5834CE4EA9}"/>
                </a:ext>
              </a:extLst>
            </p:cNvPr>
            <p:cNvSpPr/>
            <p:nvPr/>
          </p:nvSpPr>
          <p:spPr>
            <a:xfrm>
              <a:off x="5217883" y="3396341"/>
              <a:ext cx="1349829" cy="306251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F50F282-B489-49C6-9865-1DE980C31DB3}"/>
                </a:ext>
              </a:extLst>
            </p:cNvPr>
            <p:cNvSpPr/>
            <p:nvPr/>
          </p:nvSpPr>
          <p:spPr>
            <a:xfrm rot="16200000">
              <a:off x="3686626" y="1865087"/>
              <a:ext cx="1349829" cy="306251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B5ECC5F-127F-4721-92F3-535544B9A8E2}"/>
                </a:ext>
              </a:extLst>
            </p:cNvPr>
            <p:cNvSpPr/>
            <p:nvPr/>
          </p:nvSpPr>
          <p:spPr>
            <a:xfrm rot="5400000" flipH="1">
              <a:off x="6749144" y="1865085"/>
              <a:ext cx="1349829" cy="306251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213937-1A32-455B-A459-6A8538BB7E0A}"/>
                </a:ext>
              </a:extLst>
            </p:cNvPr>
            <p:cNvSpPr/>
            <p:nvPr/>
          </p:nvSpPr>
          <p:spPr>
            <a:xfrm>
              <a:off x="5217882" y="3396341"/>
              <a:ext cx="1349829" cy="306251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D53AD"/>
                </a:gs>
                <a:gs pos="100000">
                  <a:srgbClr val="48377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innerShdw blurRad="254000" dist="50800" dir="16200000">
                <a:schemeClr val="tx1">
                  <a:lumMod val="75000"/>
                  <a:lumOff val="2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1CFE19F-4122-4103-825B-1B39CCE15658}"/>
                </a:ext>
              </a:extLst>
            </p:cNvPr>
            <p:cNvSpPr/>
            <p:nvPr/>
          </p:nvSpPr>
          <p:spPr>
            <a:xfrm rot="16200000">
              <a:off x="3686625" y="1865087"/>
              <a:ext cx="1349829" cy="306251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FC7"/>
                </a:gs>
                <a:gs pos="100000">
                  <a:srgbClr val="018A9D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innerShdw blurRad="254000" dist="50800" dir="16200000">
                <a:schemeClr val="tx1">
                  <a:lumMod val="75000"/>
                  <a:lumOff val="2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6050646-1605-457E-9840-087594C674DE}"/>
                </a:ext>
              </a:extLst>
            </p:cNvPr>
            <p:cNvSpPr/>
            <p:nvPr/>
          </p:nvSpPr>
          <p:spPr>
            <a:xfrm rot="5400000" flipH="1">
              <a:off x="6749143" y="1865085"/>
              <a:ext cx="1349829" cy="306251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5479B"/>
                </a:gs>
                <a:gs pos="100000">
                  <a:srgbClr val="9A317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innerShdw blurRad="254000" dist="50800" dir="16200000">
                <a:schemeClr val="tx1">
                  <a:lumMod val="75000"/>
                  <a:lumOff val="2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9E23614-6F30-4343-9D3E-A745C133D8C0}"/>
                </a:ext>
              </a:extLst>
            </p:cNvPr>
            <p:cNvSpPr/>
            <p:nvPr/>
          </p:nvSpPr>
          <p:spPr>
            <a:xfrm>
              <a:off x="4949367" y="2452911"/>
              <a:ext cx="1886857" cy="1886857"/>
            </a:xfrm>
            <a:prstGeom prst="roundRect">
              <a:avLst>
                <a:gd name="adj" fmla="val 12821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38100" dir="2700000" sx="107000" sy="107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88900" h="190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9038C4-7E80-489A-9BFA-F9C138ED0C70}"/>
                </a:ext>
              </a:extLst>
            </p:cNvPr>
            <p:cNvSpPr/>
            <p:nvPr/>
          </p:nvSpPr>
          <p:spPr>
            <a:xfrm>
              <a:off x="5217711" y="333826"/>
              <a:ext cx="1350000" cy="1350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84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43618D-1F91-43D9-8DE3-5D0DDD03837D}"/>
                </a:ext>
              </a:extLst>
            </p:cNvPr>
            <p:cNvSpPr/>
            <p:nvPr/>
          </p:nvSpPr>
          <p:spPr>
            <a:xfrm>
              <a:off x="5381081" y="497196"/>
              <a:ext cx="1023259" cy="1023259"/>
            </a:xfrm>
            <a:prstGeom prst="ellipse">
              <a:avLst/>
            </a:prstGeom>
            <a:gradFill>
              <a:gsLst>
                <a:gs pos="0">
                  <a:srgbClr val="E87C40"/>
                </a:gs>
                <a:gs pos="100000">
                  <a:srgbClr val="BB4F16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innerShdw blurRad="254000" dist="50800" dir="16200000">
                <a:schemeClr val="tx1">
                  <a:lumMod val="75000"/>
                  <a:lumOff val="2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6EA207-4880-4EB6-B7D1-BEBA7D3516B5}"/>
                </a:ext>
              </a:extLst>
            </p:cNvPr>
            <p:cNvSpPr/>
            <p:nvPr/>
          </p:nvSpPr>
          <p:spPr>
            <a:xfrm>
              <a:off x="7605307" y="2721256"/>
              <a:ext cx="1350000" cy="1350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84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629666-E81D-4CB7-A383-CC58DA511C64}"/>
                </a:ext>
              </a:extLst>
            </p:cNvPr>
            <p:cNvSpPr/>
            <p:nvPr/>
          </p:nvSpPr>
          <p:spPr>
            <a:xfrm>
              <a:off x="7768677" y="2884626"/>
              <a:ext cx="1023259" cy="1023259"/>
            </a:xfrm>
            <a:prstGeom prst="ellipse">
              <a:avLst/>
            </a:prstGeom>
            <a:gradFill>
              <a:gsLst>
                <a:gs pos="0">
                  <a:srgbClr val="C5479B"/>
                </a:gs>
                <a:gs pos="100000">
                  <a:srgbClr val="9A317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innerShdw blurRad="254000" dist="50800" dir="16200000">
                <a:schemeClr val="tx1">
                  <a:lumMod val="75000"/>
                  <a:lumOff val="2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391A9A5-E38C-4317-8CFA-EE74FCF8B4D9}"/>
                </a:ext>
              </a:extLst>
            </p:cNvPr>
            <p:cNvSpPr/>
            <p:nvPr/>
          </p:nvSpPr>
          <p:spPr>
            <a:xfrm>
              <a:off x="5217710" y="5108854"/>
              <a:ext cx="1350000" cy="1350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84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B861BF0-1998-4358-9F5A-E8F260DF3C07}"/>
                </a:ext>
              </a:extLst>
            </p:cNvPr>
            <p:cNvSpPr/>
            <p:nvPr/>
          </p:nvSpPr>
          <p:spPr>
            <a:xfrm>
              <a:off x="5381080" y="5272224"/>
              <a:ext cx="1023259" cy="1023259"/>
            </a:xfrm>
            <a:prstGeom prst="ellipse">
              <a:avLst/>
            </a:prstGeom>
            <a:gradFill>
              <a:gsLst>
                <a:gs pos="0">
                  <a:srgbClr val="6D53AD"/>
                </a:gs>
                <a:gs pos="100000">
                  <a:srgbClr val="48377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innerShdw blurRad="254000" dist="50800" dir="16200000">
                <a:schemeClr val="tx1">
                  <a:lumMod val="75000"/>
                  <a:lumOff val="2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154F9DC-69B6-4123-A72C-125F11747F71}"/>
                </a:ext>
              </a:extLst>
            </p:cNvPr>
            <p:cNvSpPr/>
            <p:nvPr/>
          </p:nvSpPr>
          <p:spPr>
            <a:xfrm>
              <a:off x="2830275" y="2721256"/>
              <a:ext cx="1350000" cy="1350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84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B0F873D-A50C-4931-873D-596330CDC241}"/>
                </a:ext>
              </a:extLst>
            </p:cNvPr>
            <p:cNvSpPr/>
            <p:nvPr/>
          </p:nvSpPr>
          <p:spPr>
            <a:xfrm>
              <a:off x="2993645" y="2884626"/>
              <a:ext cx="1023259" cy="1023259"/>
            </a:xfrm>
            <a:prstGeom prst="ellipse">
              <a:avLst/>
            </a:prstGeom>
            <a:gradFill>
              <a:gsLst>
                <a:gs pos="0">
                  <a:srgbClr val="01AFC7"/>
                </a:gs>
                <a:gs pos="100000">
                  <a:srgbClr val="018A9D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innerShdw blurRad="254000" dist="50800" dir="16200000">
                <a:schemeClr val="tx1">
                  <a:lumMod val="75000"/>
                  <a:lumOff val="2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29" name="Graphic 28" descr="Download from cloud">
            <a:extLst>
              <a:ext uri="{FF2B5EF4-FFF2-40B4-BE49-F238E27FC236}">
                <a16:creationId xmlns:a16="http://schemas.microsoft.com/office/drawing/2014/main" id="{CEC36CF8-6468-4FA3-BF7B-A2D1B5E3B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1914" y="807485"/>
            <a:ext cx="468000" cy="468000"/>
          </a:xfrm>
          <a:prstGeom prst="rect">
            <a:avLst/>
          </a:prstGeom>
        </p:spPr>
      </p:pic>
      <p:pic>
        <p:nvPicPr>
          <p:cNvPr id="31" name="Graphic 30" descr="Link">
            <a:extLst>
              <a:ext uri="{FF2B5EF4-FFF2-40B4-BE49-F238E27FC236}">
                <a16:creationId xmlns:a16="http://schemas.microsoft.com/office/drawing/2014/main" id="{7A9DD969-0297-42DE-B829-338945DD0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4479" y="3194915"/>
            <a:ext cx="468000" cy="468000"/>
          </a:xfrm>
          <a:prstGeom prst="rect">
            <a:avLst/>
          </a:prstGeom>
        </p:spPr>
      </p:pic>
      <p:pic>
        <p:nvPicPr>
          <p:cNvPr id="33" name="Graphic 32" descr="Network">
            <a:extLst>
              <a:ext uri="{FF2B5EF4-FFF2-40B4-BE49-F238E27FC236}">
                <a16:creationId xmlns:a16="http://schemas.microsoft.com/office/drawing/2014/main" id="{460E8AF4-97E3-4628-9257-85726F1E6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1914" y="5582513"/>
            <a:ext cx="468000" cy="468000"/>
          </a:xfrm>
          <a:prstGeom prst="rect">
            <a:avLst/>
          </a:prstGeom>
        </p:spPr>
      </p:pic>
      <p:pic>
        <p:nvPicPr>
          <p:cNvPr id="35" name="Graphic 34" descr="Share">
            <a:extLst>
              <a:ext uri="{FF2B5EF4-FFF2-40B4-BE49-F238E27FC236}">
                <a16:creationId xmlns:a16="http://schemas.microsoft.com/office/drawing/2014/main" id="{83E64B3E-1B1E-4859-AB9E-29E2E323B2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9511" y="3194915"/>
            <a:ext cx="468000" cy="46800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0F5507E-1794-4A07-A2AE-058382934F52}"/>
              </a:ext>
            </a:extLst>
          </p:cNvPr>
          <p:cNvSpPr/>
          <p:nvPr/>
        </p:nvSpPr>
        <p:spPr>
          <a:xfrm rot="18697773">
            <a:off x="6045103" y="318080"/>
            <a:ext cx="511201" cy="1022400"/>
          </a:xfrm>
          <a:custGeom>
            <a:avLst/>
            <a:gdLst>
              <a:gd name="connsiteX0" fmla="*/ 1 w 511201"/>
              <a:gd name="connsiteY0" fmla="*/ 0 h 1022400"/>
              <a:gd name="connsiteX1" fmla="*/ 511201 w 511201"/>
              <a:gd name="connsiteY1" fmla="*/ 511200 h 1022400"/>
              <a:gd name="connsiteX2" fmla="*/ 1 w 511201"/>
              <a:gd name="connsiteY2" fmla="*/ 1022400 h 1022400"/>
              <a:gd name="connsiteX3" fmla="*/ 0 w 511201"/>
              <a:gd name="connsiteY3" fmla="*/ 1022400 h 1022400"/>
              <a:gd name="connsiteX4" fmla="*/ 0 w 511201"/>
              <a:gd name="connsiteY4" fmla="*/ 0 h 10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201" h="1022400">
                <a:moveTo>
                  <a:pt x="1" y="0"/>
                </a:moveTo>
                <a:cubicBezTo>
                  <a:pt x="282329" y="0"/>
                  <a:pt x="511201" y="228872"/>
                  <a:pt x="511201" y="511200"/>
                </a:cubicBezTo>
                <a:cubicBezTo>
                  <a:pt x="511201" y="793528"/>
                  <a:pt x="282329" y="1022400"/>
                  <a:pt x="1" y="1022400"/>
                </a:cubicBezTo>
                <a:lnTo>
                  <a:pt x="0" y="1022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3D03B31-7F83-4728-ABB6-824A842E76D2}"/>
              </a:ext>
            </a:extLst>
          </p:cNvPr>
          <p:cNvSpPr/>
          <p:nvPr/>
        </p:nvSpPr>
        <p:spPr>
          <a:xfrm rot="18697773">
            <a:off x="8432699" y="2683714"/>
            <a:ext cx="511201" cy="1022400"/>
          </a:xfrm>
          <a:custGeom>
            <a:avLst/>
            <a:gdLst>
              <a:gd name="connsiteX0" fmla="*/ 1 w 511201"/>
              <a:gd name="connsiteY0" fmla="*/ 0 h 1022400"/>
              <a:gd name="connsiteX1" fmla="*/ 511201 w 511201"/>
              <a:gd name="connsiteY1" fmla="*/ 511200 h 1022400"/>
              <a:gd name="connsiteX2" fmla="*/ 1 w 511201"/>
              <a:gd name="connsiteY2" fmla="*/ 1022400 h 1022400"/>
              <a:gd name="connsiteX3" fmla="*/ 0 w 511201"/>
              <a:gd name="connsiteY3" fmla="*/ 1022400 h 1022400"/>
              <a:gd name="connsiteX4" fmla="*/ 0 w 511201"/>
              <a:gd name="connsiteY4" fmla="*/ 0 h 10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201" h="1022400">
                <a:moveTo>
                  <a:pt x="1" y="0"/>
                </a:moveTo>
                <a:cubicBezTo>
                  <a:pt x="282329" y="0"/>
                  <a:pt x="511201" y="228872"/>
                  <a:pt x="511201" y="511200"/>
                </a:cubicBezTo>
                <a:cubicBezTo>
                  <a:pt x="511201" y="793528"/>
                  <a:pt x="282329" y="1022400"/>
                  <a:pt x="1" y="1022400"/>
                </a:cubicBezTo>
                <a:lnTo>
                  <a:pt x="0" y="1022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611850C-5E8A-4B5C-80A0-4880C1E5D1FF}"/>
              </a:ext>
            </a:extLst>
          </p:cNvPr>
          <p:cNvSpPr/>
          <p:nvPr/>
        </p:nvSpPr>
        <p:spPr>
          <a:xfrm rot="18697773">
            <a:off x="6041387" y="5071313"/>
            <a:ext cx="511201" cy="1022400"/>
          </a:xfrm>
          <a:custGeom>
            <a:avLst/>
            <a:gdLst>
              <a:gd name="connsiteX0" fmla="*/ 1 w 511201"/>
              <a:gd name="connsiteY0" fmla="*/ 0 h 1022400"/>
              <a:gd name="connsiteX1" fmla="*/ 511201 w 511201"/>
              <a:gd name="connsiteY1" fmla="*/ 511200 h 1022400"/>
              <a:gd name="connsiteX2" fmla="*/ 1 w 511201"/>
              <a:gd name="connsiteY2" fmla="*/ 1022400 h 1022400"/>
              <a:gd name="connsiteX3" fmla="*/ 0 w 511201"/>
              <a:gd name="connsiteY3" fmla="*/ 1022400 h 1022400"/>
              <a:gd name="connsiteX4" fmla="*/ 0 w 511201"/>
              <a:gd name="connsiteY4" fmla="*/ 0 h 10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201" h="1022400">
                <a:moveTo>
                  <a:pt x="1" y="0"/>
                </a:moveTo>
                <a:cubicBezTo>
                  <a:pt x="282329" y="0"/>
                  <a:pt x="511201" y="228872"/>
                  <a:pt x="511201" y="511200"/>
                </a:cubicBezTo>
                <a:cubicBezTo>
                  <a:pt x="511201" y="793528"/>
                  <a:pt x="282329" y="1022400"/>
                  <a:pt x="1" y="1022400"/>
                </a:cubicBezTo>
                <a:lnTo>
                  <a:pt x="0" y="1022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12996BB-1466-43D1-BEAB-D9CF05929D1A}"/>
              </a:ext>
            </a:extLst>
          </p:cNvPr>
          <p:cNvSpPr/>
          <p:nvPr/>
        </p:nvSpPr>
        <p:spPr>
          <a:xfrm rot="18697773">
            <a:off x="3633431" y="2684609"/>
            <a:ext cx="511201" cy="1022400"/>
          </a:xfrm>
          <a:custGeom>
            <a:avLst/>
            <a:gdLst>
              <a:gd name="connsiteX0" fmla="*/ 1 w 511201"/>
              <a:gd name="connsiteY0" fmla="*/ 0 h 1022400"/>
              <a:gd name="connsiteX1" fmla="*/ 511201 w 511201"/>
              <a:gd name="connsiteY1" fmla="*/ 511200 h 1022400"/>
              <a:gd name="connsiteX2" fmla="*/ 1 w 511201"/>
              <a:gd name="connsiteY2" fmla="*/ 1022400 h 1022400"/>
              <a:gd name="connsiteX3" fmla="*/ 0 w 511201"/>
              <a:gd name="connsiteY3" fmla="*/ 1022400 h 1022400"/>
              <a:gd name="connsiteX4" fmla="*/ 0 w 511201"/>
              <a:gd name="connsiteY4" fmla="*/ 0 h 10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201" h="1022400">
                <a:moveTo>
                  <a:pt x="1" y="0"/>
                </a:moveTo>
                <a:cubicBezTo>
                  <a:pt x="282329" y="0"/>
                  <a:pt x="511201" y="228872"/>
                  <a:pt x="511201" y="511200"/>
                </a:cubicBezTo>
                <a:cubicBezTo>
                  <a:pt x="511201" y="793528"/>
                  <a:pt x="282329" y="1022400"/>
                  <a:pt x="1" y="1022400"/>
                </a:cubicBezTo>
                <a:lnTo>
                  <a:pt x="0" y="1022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3" name="Graphic 42" descr="Lightbulb">
            <a:extLst>
              <a:ext uri="{FF2B5EF4-FFF2-40B4-BE49-F238E27FC236}">
                <a16:creationId xmlns:a16="http://schemas.microsoft.com/office/drawing/2014/main" id="{3AC15F56-9F68-4B52-9DC2-EF833BAF97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71914" y="2763854"/>
            <a:ext cx="648000" cy="648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3680415-7364-478D-A386-5B688C1F5199}"/>
              </a:ext>
            </a:extLst>
          </p:cNvPr>
          <p:cNvSpPr txBox="1"/>
          <p:nvPr/>
        </p:nvSpPr>
        <p:spPr>
          <a:xfrm>
            <a:off x="5411755" y="3427573"/>
            <a:ext cx="135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300" dirty="0">
                <a:solidFill>
                  <a:schemeClr val="tx1">
                    <a:alpha val="56000"/>
                  </a:schemeClr>
                </a:solidFill>
                <a:latin typeface="Nexa Bold" panose="02000000000000000000" pitchFamily="50" charset="0"/>
              </a:rPr>
              <a:t>CREATIVE VENUS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BF02FF5-3578-4CD6-A3B0-DEEAB54C52D0}"/>
              </a:ext>
            </a:extLst>
          </p:cNvPr>
          <p:cNvSpPr/>
          <p:nvPr/>
        </p:nvSpPr>
        <p:spPr>
          <a:xfrm>
            <a:off x="5673984" y="2484007"/>
            <a:ext cx="1346954" cy="1878250"/>
          </a:xfrm>
          <a:custGeom>
            <a:avLst/>
            <a:gdLst>
              <a:gd name="connsiteX0" fmla="*/ 0 w 1346954"/>
              <a:gd name="connsiteY0" fmla="*/ 0 h 1878250"/>
              <a:gd name="connsiteX1" fmla="*/ 1105040 w 1346954"/>
              <a:gd name="connsiteY1" fmla="*/ 0 h 1878250"/>
              <a:gd name="connsiteX2" fmla="*/ 1346954 w 1346954"/>
              <a:gd name="connsiteY2" fmla="*/ 241914 h 1878250"/>
              <a:gd name="connsiteX3" fmla="*/ 1346954 w 1346954"/>
              <a:gd name="connsiteY3" fmla="*/ 1644943 h 1878250"/>
              <a:gd name="connsiteX4" fmla="*/ 1199204 w 1346954"/>
              <a:gd name="connsiteY4" fmla="*/ 1867846 h 1878250"/>
              <a:gd name="connsiteX5" fmla="*/ 1147672 w 1346954"/>
              <a:gd name="connsiteY5" fmla="*/ 1878250 h 187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6954" h="1878250">
                <a:moveTo>
                  <a:pt x="0" y="0"/>
                </a:moveTo>
                <a:lnTo>
                  <a:pt x="1105040" y="0"/>
                </a:lnTo>
                <a:cubicBezTo>
                  <a:pt x="1238645" y="0"/>
                  <a:pt x="1346954" y="108309"/>
                  <a:pt x="1346954" y="241914"/>
                </a:cubicBezTo>
                <a:lnTo>
                  <a:pt x="1346954" y="1644943"/>
                </a:lnTo>
                <a:cubicBezTo>
                  <a:pt x="1346954" y="1745147"/>
                  <a:pt x="1286030" y="1831122"/>
                  <a:pt x="1199204" y="1867846"/>
                </a:cubicBezTo>
                <a:lnTo>
                  <a:pt x="1147672" y="187825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895009E-66B7-4E33-80CA-5A3F12CFCBB4}"/>
              </a:ext>
            </a:extLst>
          </p:cNvPr>
          <p:cNvSpPr/>
          <p:nvPr/>
        </p:nvSpPr>
        <p:spPr>
          <a:xfrm>
            <a:off x="4564744" y="807485"/>
            <a:ext cx="239485" cy="239485"/>
          </a:xfrm>
          <a:prstGeom prst="ellipse">
            <a:avLst/>
          </a:prstGeom>
          <a:gradFill>
            <a:gsLst>
              <a:gs pos="0">
                <a:srgbClr val="E87C40"/>
              </a:gs>
              <a:gs pos="100000">
                <a:srgbClr val="BB4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584250-2BFD-4AE4-A730-A130DB8BA523}"/>
              </a:ext>
            </a:extLst>
          </p:cNvPr>
          <p:cNvSpPr txBox="1"/>
          <p:nvPr/>
        </p:nvSpPr>
        <p:spPr>
          <a:xfrm>
            <a:off x="2599666" y="796422"/>
            <a:ext cx="1524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spc="300" dirty="0">
                <a:solidFill>
                  <a:srgbClr val="E3793E"/>
                </a:solidFill>
                <a:latin typeface="Nexa Light" panose="02000000000000000000" pitchFamily="50" charset="0"/>
              </a:rPr>
              <a:t>HEADING 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B8DD26-C7A9-4128-82A4-69785850A308}"/>
              </a:ext>
            </a:extLst>
          </p:cNvPr>
          <p:cNvSpPr txBox="1"/>
          <p:nvPr/>
        </p:nvSpPr>
        <p:spPr>
          <a:xfrm>
            <a:off x="2608999" y="985152"/>
            <a:ext cx="1955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b="1" dirty="0">
                <a:solidFill>
                  <a:schemeClr val="bg1">
                    <a:lumMod val="65000"/>
                  </a:schemeClr>
                </a:solidFill>
                <a:latin typeface="Nexa Light" panose="02000000000000000000" pitchFamily="50" charset="0"/>
              </a:rPr>
              <a:t>Subscribe to our channel to watch more such videos. Thank you.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6417FB6-5DB2-4227-A63A-B39418773F52}"/>
              </a:ext>
            </a:extLst>
          </p:cNvPr>
          <p:cNvSpPr/>
          <p:nvPr/>
        </p:nvSpPr>
        <p:spPr>
          <a:xfrm>
            <a:off x="2323234" y="3249906"/>
            <a:ext cx="239485" cy="239485"/>
          </a:xfrm>
          <a:prstGeom prst="ellipse">
            <a:avLst/>
          </a:prstGeom>
          <a:gradFill>
            <a:gsLst>
              <a:gs pos="0">
                <a:srgbClr val="01AFC7"/>
              </a:gs>
              <a:gs pos="100000">
                <a:srgbClr val="018A9D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68801F-DE07-42BD-A951-DC91477746C8}"/>
              </a:ext>
            </a:extLst>
          </p:cNvPr>
          <p:cNvSpPr txBox="1"/>
          <p:nvPr/>
        </p:nvSpPr>
        <p:spPr>
          <a:xfrm>
            <a:off x="358156" y="3238843"/>
            <a:ext cx="1524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spc="300" dirty="0">
                <a:solidFill>
                  <a:srgbClr val="01ACC2"/>
                </a:solidFill>
                <a:latin typeface="Nexa Light" panose="02000000000000000000" pitchFamily="50" charset="0"/>
              </a:rPr>
              <a:t>HEADING 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4F8B98-9C93-4ECA-A353-47181260324B}"/>
              </a:ext>
            </a:extLst>
          </p:cNvPr>
          <p:cNvSpPr txBox="1"/>
          <p:nvPr/>
        </p:nvSpPr>
        <p:spPr>
          <a:xfrm>
            <a:off x="367489" y="3427573"/>
            <a:ext cx="1955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b="1" dirty="0">
                <a:solidFill>
                  <a:schemeClr val="bg1">
                    <a:lumMod val="65000"/>
                  </a:schemeClr>
                </a:solidFill>
                <a:latin typeface="Nexa Light" panose="02000000000000000000" pitchFamily="50" charset="0"/>
              </a:rPr>
              <a:t>Subscribe to our channel to watch more such videos. Thank you.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D8DBAF2-FDDD-42C3-9D60-56797A7EAD47}"/>
              </a:ext>
            </a:extLst>
          </p:cNvPr>
          <p:cNvSpPr/>
          <p:nvPr/>
        </p:nvSpPr>
        <p:spPr>
          <a:xfrm>
            <a:off x="7165187" y="5611443"/>
            <a:ext cx="239485" cy="239485"/>
          </a:xfrm>
          <a:prstGeom prst="ellipse">
            <a:avLst/>
          </a:prstGeom>
          <a:gradFill>
            <a:gsLst>
              <a:gs pos="0">
                <a:srgbClr val="6D53AD"/>
              </a:gs>
              <a:gs pos="100000">
                <a:srgbClr val="483774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F20A6E-3484-4D47-BE32-2C2F2788DA29}"/>
              </a:ext>
            </a:extLst>
          </p:cNvPr>
          <p:cNvSpPr txBox="1"/>
          <p:nvPr/>
        </p:nvSpPr>
        <p:spPr>
          <a:xfrm>
            <a:off x="7556135" y="5584784"/>
            <a:ext cx="1524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spc="300" dirty="0">
                <a:solidFill>
                  <a:srgbClr val="664F9E"/>
                </a:solidFill>
                <a:latin typeface="Nexa Light" panose="02000000000000000000" pitchFamily="50" charset="0"/>
              </a:rPr>
              <a:t>HEADING 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60C090-EBB2-4A0C-80BE-4CCE6758D488}"/>
              </a:ext>
            </a:extLst>
          </p:cNvPr>
          <p:cNvSpPr txBox="1"/>
          <p:nvPr/>
        </p:nvSpPr>
        <p:spPr>
          <a:xfrm>
            <a:off x="7565468" y="5773514"/>
            <a:ext cx="1955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b="1" dirty="0">
                <a:solidFill>
                  <a:schemeClr val="bg1">
                    <a:lumMod val="65000"/>
                  </a:schemeClr>
                </a:solidFill>
                <a:latin typeface="Nexa Light" panose="02000000000000000000" pitchFamily="50" charset="0"/>
              </a:rPr>
              <a:t>Subscribe to our channel to watch more such videos. Thank you.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F299F37-C40A-4614-B519-63E6B9D34DBB}"/>
              </a:ext>
            </a:extLst>
          </p:cNvPr>
          <p:cNvSpPr/>
          <p:nvPr/>
        </p:nvSpPr>
        <p:spPr>
          <a:xfrm>
            <a:off x="9502982" y="3265502"/>
            <a:ext cx="239485" cy="239485"/>
          </a:xfrm>
          <a:prstGeom prst="ellipse">
            <a:avLst/>
          </a:prstGeom>
          <a:gradFill>
            <a:gsLst>
              <a:gs pos="0">
                <a:srgbClr val="C5479B"/>
              </a:gs>
              <a:gs pos="100000">
                <a:srgbClr val="9A3177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6D52F2-6C1F-4575-B6C9-A1EB08356743}"/>
              </a:ext>
            </a:extLst>
          </p:cNvPr>
          <p:cNvSpPr txBox="1"/>
          <p:nvPr/>
        </p:nvSpPr>
        <p:spPr>
          <a:xfrm>
            <a:off x="9893930" y="3238843"/>
            <a:ext cx="1524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spc="300" dirty="0">
                <a:solidFill>
                  <a:srgbClr val="BF4597"/>
                </a:solidFill>
                <a:latin typeface="Nexa Light" panose="02000000000000000000" pitchFamily="50" charset="0"/>
              </a:rPr>
              <a:t>HEADING 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32B21E-D6C4-4ED8-B9AC-68CDB1E2FAAC}"/>
              </a:ext>
            </a:extLst>
          </p:cNvPr>
          <p:cNvSpPr txBox="1"/>
          <p:nvPr/>
        </p:nvSpPr>
        <p:spPr>
          <a:xfrm>
            <a:off x="9903263" y="3427573"/>
            <a:ext cx="1955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b="1" dirty="0">
                <a:solidFill>
                  <a:schemeClr val="bg1">
                    <a:lumMod val="65000"/>
                  </a:schemeClr>
                </a:solidFill>
                <a:latin typeface="Nexa Light" panose="02000000000000000000" pitchFamily="50" charset="0"/>
              </a:rPr>
              <a:t>Subscribe to our channel to watch more such videos. Thank you.</a:t>
            </a:r>
          </a:p>
        </p:txBody>
      </p:sp>
    </p:spTree>
    <p:extLst>
      <p:ext uri="{BB962C8B-B14F-4D97-AF65-F5344CB8AC3E}">
        <p14:creationId xmlns:p14="http://schemas.microsoft.com/office/powerpoint/2010/main" val="288507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Nexa Bold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6</cp:revision>
  <dcterms:created xsi:type="dcterms:W3CDTF">2017-07-10T16:34:38Z</dcterms:created>
  <dcterms:modified xsi:type="dcterms:W3CDTF">2017-07-10T17:27:53Z</dcterms:modified>
</cp:coreProperties>
</file>