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2"/>
    <a:srgbClr val="52BEE0"/>
    <a:srgbClr val="58C1E2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80F45-9CBD-41E6-953D-068D26B6C66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6F46F-671F-4A85-A3D4-224208811C01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1</a:t>
          </a:r>
        </a:p>
      </dgm:t>
    </dgm:pt>
    <dgm:pt modelId="{E901667B-D45F-4175-A44F-D67F86136276}" type="parTrans" cxnId="{B7B56A62-987B-4546-9749-0D3A1534FD25}">
      <dgm:prSet/>
      <dgm:spPr/>
      <dgm:t>
        <a:bodyPr/>
        <a:lstStyle/>
        <a:p>
          <a:endParaRPr lang="en-US"/>
        </a:p>
      </dgm:t>
    </dgm:pt>
    <dgm:pt modelId="{330634EE-7915-4376-A796-C33CE289E659}" type="sibTrans" cxnId="{B7B56A62-987B-4546-9749-0D3A1534FD25}">
      <dgm:prSet/>
      <dgm:spPr/>
      <dgm:t>
        <a:bodyPr/>
        <a:lstStyle/>
        <a:p>
          <a:endParaRPr lang="en-US"/>
        </a:p>
      </dgm:t>
    </dgm:pt>
    <dgm:pt modelId="{9BCC53D5-ED63-4A5F-BBF9-73A847D79A1E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2</a:t>
          </a:r>
        </a:p>
      </dgm:t>
    </dgm:pt>
    <dgm:pt modelId="{14EC85E6-BB11-40EE-BDD4-57ED51E8B4AD}" type="parTrans" cxnId="{1367A5CA-85C9-4C49-8D6A-0C4DC8CA44A4}">
      <dgm:prSet/>
      <dgm:spPr/>
      <dgm:t>
        <a:bodyPr/>
        <a:lstStyle/>
        <a:p>
          <a:endParaRPr lang="en-US"/>
        </a:p>
      </dgm:t>
    </dgm:pt>
    <dgm:pt modelId="{EBE6BFF6-8CF0-4BD3-B6FC-C64938087BD0}" type="sibTrans" cxnId="{1367A5CA-85C9-4C49-8D6A-0C4DC8CA44A4}">
      <dgm:prSet/>
      <dgm:spPr/>
      <dgm:t>
        <a:bodyPr/>
        <a:lstStyle/>
        <a:p>
          <a:endParaRPr lang="en-US"/>
        </a:p>
      </dgm:t>
    </dgm:pt>
    <dgm:pt modelId="{96547853-630B-4F2E-9056-50A3B21F48F7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3</a:t>
          </a:r>
        </a:p>
      </dgm:t>
    </dgm:pt>
    <dgm:pt modelId="{002C78A6-4822-4ED9-9E7B-D5B024DB9FA6}" type="parTrans" cxnId="{7F94B3EB-3DDF-44F4-B638-89B46C52D04F}">
      <dgm:prSet/>
      <dgm:spPr/>
      <dgm:t>
        <a:bodyPr/>
        <a:lstStyle/>
        <a:p>
          <a:endParaRPr lang="en-US"/>
        </a:p>
      </dgm:t>
    </dgm:pt>
    <dgm:pt modelId="{300D90D6-A8EC-46D5-9F79-13D63015F9DC}" type="sibTrans" cxnId="{7F94B3EB-3DDF-44F4-B638-89B46C52D04F}">
      <dgm:prSet/>
      <dgm:spPr/>
      <dgm:t>
        <a:bodyPr/>
        <a:lstStyle/>
        <a:p>
          <a:endParaRPr lang="en-US"/>
        </a:p>
      </dgm:t>
    </dgm:pt>
    <dgm:pt modelId="{E4158E95-DB76-41D8-83A6-3E722144FE16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4</a:t>
          </a:r>
        </a:p>
      </dgm:t>
    </dgm:pt>
    <dgm:pt modelId="{ABB41F5B-CD6F-4689-8EA4-C56505C85990}" type="parTrans" cxnId="{E7146977-4065-44AB-B3AD-FECEA234E705}">
      <dgm:prSet/>
      <dgm:spPr/>
      <dgm:t>
        <a:bodyPr/>
        <a:lstStyle/>
        <a:p>
          <a:endParaRPr lang="en-US"/>
        </a:p>
      </dgm:t>
    </dgm:pt>
    <dgm:pt modelId="{9C53B4FC-AB7D-49AF-BC29-E4EC3B0731E1}" type="sibTrans" cxnId="{E7146977-4065-44AB-B3AD-FECEA234E705}">
      <dgm:prSet/>
      <dgm:spPr/>
      <dgm:t>
        <a:bodyPr/>
        <a:lstStyle/>
        <a:p>
          <a:endParaRPr lang="en-US"/>
        </a:p>
      </dgm:t>
    </dgm:pt>
    <dgm:pt modelId="{AB5B117E-1C69-4B6A-8FC0-F044B850758F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5</a:t>
          </a:r>
        </a:p>
      </dgm:t>
    </dgm:pt>
    <dgm:pt modelId="{4E44E4B5-77B0-4DB9-BCD1-E57512FFB646}" type="parTrans" cxnId="{16B3F511-F235-457B-942D-5646DCE942F7}">
      <dgm:prSet/>
      <dgm:spPr/>
      <dgm:t>
        <a:bodyPr/>
        <a:lstStyle/>
        <a:p>
          <a:endParaRPr lang="en-US"/>
        </a:p>
      </dgm:t>
    </dgm:pt>
    <dgm:pt modelId="{7579BC6E-3CD1-4CD3-A6E0-5031B323D6C7}" type="sibTrans" cxnId="{16B3F511-F235-457B-942D-5646DCE942F7}">
      <dgm:prSet/>
      <dgm:spPr/>
      <dgm:t>
        <a:bodyPr/>
        <a:lstStyle/>
        <a:p>
          <a:endParaRPr lang="en-US"/>
        </a:p>
      </dgm:t>
    </dgm:pt>
    <dgm:pt modelId="{F5ADBFD1-7109-4844-8A4A-02F2F28DF54A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6</a:t>
          </a:r>
        </a:p>
      </dgm:t>
    </dgm:pt>
    <dgm:pt modelId="{178CF44F-5AD7-4CC0-BEB7-023C3431F1DF}" type="parTrans" cxnId="{09DA4B32-7DCE-42EF-9236-789E5B1D4F67}">
      <dgm:prSet/>
      <dgm:spPr/>
      <dgm:t>
        <a:bodyPr/>
        <a:lstStyle/>
        <a:p>
          <a:endParaRPr lang="en-US"/>
        </a:p>
      </dgm:t>
    </dgm:pt>
    <dgm:pt modelId="{F1E0EC38-1FD6-425E-A7C0-8FD2B7BFB938}" type="sibTrans" cxnId="{09DA4B32-7DCE-42EF-9236-789E5B1D4F67}">
      <dgm:prSet/>
      <dgm:spPr/>
      <dgm:t>
        <a:bodyPr/>
        <a:lstStyle/>
        <a:p>
          <a:endParaRPr lang="en-US"/>
        </a:p>
      </dgm:t>
    </dgm:pt>
    <dgm:pt modelId="{666C35D1-40B5-4A19-8827-A361D5FEA348}" type="pres">
      <dgm:prSet presAssocID="{8F680F45-9CBD-41E6-953D-068D26B6C66B}" presName="diagram" presStyleCnt="0">
        <dgm:presLayoutVars>
          <dgm:dir/>
          <dgm:resizeHandles val="exact"/>
        </dgm:presLayoutVars>
      </dgm:prSet>
      <dgm:spPr/>
    </dgm:pt>
    <dgm:pt modelId="{39068838-B7D6-4B47-9874-010A397AA833}" type="pres">
      <dgm:prSet presAssocID="{A976F46F-671F-4A85-A3D4-224208811C01}" presName="node" presStyleLbl="node1" presStyleIdx="0" presStyleCnt="6">
        <dgm:presLayoutVars>
          <dgm:bulletEnabled val="1"/>
        </dgm:presLayoutVars>
      </dgm:prSet>
      <dgm:spPr>
        <a:prstGeom prst="snip1Rect">
          <a:avLst/>
        </a:prstGeom>
      </dgm:spPr>
    </dgm:pt>
    <dgm:pt modelId="{53609466-F3C2-4B02-AB42-89221FC7E2B1}" type="pres">
      <dgm:prSet presAssocID="{330634EE-7915-4376-A796-C33CE289E659}" presName="sibTrans" presStyleCnt="0"/>
      <dgm:spPr/>
    </dgm:pt>
    <dgm:pt modelId="{2E70C365-78A5-47A5-94AA-35535FCB95AE}" type="pres">
      <dgm:prSet presAssocID="{9BCC53D5-ED63-4A5F-BBF9-73A847D79A1E}" presName="node" presStyleLbl="node1" presStyleIdx="1" presStyleCnt="6">
        <dgm:presLayoutVars>
          <dgm:bulletEnabled val="1"/>
        </dgm:presLayoutVars>
      </dgm:prSet>
      <dgm:spPr>
        <a:prstGeom prst="snip1Rect">
          <a:avLst/>
        </a:prstGeom>
      </dgm:spPr>
    </dgm:pt>
    <dgm:pt modelId="{F6DC3D4E-76E6-4ECC-8ACF-19A8B226C699}" type="pres">
      <dgm:prSet presAssocID="{EBE6BFF6-8CF0-4BD3-B6FC-C64938087BD0}" presName="sibTrans" presStyleCnt="0"/>
      <dgm:spPr/>
    </dgm:pt>
    <dgm:pt modelId="{FF6FCBD6-0FF6-4D16-87CC-3F1F628254D7}" type="pres">
      <dgm:prSet presAssocID="{96547853-630B-4F2E-9056-50A3B21F48F7}" presName="node" presStyleLbl="node1" presStyleIdx="2" presStyleCnt="6">
        <dgm:presLayoutVars>
          <dgm:bulletEnabled val="1"/>
        </dgm:presLayoutVars>
      </dgm:prSet>
      <dgm:spPr>
        <a:prstGeom prst="snip1Rect">
          <a:avLst/>
        </a:prstGeom>
      </dgm:spPr>
    </dgm:pt>
    <dgm:pt modelId="{1129823E-F9EF-44E4-A7B4-6B03F6044605}" type="pres">
      <dgm:prSet presAssocID="{300D90D6-A8EC-46D5-9F79-13D63015F9DC}" presName="sibTrans" presStyleCnt="0"/>
      <dgm:spPr/>
    </dgm:pt>
    <dgm:pt modelId="{5C76D88C-3B45-4BC4-A7FB-E75CB34E78E6}" type="pres">
      <dgm:prSet presAssocID="{E4158E95-DB76-41D8-83A6-3E722144FE16}" presName="node" presStyleLbl="node1" presStyleIdx="3" presStyleCnt="6">
        <dgm:presLayoutVars>
          <dgm:bulletEnabled val="1"/>
        </dgm:presLayoutVars>
      </dgm:prSet>
      <dgm:spPr>
        <a:prstGeom prst="snip1Rect">
          <a:avLst/>
        </a:prstGeom>
      </dgm:spPr>
    </dgm:pt>
    <dgm:pt modelId="{D2E16556-51DF-4325-A548-873D10786FEF}" type="pres">
      <dgm:prSet presAssocID="{9C53B4FC-AB7D-49AF-BC29-E4EC3B0731E1}" presName="sibTrans" presStyleCnt="0"/>
      <dgm:spPr/>
    </dgm:pt>
    <dgm:pt modelId="{953D37EA-DB20-4181-AE27-39D6E50B3BEB}" type="pres">
      <dgm:prSet presAssocID="{AB5B117E-1C69-4B6A-8FC0-F044B850758F}" presName="node" presStyleLbl="node1" presStyleIdx="4" presStyleCnt="6">
        <dgm:presLayoutVars>
          <dgm:bulletEnabled val="1"/>
        </dgm:presLayoutVars>
      </dgm:prSet>
      <dgm:spPr>
        <a:prstGeom prst="snip1Rect">
          <a:avLst/>
        </a:prstGeom>
      </dgm:spPr>
    </dgm:pt>
    <dgm:pt modelId="{903413E2-2BC8-425C-AA52-2C1310C98350}" type="pres">
      <dgm:prSet presAssocID="{7579BC6E-3CD1-4CD3-A6E0-5031B323D6C7}" presName="sibTrans" presStyleCnt="0"/>
      <dgm:spPr/>
    </dgm:pt>
    <dgm:pt modelId="{12A14D41-3279-439A-9081-E49358AA037E}" type="pres">
      <dgm:prSet presAssocID="{F5ADBFD1-7109-4844-8A4A-02F2F28DF54A}" presName="node" presStyleLbl="node1" presStyleIdx="5" presStyleCnt="6">
        <dgm:presLayoutVars>
          <dgm:bulletEnabled val="1"/>
        </dgm:presLayoutVars>
      </dgm:prSet>
      <dgm:spPr>
        <a:prstGeom prst="snip1Rect">
          <a:avLst/>
        </a:prstGeom>
      </dgm:spPr>
    </dgm:pt>
  </dgm:ptLst>
  <dgm:cxnLst>
    <dgm:cxn modelId="{CB169D77-BAF3-4F15-B122-8F7A06AD9435}" type="presOf" srcId="{9BCC53D5-ED63-4A5F-BBF9-73A847D79A1E}" destId="{2E70C365-78A5-47A5-94AA-35535FCB95AE}" srcOrd="0" destOrd="0" presId="urn:microsoft.com/office/officeart/2005/8/layout/default"/>
    <dgm:cxn modelId="{71D11690-24B3-4F6B-BB98-E66C6E8B103A}" type="presOf" srcId="{E4158E95-DB76-41D8-83A6-3E722144FE16}" destId="{5C76D88C-3B45-4BC4-A7FB-E75CB34E78E6}" srcOrd="0" destOrd="0" presId="urn:microsoft.com/office/officeart/2005/8/layout/default"/>
    <dgm:cxn modelId="{DDBDDB16-DE7F-4FCD-A5A9-73D69924C5C9}" type="presOf" srcId="{AB5B117E-1C69-4B6A-8FC0-F044B850758F}" destId="{953D37EA-DB20-4181-AE27-39D6E50B3BEB}" srcOrd="0" destOrd="0" presId="urn:microsoft.com/office/officeart/2005/8/layout/default"/>
    <dgm:cxn modelId="{62264D78-1DD3-4E90-9C13-559530CFC44E}" type="presOf" srcId="{96547853-630B-4F2E-9056-50A3B21F48F7}" destId="{FF6FCBD6-0FF6-4D16-87CC-3F1F628254D7}" srcOrd="0" destOrd="0" presId="urn:microsoft.com/office/officeart/2005/8/layout/default"/>
    <dgm:cxn modelId="{B7B56A62-987B-4546-9749-0D3A1534FD25}" srcId="{8F680F45-9CBD-41E6-953D-068D26B6C66B}" destId="{A976F46F-671F-4A85-A3D4-224208811C01}" srcOrd="0" destOrd="0" parTransId="{E901667B-D45F-4175-A44F-D67F86136276}" sibTransId="{330634EE-7915-4376-A796-C33CE289E659}"/>
    <dgm:cxn modelId="{7F94B3EB-3DDF-44F4-B638-89B46C52D04F}" srcId="{8F680F45-9CBD-41E6-953D-068D26B6C66B}" destId="{96547853-630B-4F2E-9056-50A3B21F48F7}" srcOrd="2" destOrd="0" parTransId="{002C78A6-4822-4ED9-9E7B-D5B024DB9FA6}" sibTransId="{300D90D6-A8EC-46D5-9F79-13D63015F9DC}"/>
    <dgm:cxn modelId="{E9485F14-7AB0-4967-9EA9-70128BD35438}" type="presOf" srcId="{8F680F45-9CBD-41E6-953D-068D26B6C66B}" destId="{666C35D1-40B5-4A19-8827-A361D5FEA348}" srcOrd="0" destOrd="0" presId="urn:microsoft.com/office/officeart/2005/8/layout/default"/>
    <dgm:cxn modelId="{AAB29E8D-B05B-43D5-B6C7-FEB8CEB1F5AF}" type="presOf" srcId="{F5ADBFD1-7109-4844-8A4A-02F2F28DF54A}" destId="{12A14D41-3279-439A-9081-E49358AA037E}" srcOrd="0" destOrd="0" presId="urn:microsoft.com/office/officeart/2005/8/layout/default"/>
    <dgm:cxn modelId="{09DA4B32-7DCE-42EF-9236-789E5B1D4F67}" srcId="{8F680F45-9CBD-41E6-953D-068D26B6C66B}" destId="{F5ADBFD1-7109-4844-8A4A-02F2F28DF54A}" srcOrd="5" destOrd="0" parTransId="{178CF44F-5AD7-4CC0-BEB7-023C3431F1DF}" sibTransId="{F1E0EC38-1FD6-425E-A7C0-8FD2B7BFB938}"/>
    <dgm:cxn modelId="{E7146977-4065-44AB-B3AD-FECEA234E705}" srcId="{8F680F45-9CBD-41E6-953D-068D26B6C66B}" destId="{E4158E95-DB76-41D8-83A6-3E722144FE16}" srcOrd="3" destOrd="0" parTransId="{ABB41F5B-CD6F-4689-8EA4-C56505C85990}" sibTransId="{9C53B4FC-AB7D-49AF-BC29-E4EC3B0731E1}"/>
    <dgm:cxn modelId="{86A3CC47-678B-44DC-B964-83DC544A8EDA}" type="presOf" srcId="{A976F46F-671F-4A85-A3D4-224208811C01}" destId="{39068838-B7D6-4B47-9874-010A397AA833}" srcOrd="0" destOrd="0" presId="urn:microsoft.com/office/officeart/2005/8/layout/default"/>
    <dgm:cxn modelId="{16B3F511-F235-457B-942D-5646DCE942F7}" srcId="{8F680F45-9CBD-41E6-953D-068D26B6C66B}" destId="{AB5B117E-1C69-4B6A-8FC0-F044B850758F}" srcOrd="4" destOrd="0" parTransId="{4E44E4B5-77B0-4DB9-BCD1-E57512FFB646}" sibTransId="{7579BC6E-3CD1-4CD3-A6E0-5031B323D6C7}"/>
    <dgm:cxn modelId="{1367A5CA-85C9-4C49-8D6A-0C4DC8CA44A4}" srcId="{8F680F45-9CBD-41E6-953D-068D26B6C66B}" destId="{9BCC53D5-ED63-4A5F-BBF9-73A847D79A1E}" srcOrd="1" destOrd="0" parTransId="{14EC85E6-BB11-40EE-BDD4-57ED51E8B4AD}" sibTransId="{EBE6BFF6-8CF0-4BD3-B6FC-C64938087BD0}"/>
    <dgm:cxn modelId="{DD8A22E3-8C63-46F9-B87D-9FC258FA28F3}" type="presParOf" srcId="{666C35D1-40B5-4A19-8827-A361D5FEA348}" destId="{39068838-B7D6-4B47-9874-010A397AA833}" srcOrd="0" destOrd="0" presId="urn:microsoft.com/office/officeart/2005/8/layout/default"/>
    <dgm:cxn modelId="{BB5D7155-7DBC-49AD-AFA1-01822752CC84}" type="presParOf" srcId="{666C35D1-40B5-4A19-8827-A361D5FEA348}" destId="{53609466-F3C2-4B02-AB42-89221FC7E2B1}" srcOrd="1" destOrd="0" presId="urn:microsoft.com/office/officeart/2005/8/layout/default"/>
    <dgm:cxn modelId="{DC7A6721-DC27-447F-8052-6C17F6993162}" type="presParOf" srcId="{666C35D1-40B5-4A19-8827-A361D5FEA348}" destId="{2E70C365-78A5-47A5-94AA-35535FCB95AE}" srcOrd="2" destOrd="0" presId="urn:microsoft.com/office/officeart/2005/8/layout/default"/>
    <dgm:cxn modelId="{691175A0-262A-45C3-A73D-B688F93C4180}" type="presParOf" srcId="{666C35D1-40B5-4A19-8827-A361D5FEA348}" destId="{F6DC3D4E-76E6-4ECC-8ACF-19A8B226C699}" srcOrd="3" destOrd="0" presId="urn:microsoft.com/office/officeart/2005/8/layout/default"/>
    <dgm:cxn modelId="{73BEE7D2-91E0-44E0-AF8E-C1B4AB146D3F}" type="presParOf" srcId="{666C35D1-40B5-4A19-8827-A361D5FEA348}" destId="{FF6FCBD6-0FF6-4D16-87CC-3F1F628254D7}" srcOrd="4" destOrd="0" presId="urn:microsoft.com/office/officeart/2005/8/layout/default"/>
    <dgm:cxn modelId="{FBDB4A02-CE9A-40ED-B99C-FC17796D9A07}" type="presParOf" srcId="{666C35D1-40B5-4A19-8827-A361D5FEA348}" destId="{1129823E-F9EF-44E4-A7B4-6B03F6044605}" srcOrd="5" destOrd="0" presId="urn:microsoft.com/office/officeart/2005/8/layout/default"/>
    <dgm:cxn modelId="{BBB24685-72AA-4D02-9907-0790FAAC799F}" type="presParOf" srcId="{666C35D1-40B5-4A19-8827-A361D5FEA348}" destId="{5C76D88C-3B45-4BC4-A7FB-E75CB34E78E6}" srcOrd="6" destOrd="0" presId="urn:microsoft.com/office/officeart/2005/8/layout/default"/>
    <dgm:cxn modelId="{5A48DF13-0E67-4DD2-A7DC-D9BDD6AFEA4D}" type="presParOf" srcId="{666C35D1-40B5-4A19-8827-A361D5FEA348}" destId="{D2E16556-51DF-4325-A548-873D10786FEF}" srcOrd="7" destOrd="0" presId="urn:microsoft.com/office/officeart/2005/8/layout/default"/>
    <dgm:cxn modelId="{EF73E89B-8AFB-4016-A402-95E3B6D8A7F9}" type="presParOf" srcId="{666C35D1-40B5-4A19-8827-A361D5FEA348}" destId="{953D37EA-DB20-4181-AE27-39D6E50B3BEB}" srcOrd="8" destOrd="0" presId="urn:microsoft.com/office/officeart/2005/8/layout/default"/>
    <dgm:cxn modelId="{4280B7C8-C089-4847-A400-F777B33EBEA1}" type="presParOf" srcId="{666C35D1-40B5-4A19-8827-A361D5FEA348}" destId="{903413E2-2BC8-425C-AA52-2C1310C98350}" srcOrd="9" destOrd="0" presId="urn:microsoft.com/office/officeart/2005/8/layout/default"/>
    <dgm:cxn modelId="{7710C11E-AF20-4040-8993-7A992144D77B}" type="presParOf" srcId="{666C35D1-40B5-4A19-8827-A361D5FEA348}" destId="{12A14D41-3279-439A-9081-E49358AA037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68838-B7D6-4B47-9874-010A397AA833}">
      <dsp:nvSpPr>
        <dsp:cNvPr id="0" name=""/>
        <dsp:cNvSpPr/>
      </dsp:nvSpPr>
      <dsp:spPr>
        <a:xfrm>
          <a:off x="0" y="362627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1</a:t>
          </a:r>
        </a:p>
      </dsp:txBody>
      <dsp:txXfrm>
        <a:off x="0" y="466883"/>
        <a:ext cx="1980825" cy="1146793"/>
      </dsp:txXfrm>
    </dsp:sp>
    <dsp:sp modelId="{2E70C365-78A5-47A5-94AA-35535FCB95AE}">
      <dsp:nvSpPr>
        <dsp:cNvPr id="0" name=""/>
        <dsp:cNvSpPr/>
      </dsp:nvSpPr>
      <dsp:spPr>
        <a:xfrm>
          <a:off x="2293590" y="362627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2</a:t>
          </a:r>
        </a:p>
      </dsp:txBody>
      <dsp:txXfrm>
        <a:off x="2293590" y="466883"/>
        <a:ext cx="1980825" cy="1146793"/>
      </dsp:txXfrm>
    </dsp:sp>
    <dsp:sp modelId="{FF6FCBD6-0FF6-4D16-87CC-3F1F628254D7}">
      <dsp:nvSpPr>
        <dsp:cNvPr id="0" name=""/>
        <dsp:cNvSpPr/>
      </dsp:nvSpPr>
      <dsp:spPr>
        <a:xfrm>
          <a:off x="4587180" y="362627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3</a:t>
          </a:r>
        </a:p>
      </dsp:txBody>
      <dsp:txXfrm>
        <a:off x="4587180" y="466883"/>
        <a:ext cx="1980825" cy="1146793"/>
      </dsp:txXfrm>
    </dsp:sp>
    <dsp:sp modelId="{5C76D88C-3B45-4BC4-A7FB-E75CB34E78E6}">
      <dsp:nvSpPr>
        <dsp:cNvPr id="0" name=""/>
        <dsp:cNvSpPr/>
      </dsp:nvSpPr>
      <dsp:spPr>
        <a:xfrm>
          <a:off x="0" y="1822185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4</a:t>
          </a:r>
        </a:p>
      </dsp:txBody>
      <dsp:txXfrm>
        <a:off x="0" y="1926441"/>
        <a:ext cx="1980825" cy="1146793"/>
      </dsp:txXfrm>
    </dsp:sp>
    <dsp:sp modelId="{953D37EA-DB20-4181-AE27-39D6E50B3BEB}">
      <dsp:nvSpPr>
        <dsp:cNvPr id="0" name=""/>
        <dsp:cNvSpPr/>
      </dsp:nvSpPr>
      <dsp:spPr>
        <a:xfrm>
          <a:off x="2293590" y="1822185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5</a:t>
          </a:r>
        </a:p>
      </dsp:txBody>
      <dsp:txXfrm>
        <a:off x="2293590" y="1926441"/>
        <a:ext cx="1980825" cy="1146793"/>
      </dsp:txXfrm>
    </dsp:sp>
    <dsp:sp modelId="{12A14D41-3279-439A-9081-E49358AA037E}">
      <dsp:nvSpPr>
        <dsp:cNvPr id="0" name=""/>
        <dsp:cNvSpPr/>
      </dsp:nvSpPr>
      <dsp:spPr>
        <a:xfrm>
          <a:off x="4587180" y="1822185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ITEM 6</a:t>
          </a:r>
        </a:p>
      </dsp:txBody>
      <dsp:txXfrm>
        <a:off x="4587180" y="1926441"/>
        <a:ext cx="1980825" cy="114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0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9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4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6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5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3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ABBE-BFFE-48F7-881B-F100556390C9}" type="datetimeFigureOut">
              <a:rPr lang="en-IN" smtClean="0"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DB25-8ED2-4358-A147-6B825C7BC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 flipH="1" flipV="1">
            <a:off x="828675" y="0"/>
            <a:ext cx="11363324" cy="6858000"/>
          </a:xfrm>
          <a:custGeom>
            <a:avLst/>
            <a:gdLst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5400675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2185987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3019611 w 5400675"/>
              <a:gd name="connsiteY2" fmla="*/ 6843712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2994850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3019611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675" h="6858000">
                <a:moveTo>
                  <a:pt x="0" y="0"/>
                </a:moveTo>
                <a:lnTo>
                  <a:pt x="5400675" y="0"/>
                </a:lnTo>
                <a:lnTo>
                  <a:pt x="301961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5829300" cy="6858000"/>
          </a:xfrm>
          <a:custGeom>
            <a:avLst/>
            <a:gdLst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5400675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2185987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675" h="6858000">
                <a:moveTo>
                  <a:pt x="0" y="0"/>
                </a:moveTo>
                <a:lnTo>
                  <a:pt x="5400675" y="0"/>
                </a:lnTo>
                <a:lnTo>
                  <a:pt x="218598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91C4"/>
              </a:gs>
              <a:gs pos="74000">
                <a:srgbClr val="58C1E2"/>
              </a:gs>
              <a:gs pos="83000">
                <a:srgbClr val="52BEE0"/>
              </a:gs>
              <a:gs pos="100000">
                <a:srgbClr val="00B0F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/>
          <p:cNvGrpSpPr/>
          <p:nvPr/>
        </p:nvGrpSpPr>
        <p:grpSpPr>
          <a:xfrm>
            <a:off x="7960745" y="775527"/>
            <a:ext cx="2969192" cy="2698105"/>
            <a:chOff x="709551" y="3833813"/>
            <a:chExt cx="2117887" cy="1692204"/>
          </a:xfrm>
        </p:grpSpPr>
        <p:sp>
          <p:nvSpPr>
            <p:cNvPr id="30" name="Rectangle 29"/>
            <p:cNvSpPr/>
            <p:nvPr/>
          </p:nvSpPr>
          <p:spPr>
            <a:xfrm>
              <a:off x="828673" y="4243388"/>
              <a:ext cx="440415" cy="3857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81073" y="4395788"/>
              <a:ext cx="477324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9551" y="4515862"/>
              <a:ext cx="421365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1299" y="3833813"/>
              <a:ext cx="1097637" cy="1029711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71378" y="4395788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78344" y="4788335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2373" y="4781551"/>
            <a:ext cx="2075437" cy="1885950"/>
            <a:chOff x="709551" y="3833813"/>
            <a:chExt cx="2117887" cy="1692204"/>
          </a:xfrm>
        </p:grpSpPr>
        <p:sp>
          <p:nvSpPr>
            <p:cNvPr id="20" name="Rectangle 19"/>
            <p:cNvSpPr/>
            <p:nvPr/>
          </p:nvSpPr>
          <p:spPr>
            <a:xfrm>
              <a:off x="828673" y="4243388"/>
              <a:ext cx="440415" cy="3857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073" y="4395788"/>
              <a:ext cx="477324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551" y="4515862"/>
              <a:ext cx="421365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51299" y="3833813"/>
              <a:ext cx="1097637" cy="1029711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1378" y="4395788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78344" y="4788335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6936" y="3888967"/>
            <a:ext cx="2969192" cy="2698105"/>
            <a:chOff x="709551" y="3833813"/>
            <a:chExt cx="2117887" cy="1692204"/>
          </a:xfrm>
        </p:grpSpPr>
        <p:sp>
          <p:nvSpPr>
            <p:cNvPr id="38" name="Rectangle 37"/>
            <p:cNvSpPr/>
            <p:nvPr/>
          </p:nvSpPr>
          <p:spPr>
            <a:xfrm>
              <a:off x="828673" y="4243388"/>
              <a:ext cx="440415" cy="3857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81073" y="4395788"/>
              <a:ext cx="477324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9551" y="4515862"/>
              <a:ext cx="421365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51299" y="3833813"/>
              <a:ext cx="1097637" cy="1029711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71378" y="4395788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78344" y="4788335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05381291"/>
              </p:ext>
            </p:extLst>
          </p:nvPr>
        </p:nvGraphicFramePr>
        <p:xfrm>
          <a:off x="5114925" y="2343150"/>
          <a:ext cx="6672262" cy="343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366" y="1185862"/>
            <a:ext cx="29217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 </a:t>
            </a:r>
          </a:p>
          <a:p>
            <a:r>
              <a:rPr lang="en-IN" sz="3600" b="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ITEM </a:t>
            </a:r>
          </a:p>
          <a:p>
            <a:r>
              <a:rPr lang="en-IN" sz="3600" b="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SELECTOR</a:t>
            </a:r>
          </a:p>
        </p:txBody>
      </p:sp>
      <p:sp>
        <p:nvSpPr>
          <p:cNvPr id="10" name="Isosceles Triangle 9"/>
          <p:cNvSpPr/>
          <p:nvPr/>
        </p:nvSpPr>
        <p:spPr>
          <a:xfrm flipV="1">
            <a:off x="7147321" y="0"/>
            <a:ext cx="5044680" cy="6858000"/>
          </a:xfrm>
          <a:prstGeom prst="triangle">
            <a:avLst>
              <a:gd name="adj" fmla="val 100000"/>
            </a:avLst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/>
          <p:cNvSpPr/>
          <p:nvPr/>
        </p:nvSpPr>
        <p:spPr>
          <a:xfrm>
            <a:off x="385763" y="1185863"/>
            <a:ext cx="857250" cy="2071687"/>
          </a:xfrm>
          <a:prstGeom prst="corner">
            <a:avLst>
              <a:gd name="adj1" fmla="val 10440"/>
              <a:gd name="adj2" fmla="val 115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/>
          <p:cNvSpPr/>
          <p:nvPr/>
        </p:nvSpPr>
        <p:spPr>
          <a:xfrm flipH="1" flipV="1">
            <a:off x="2878931" y="1185863"/>
            <a:ext cx="857250" cy="2071687"/>
          </a:xfrm>
          <a:prstGeom prst="corner">
            <a:avLst>
              <a:gd name="adj1" fmla="val 10440"/>
              <a:gd name="adj2" fmla="val 115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/>
          <p:cNvSpPr/>
          <p:nvPr/>
        </p:nvSpPr>
        <p:spPr>
          <a:xfrm>
            <a:off x="4829175" y="2471738"/>
            <a:ext cx="857250" cy="3221548"/>
          </a:xfrm>
          <a:prstGeom prst="corner">
            <a:avLst>
              <a:gd name="adj1" fmla="val 10440"/>
              <a:gd name="adj2" fmla="val 11538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-Shape 8"/>
          <p:cNvSpPr/>
          <p:nvPr/>
        </p:nvSpPr>
        <p:spPr>
          <a:xfrm flipH="1" flipV="1">
            <a:off x="11260933" y="2471738"/>
            <a:ext cx="857250" cy="3221548"/>
          </a:xfrm>
          <a:prstGeom prst="corner">
            <a:avLst>
              <a:gd name="adj1" fmla="val 10440"/>
              <a:gd name="adj2" fmla="val 11538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/>
          <p:cNvSpPr/>
          <p:nvPr/>
        </p:nvSpPr>
        <p:spPr>
          <a:xfrm flipV="1">
            <a:off x="-1" y="0"/>
            <a:ext cx="4829176" cy="11358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2017-03-13T09:34:09Z</dcterms:created>
  <dcterms:modified xsi:type="dcterms:W3CDTF">2017-03-19T13:24:01Z</dcterms:modified>
</cp:coreProperties>
</file>