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11819225721785E-2"/>
          <c:y val="0.31380211844288003"/>
          <c:w val="0.95442347440944886"/>
          <c:h val="0.5793448888315737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 formatCode="0.0">
                  <c:v>4.26</c:v>
                </c:pt>
                <c:pt idx="6" formatCode="0.0">
                  <c:v>4.42</c:v>
                </c:pt>
                <c:pt idx="7" formatCode="0.0">
                  <c:v>4.58</c:v>
                </c:pt>
                <c:pt idx="8" formatCode="0.0">
                  <c:v>4.74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32-4D54-A240-59FD064A23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0274560"/>
        <c:axId val="41026931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  <c:pt idx="5">
                        <c:v>Category 6</c:v>
                      </c:pt>
                      <c:pt idx="6">
                        <c:v>Category 7</c:v>
                      </c:pt>
                      <c:pt idx="7">
                        <c:v>Category 8</c:v>
                      </c:pt>
                      <c:pt idx="8">
                        <c:v>Category 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EB32-4D54-A240-59FD064A235E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  <c:pt idx="5">
                        <c:v>Category 6</c:v>
                      </c:pt>
                      <c:pt idx="6">
                        <c:v>Category 7</c:v>
                      </c:pt>
                      <c:pt idx="7">
                        <c:v>Category 8</c:v>
                      </c:pt>
                      <c:pt idx="8">
                        <c:v>Category 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EB32-4D54-A240-59FD064A235E}"/>
                  </c:ext>
                </c:extLst>
              </c15:ser>
            </c15:filteredLineSeries>
          </c:ext>
        </c:extLst>
      </c:lineChart>
      <c:catAx>
        <c:axId val="41027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410269312"/>
        <c:crosses val="autoZero"/>
        <c:auto val="1"/>
        <c:lblAlgn val="ctr"/>
        <c:lblOffset val="100"/>
        <c:noMultiLvlLbl val="0"/>
      </c:catAx>
      <c:valAx>
        <c:axId val="410269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410274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7030A0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20-4367-812A-D5D7DAC58CD6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A20-4367-812A-D5D7DAC58CD6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20-4367-812A-D5D7DAC58C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A20-4367-812A-D5D7DAC58CD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20-4367-812A-D5D7DAC58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0.58125</cdr:x>
      <cdr:y>0.29932</cdr:y>
    </cdr:from>
    <cdr:to>
      <cdr:x>0.82031</cdr:x>
      <cdr:y>0.33663</cdr:y>
    </cdr:to>
    <cdr:grpSp>
      <cdr:nvGrpSpPr>
        <cdr:cNvPr id="5" name="Group 4"/>
        <cdr:cNvGrpSpPr/>
      </cdr:nvGrpSpPr>
      <cdr:grpSpPr>
        <a:xfrm xmlns:a="http://schemas.openxmlformats.org/drawingml/2006/main">
          <a:off x="7086601" y="1031471"/>
          <a:ext cx="2914649" cy="128587"/>
          <a:chOff x="8115301" y="945746"/>
          <a:chExt cx="2914649" cy="128587"/>
        </a:xfrm>
      </cdr:grpSpPr>
      <cdr:cxnSp macro="">
        <cdr:nvCxnSpPr>
          <cdr:cNvPr id="3" name="Straight Connector 2"/>
          <cdr:cNvCxnSpPr/>
        </cdr:nvCxnSpPr>
        <cdr:spPr>
          <a:xfrm xmlns:a="http://schemas.openxmlformats.org/drawingml/2006/main">
            <a:off x="8201025" y="1002895"/>
            <a:ext cx="2828925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50000"/>
              </a:schemeClr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4" name="Oval 3"/>
          <cdr:cNvSpPr/>
        </cdr:nvSpPr>
        <cdr:spPr>
          <a:xfrm xmlns:a="http://schemas.openxmlformats.org/drawingml/2006/main">
            <a:off x="8115301" y="945746"/>
            <a:ext cx="128587" cy="128587"/>
          </a:xfrm>
          <a:prstGeom xmlns:a="http://schemas.openxmlformats.org/drawingml/2006/main" prst="ellipse">
            <a:avLst/>
          </a:prstGeom>
          <a:solidFill xmlns:a="http://schemas.openxmlformats.org/drawingml/2006/main">
            <a:schemeClr val="tx1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en-US"/>
          </a:p>
        </cdr:txBody>
      </cdr:sp>
    </cdr:grpSp>
  </cdr:relSizeAnchor>
  <cdr:relSizeAnchor xmlns:cdr="http://schemas.openxmlformats.org/drawingml/2006/chartDrawing">
    <cdr:from>
      <cdr:x>0.82969</cdr:x>
      <cdr:y>0.22469</cdr:y>
    </cdr:from>
    <cdr:to>
      <cdr:x>0.99023</cdr:x>
      <cdr:y>0.46516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0115550" y="774297"/>
          <a:ext cx="1957387" cy="8286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32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58</a:t>
          </a:r>
          <a:r>
            <a:rPr lang="en-IN" sz="18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%</a:t>
          </a:r>
          <a:endParaRPr lang="en-IN" sz="3200" dirty="0">
            <a:solidFill>
              <a:schemeClr val="tx1">
                <a:lumMod val="65000"/>
                <a:lumOff val="35000"/>
              </a:schemeClr>
            </a:solidFill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cdr:txBody>
    </cdr:sp>
  </cdr:relSizeAnchor>
  <cdr:relSizeAnchor xmlns:cdr="http://schemas.openxmlformats.org/drawingml/2006/chartDrawing">
    <cdr:from>
      <cdr:x>0.71719</cdr:x>
      <cdr:y>0.31993</cdr:y>
    </cdr:from>
    <cdr:to>
      <cdr:x>0.83203</cdr:x>
      <cdr:y>0.49573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8743950" y="1102484"/>
          <a:ext cx="1400175" cy="6058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1</a:t>
          </a:r>
          <a:r>
            <a:rPr lang="en-IN" sz="1600" baseline="300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ST</a:t>
          </a:r>
          <a:r>
            <a: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 QUARTER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B31-A003-4062-A82C-63110DDEA4FB}" type="datetimeFigureOut">
              <a:rPr lang="en-IN" smtClean="0"/>
              <a:t>13-03-2017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BB8-A92A-4C56-B579-60E5C3090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43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B31-A003-4062-A82C-63110DDEA4FB}" type="datetimeFigureOut">
              <a:rPr lang="en-IN" smtClean="0"/>
              <a:t>13-03-2017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BB8-A92A-4C56-B579-60E5C3090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17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B31-A003-4062-A82C-63110DDEA4FB}" type="datetimeFigureOut">
              <a:rPr lang="en-IN" smtClean="0"/>
              <a:t>13-03-2017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BB8-A92A-4C56-B579-60E5C3090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23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B31-A003-4062-A82C-63110DDEA4FB}" type="datetimeFigureOut">
              <a:rPr lang="en-IN" smtClean="0"/>
              <a:t>13-03-2017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BB8-A92A-4C56-B579-60E5C3090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3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B31-A003-4062-A82C-63110DDEA4FB}" type="datetimeFigureOut">
              <a:rPr lang="en-IN" smtClean="0"/>
              <a:t>13-03-2017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BB8-A92A-4C56-B579-60E5C3090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69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B31-A003-4062-A82C-63110DDEA4FB}" type="datetimeFigureOut">
              <a:rPr lang="en-IN" smtClean="0"/>
              <a:t>13-03-2017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BB8-A92A-4C56-B579-60E5C3090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55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B31-A003-4062-A82C-63110DDEA4FB}" type="datetimeFigureOut">
              <a:rPr lang="en-IN" smtClean="0"/>
              <a:t>13-03-2017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BB8-A92A-4C56-B579-60E5C3090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0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B31-A003-4062-A82C-63110DDEA4FB}" type="datetimeFigureOut">
              <a:rPr lang="en-IN" smtClean="0"/>
              <a:t>13-03-2017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BB8-A92A-4C56-B579-60E5C3090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2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B31-A003-4062-A82C-63110DDEA4FB}" type="datetimeFigureOut">
              <a:rPr lang="en-IN" smtClean="0"/>
              <a:t>13-03-2017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BB8-A92A-4C56-B579-60E5C3090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89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B31-A003-4062-A82C-63110DDEA4FB}" type="datetimeFigureOut">
              <a:rPr lang="en-IN" smtClean="0"/>
              <a:t>13-03-2017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BB8-A92A-4C56-B579-60E5C3090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17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B31-A003-4062-A82C-63110DDEA4FB}" type="datetimeFigureOut">
              <a:rPr lang="en-IN" smtClean="0"/>
              <a:t>13-03-2017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BB8-A92A-4C56-B579-60E5C3090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32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9B31-A003-4062-A82C-63110DDEA4FB}" type="datetimeFigureOut">
              <a:rPr lang="en-IN" smtClean="0"/>
              <a:t>13-03-2017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6BB8-A92A-4C56-B579-60E5C3090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1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104405656"/>
              </p:ext>
            </p:extLst>
          </p:nvPr>
        </p:nvGraphicFramePr>
        <p:xfrm>
          <a:off x="0" y="0"/>
          <a:ext cx="12192000" cy="3411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030491086"/>
              </p:ext>
            </p:extLst>
          </p:nvPr>
        </p:nvGraphicFramePr>
        <p:xfrm>
          <a:off x="0" y="3411940"/>
          <a:ext cx="12191999" cy="3446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1"/>
          <p:cNvSpPr txBox="1"/>
          <p:nvPr/>
        </p:nvSpPr>
        <p:spPr>
          <a:xfrm>
            <a:off x="1209675" y="5382122"/>
            <a:ext cx="1957387" cy="82867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23</a:t>
            </a: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%</a:t>
            </a: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2074064" y="5700711"/>
            <a:ext cx="1458506" cy="60583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r>
              <a:rPr lang="en-IN" sz="16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ND</a:t>
            </a: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QUARTER</a:t>
            </a:r>
          </a:p>
        </p:txBody>
      </p:sp>
      <p:grpSp>
        <p:nvGrpSpPr>
          <p:cNvPr id="12" name="Group 11"/>
          <p:cNvGrpSpPr/>
          <p:nvPr/>
        </p:nvGrpSpPr>
        <p:grpSpPr>
          <a:xfrm flipH="1">
            <a:off x="2188370" y="5594943"/>
            <a:ext cx="2914649" cy="128587"/>
            <a:chOff x="8115301" y="945746"/>
            <a:chExt cx="2914649" cy="12858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8201025" y="1002895"/>
              <a:ext cx="28289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8115301" y="945746"/>
              <a:ext cx="128587" cy="1285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2855115" y="4390422"/>
            <a:ext cx="2257419" cy="128587"/>
            <a:chOff x="8115301" y="945746"/>
            <a:chExt cx="2257419" cy="12858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8176720" y="1002895"/>
              <a:ext cx="2196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8115301" y="945746"/>
              <a:ext cx="128587" cy="1285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8" name="TextBox 1"/>
          <p:cNvSpPr txBox="1"/>
          <p:nvPr/>
        </p:nvSpPr>
        <p:spPr>
          <a:xfrm>
            <a:off x="1962144" y="4118959"/>
            <a:ext cx="1957387" cy="82867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</a:t>
            </a: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%</a:t>
            </a: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2"/>
          <p:cNvSpPr txBox="1"/>
          <p:nvPr/>
        </p:nvSpPr>
        <p:spPr>
          <a:xfrm>
            <a:off x="2774151" y="4526046"/>
            <a:ext cx="1612112" cy="60583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r>
              <a:rPr lang="en-IN" sz="16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RD</a:t>
            </a: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QUARTER</a:t>
            </a:r>
          </a:p>
        </p:txBody>
      </p:sp>
      <p:grpSp>
        <p:nvGrpSpPr>
          <p:cNvPr id="23" name="Group 22"/>
          <p:cNvGrpSpPr/>
          <p:nvPr/>
        </p:nvGrpSpPr>
        <p:grpSpPr>
          <a:xfrm flipH="1">
            <a:off x="3532570" y="3700356"/>
            <a:ext cx="2257419" cy="128587"/>
            <a:chOff x="8115301" y="945746"/>
            <a:chExt cx="2257419" cy="128587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176720" y="1002895"/>
              <a:ext cx="2196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8115301" y="945746"/>
              <a:ext cx="128587" cy="1285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6" name="TextBox 1"/>
          <p:cNvSpPr txBox="1"/>
          <p:nvPr/>
        </p:nvSpPr>
        <p:spPr>
          <a:xfrm>
            <a:off x="2895133" y="3447550"/>
            <a:ext cx="1957387" cy="79285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</a:t>
            </a: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%</a:t>
            </a: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"/>
          <p:cNvSpPr txBox="1"/>
          <p:nvPr/>
        </p:nvSpPr>
        <p:spPr>
          <a:xfrm>
            <a:off x="3425902" y="3793225"/>
            <a:ext cx="1625213" cy="60583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r>
              <a:rPr lang="en-IN" sz="16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</a:t>
            </a: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QUARTER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5056" y="43661"/>
            <a:ext cx="372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DASHBOARD</a:t>
            </a:r>
          </a:p>
        </p:txBody>
      </p:sp>
      <p:sp>
        <p:nvSpPr>
          <p:cNvPr id="29" name="Isosceles Triangle 28"/>
          <p:cNvSpPr/>
          <p:nvPr/>
        </p:nvSpPr>
        <p:spPr>
          <a:xfrm flipV="1">
            <a:off x="6693682" y="0"/>
            <a:ext cx="5498317" cy="6858000"/>
          </a:xfrm>
          <a:prstGeom prst="triangle">
            <a:avLst>
              <a:gd name="adj" fmla="val 100000"/>
            </a:avLst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6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9</cp:revision>
  <dcterms:created xsi:type="dcterms:W3CDTF">2017-03-13T08:36:46Z</dcterms:created>
  <dcterms:modified xsi:type="dcterms:W3CDTF">2017-03-13T09:05:52Z</dcterms:modified>
</cp:coreProperties>
</file>