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E67E22"/>
    <a:srgbClr val="F39C12"/>
    <a:srgbClr val="F1C40F"/>
    <a:srgbClr val="2C3E50"/>
    <a:srgbClr val="34495E"/>
    <a:srgbClr val="8E44AD"/>
    <a:srgbClr val="9B59B6"/>
    <a:srgbClr val="2980B9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B16C-840D-465F-98D3-613600A73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9703-DD36-4FCB-89AD-05A8129B2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6252-2E24-4D9A-A702-CF148FB8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2E0E-4E6A-46CD-A1E2-F08CA71C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D0ED-AE0C-4DAC-87AA-ED4885CF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3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4FCD-157D-4A4C-A2CD-7FE0DC8F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661E-1AD3-44D4-B9DD-377889306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39C8-55F2-483D-B1C6-6EEBD490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C1FA-853E-47CA-B249-CA5E4FFF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A5EB-EBE5-4FD3-A9C7-4BA91027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430E8-74B2-4589-9EDC-BF6C8E9B5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30C7A-1E78-4983-9D22-F722F762C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1107-D602-4634-9885-989CFBCF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F58D-CE56-4F90-B908-98FFA01C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C7F0-EC0E-4AEE-8058-0CB19EF8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8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A986-AA62-4A81-8586-7886DA38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9010-DB73-4024-A5B3-A9B4A296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B236-B681-451A-BBB1-58EC24C0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0103-E65E-4B75-92E0-0FAD10EC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B717-899C-4F18-916C-009D6FDA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4F1F-3DAF-4489-A260-FD017569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2F9-F795-4558-B878-F057EB89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1CDE-FEE5-4966-88DD-3436902E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BB1F-8943-4662-8D6C-6C26EF3E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43F8-8F87-49A1-A47E-8E6814EE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7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794D-DAB4-47BE-AEC6-3A5AE899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A2B1-6E05-4F6F-82F6-AC0470717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1167A-2C4A-4CCB-BC52-AF9855C45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F0EF-B501-4D46-85F0-C553CDAA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5B84-F3D4-4D98-AD66-E27D2536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56D4-3BC7-4E78-8795-F312EE13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2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834C-33E1-4F9E-8923-3E811F9A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2B5A-67BA-4910-AC7E-123C8838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FE3E-3210-4DD2-BEF3-F1C6717BB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A1E2A-1FD9-4F33-91AE-E84A79481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AAE47-9039-43BE-A4D1-B2BC3861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AF23B-8EA8-461A-B73C-6C9167C9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D0D72-A2D1-4C98-8E89-3DDBC54E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E492C-32F7-45A5-9617-52D9959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A65F-56CD-45FC-B868-B3CA9C8D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20DA6-A6CE-4B02-8313-9C036DB2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FFE0-88F1-4DA4-9E88-394A22DF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9853B-0E2B-44C6-97D9-D8FD048E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9A152-CEAF-4863-861A-64A5F3E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2D65C-C32B-4F91-B52E-4A67D077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B388C-C662-421B-A9F2-D3D23AFC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1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8FEF-640D-4242-84BD-42C3AB9E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B645-1A95-448B-8963-30EACA8C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9729-AD69-4C86-B495-9691C189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6B3C-762B-4264-83F6-985F492A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0572-BF2D-4E6A-9869-D42AE6A2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0B67-C76F-4624-8D84-74B2EE5F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F8D9-599C-4114-9E14-F8B87676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0342D-D163-441D-B108-AA1E1E43B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ACFD-97EC-4ACD-96A2-360CE6A5C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92155-E92B-4E73-BD1A-6FF35E0D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56BFE-8DC1-459E-9939-18C172BC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9709-1649-4F37-B0FE-DAA3250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55D0F-031C-48E8-908E-A634F285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33F05-2DFC-429A-BA7A-97F94502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FA49-86C1-418B-8F86-F6D18203A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2352-CC06-4B6F-BA3E-A79C4150A462}" type="datetimeFigureOut">
              <a:rPr lang="en-IN" smtClean="0"/>
              <a:t>24-06-2017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E42C-8C52-4473-A567-47A3B8032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114F-5A01-4272-8540-7C981FB0A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22A2-22C6-4311-A2D9-9E2EC5A5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0F1"/>
            </a:gs>
            <a:gs pos="100000">
              <a:srgbClr val="BDC3C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CC8F91D-53F8-49FC-A9A8-6D7F4A4B89D6}"/>
              </a:ext>
            </a:extLst>
          </p:cNvPr>
          <p:cNvGrpSpPr/>
          <p:nvPr/>
        </p:nvGrpSpPr>
        <p:grpSpPr>
          <a:xfrm>
            <a:off x="2906917" y="293372"/>
            <a:ext cx="6233002" cy="6243447"/>
            <a:chOff x="2906917" y="293372"/>
            <a:chExt cx="6233002" cy="6243447"/>
          </a:xfrm>
          <a:effectLst>
            <a:outerShdw blurRad="482600" dist="38100" dir="2700000" algn="tl" rotWithShape="0">
              <a:schemeClr val="tx1">
                <a:lumMod val="85000"/>
                <a:lumOff val="15000"/>
                <a:alpha val="40000"/>
              </a:scheme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3F0E65-F0C5-4A9D-A2EA-79DE680B55DC}"/>
                </a:ext>
              </a:extLst>
            </p:cNvPr>
            <p:cNvSpPr/>
            <p:nvPr/>
          </p:nvSpPr>
          <p:spPr>
            <a:xfrm>
              <a:off x="2925506" y="293372"/>
              <a:ext cx="3983481" cy="2398864"/>
            </a:xfrm>
            <a:custGeom>
              <a:avLst/>
              <a:gdLst>
                <a:gd name="connsiteX0" fmla="*/ 1196886 w 3983481"/>
                <a:gd name="connsiteY0" fmla="*/ 0 h 2398864"/>
                <a:gd name="connsiteX1" fmla="*/ 3138515 w 3983481"/>
                <a:gd name="connsiteY1" fmla="*/ 0 h 2398864"/>
                <a:gd name="connsiteX2" fmla="*/ 3983481 w 3983481"/>
                <a:gd name="connsiteY2" fmla="*/ 1466750 h 2398864"/>
                <a:gd name="connsiteX3" fmla="*/ 2137590 w 3983481"/>
                <a:gd name="connsiteY3" fmla="*/ 1466750 h 2398864"/>
                <a:gd name="connsiteX4" fmla="*/ 2137589 w 3983481"/>
                <a:gd name="connsiteY4" fmla="*/ 1466750 h 2398864"/>
                <a:gd name="connsiteX5" fmla="*/ 2137589 w 3983481"/>
                <a:gd name="connsiteY5" fmla="*/ 1466751 h 2398864"/>
                <a:gd name="connsiteX6" fmla="*/ 1602703 w 3983481"/>
                <a:gd name="connsiteY6" fmla="*/ 2398864 h 2398864"/>
                <a:gd name="connsiteX7" fmla="*/ 1601319 w 3983481"/>
                <a:gd name="connsiteY7" fmla="*/ 2398864 h 2398864"/>
                <a:gd name="connsiteX8" fmla="*/ 2137588 w 3983481"/>
                <a:gd name="connsiteY8" fmla="*/ 1466132 h 2398864"/>
                <a:gd name="connsiteX9" fmla="*/ 0 w 3983481"/>
                <a:gd name="connsiteY9" fmla="*/ 1149010 h 2398864"/>
                <a:gd name="connsiteX10" fmla="*/ 3647 w 3983481"/>
                <a:gd name="connsiteY10" fmla="*/ 1076797 h 2398864"/>
                <a:gd name="connsiteX11" fmla="*/ 1196886 w 3983481"/>
                <a:gd name="connsiteY11" fmla="*/ 0 h 239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3481" h="2398864">
                  <a:moveTo>
                    <a:pt x="1196886" y="0"/>
                  </a:moveTo>
                  <a:lnTo>
                    <a:pt x="3138515" y="0"/>
                  </a:lnTo>
                  <a:lnTo>
                    <a:pt x="3983481" y="1466750"/>
                  </a:lnTo>
                  <a:lnTo>
                    <a:pt x="2137590" y="1466750"/>
                  </a:lnTo>
                  <a:lnTo>
                    <a:pt x="2137589" y="1466750"/>
                  </a:lnTo>
                  <a:lnTo>
                    <a:pt x="2137589" y="1466751"/>
                  </a:lnTo>
                  <a:lnTo>
                    <a:pt x="1602703" y="2398864"/>
                  </a:lnTo>
                  <a:lnTo>
                    <a:pt x="1601319" y="2398864"/>
                  </a:lnTo>
                  <a:lnTo>
                    <a:pt x="2137588" y="1466132"/>
                  </a:lnTo>
                  <a:lnTo>
                    <a:pt x="0" y="1149010"/>
                  </a:lnTo>
                  <a:lnTo>
                    <a:pt x="3647" y="1076797"/>
                  </a:lnTo>
                  <a:cubicBezTo>
                    <a:pt x="65070" y="471976"/>
                    <a:pt x="575860" y="0"/>
                    <a:pt x="119688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ECC71"/>
                </a:gs>
                <a:gs pos="100000">
                  <a:srgbClr val="27AE6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1B6E19-340D-4081-8052-B00C4417E651}"/>
                </a:ext>
              </a:extLst>
            </p:cNvPr>
            <p:cNvSpPr/>
            <p:nvPr/>
          </p:nvSpPr>
          <p:spPr>
            <a:xfrm>
              <a:off x="6133081" y="293372"/>
              <a:ext cx="2945928" cy="3049581"/>
            </a:xfrm>
            <a:custGeom>
              <a:avLst/>
              <a:gdLst>
                <a:gd name="connsiteX0" fmla="*/ 0 w 2945928"/>
                <a:gd name="connsiteY0" fmla="*/ 0 h 3049581"/>
                <a:gd name="connsiteX1" fmla="*/ 1728314 w 2945928"/>
                <a:gd name="connsiteY1" fmla="*/ 0 h 3049581"/>
                <a:gd name="connsiteX2" fmla="*/ 2920314 w 2945928"/>
                <a:gd name="connsiteY2" fmla="*/ 876962 h 3049581"/>
                <a:gd name="connsiteX3" fmla="*/ 2945928 w 2945928"/>
                <a:gd name="connsiteY3" fmla="*/ 976577 h 3049581"/>
                <a:gd name="connsiteX4" fmla="*/ 1755926 w 2945928"/>
                <a:gd name="connsiteY4" fmla="*/ 3049581 h 304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5928" h="3049581">
                  <a:moveTo>
                    <a:pt x="0" y="0"/>
                  </a:moveTo>
                  <a:lnTo>
                    <a:pt x="1728314" y="0"/>
                  </a:lnTo>
                  <a:cubicBezTo>
                    <a:pt x="2288382" y="0"/>
                    <a:pt x="2762289" y="368895"/>
                    <a:pt x="2920314" y="876962"/>
                  </a:cubicBezTo>
                  <a:lnTo>
                    <a:pt x="2945928" y="976577"/>
                  </a:lnTo>
                  <a:lnTo>
                    <a:pt x="1755926" y="30495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7E22"/>
                </a:gs>
                <a:gs pos="100000">
                  <a:srgbClr val="D354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1C60FE0-6F01-4778-9690-345D6B8C1E20}"/>
                </a:ext>
              </a:extLst>
            </p:cNvPr>
            <p:cNvSpPr/>
            <p:nvPr/>
          </p:nvSpPr>
          <p:spPr>
            <a:xfrm>
              <a:off x="6999074" y="1337696"/>
              <a:ext cx="2140137" cy="3991329"/>
            </a:xfrm>
            <a:custGeom>
              <a:avLst/>
              <a:gdLst>
                <a:gd name="connsiteX0" fmla="*/ 2112249 w 2140137"/>
                <a:gd name="connsiteY0" fmla="*/ 0 h 3673829"/>
                <a:gd name="connsiteX1" fmla="*/ 2133725 w 2140137"/>
                <a:gd name="connsiteY1" fmla="*/ 130840 h 3673829"/>
                <a:gd name="connsiteX2" fmla="*/ 2140137 w 2140137"/>
                <a:gd name="connsiteY2" fmla="*/ 240309 h 3673829"/>
                <a:gd name="connsiteX3" fmla="*/ 2140137 w 2140137"/>
                <a:gd name="connsiteY3" fmla="*/ 3673829 h 3673829"/>
                <a:gd name="connsiteX4" fmla="*/ 0 w 2140137"/>
                <a:gd name="connsiteY4" fmla="*/ 3673829 h 3673829"/>
                <a:gd name="connsiteX0" fmla="*/ 2112249 w 2140137"/>
                <a:gd name="connsiteY0" fmla="*/ 0 h 3991329"/>
                <a:gd name="connsiteX1" fmla="*/ 2133725 w 2140137"/>
                <a:gd name="connsiteY1" fmla="*/ 130840 h 3991329"/>
                <a:gd name="connsiteX2" fmla="*/ 2140137 w 2140137"/>
                <a:gd name="connsiteY2" fmla="*/ 240309 h 3991329"/>
                <a:gd name="connsiteX3" fmla="*/ 2140137 w 2140137"/>
                <a:gd name="connsiteY3" fmla="*/ 3991329 h 3991329"/>
                <a:gd name="connsiteX4" fmla="*/ 0 w 2140137"/>
                <a:gd name="connsiteY4" fmla="*/ 3673829 h 3991329"/>
                <a:gd name="connsiteX5" fmla="*/ 2112249 w 2140137"/>
                <a:gd name="connsiteY5" fmla="*/ 0 h 399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0137" h="3991329">
                  <a:moveTo>
                    <a:pt x="2112249" y="0"/>
                  </a:moveTo>
                  <a:lnTo>
                    <a:pt x="2133725" y="130840"/>
                  </a:lnTo>
                  <a:lnTo>
                    <a:pt x="2140137" y="240309"/>
                  </a:lnTo>
                  <a:lnTo>
                    <a:pt x="2140137" y="3991329"/>
                  </a:lnTo>
                  <a:lnTo>
                    <a:pt x="0" y="3673829"/>
                  </a:lnTo>
                  <a:lnTo>
                    <a:pt x="21122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1C40F"/>
                </a:gs>
                <a:gs pos="100000">
                  <a:srgbClr val="F39C1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0D306F-C2EF-49AF-A3A6-72883E311D6E}"/>
                </a:ext>
              </a:extLst>
            </p:cNvPr>
            <p:cNvSpPr/>
            <p:nvPr/>
          </p:nvSpPr>
          <p:spPr>
            <a:xfrm flipH="1" flipV="1">
              <a:off x="2906917" y="1506905"/>
              <a:ext cx="2140137" cy="3991329"/>
            </a:xfrm>
            <a:custGeom>
              <a:avLst/>
              <a:gdLst>
                <a:gd name="connsiteX0" fmla="*/ 2112249 w 2140137"/>
                <a:gd name="connsiteY0" fmla="*/ 0 h 3673829"/>
                <a:gd name="connsiteX1" fmla="*/ 2133725 w 2140137"/>
                <a:gd name="connsiteY1" fmla="*/ 130840 h 3673829"/>
                <a:gd name="connsiteX2" fmla="*/ 2140137 w 2140137"/>
                <a:gd name="connsiteY2" fmla="*/ 240309 h 3673829"/>
                <a:gd name="connsiteX3" fmla="*/ 2140137 w 2140137"/>
                <a:gd name="connsiteY3" fmla="*/ 3673829 h 3673829"/>
                <a:gd name="connsiteX4" fmla="*/ 0 w 2140137"/>
                <a:gd name="connsiteY4" fmla="*/ 3673829 h 3673829"/>
                <a:gd name="connsiteX0" fmla="*/ 2112249 w 2140137"/>
                <a:gd name="connsiteY0" fmla="*/ 0 h 3991329"/>
                <a:gd name="connsiteX1" fmla="*/ 2133725 w 2140137"/>
                <a:gd name="connsiteY1" fmla="*/ 130840 h 3991329"/>
                <a:gd name="connsiteX2" fmla="*/ 2140137 w 2140137"/>
                <a:gd name="connsiteY2" fmla="*/ 240309 h 3991329"/>
                <a:gd name="connsiteX3" fmla="*/ 2140137 w 2140137"/>
                <a:gd name="connsiteY3" fmla="*/ 3991329 h 3991329"/>
                <a:gd name="connsiteX4" fmla="*/ 0 w 2140137"/>
                <a:gd name="connsiteY4" fmla="*/ 3673829 h 3991329"/>
                <a:gd name="connsiteX5" fmla="*/ 2112249 w 2140137"/>
                <a:gd name="connsiteY5" fmla="*/ 0 h 399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0137" h="3991329">
                  <a:moveTo>
                    <a:pt x="2112249" y="0"/>
                  </a:moveTo>
                  <a:lnTo>
                    <a:pt x="2133725" y="130840"/>
                  </a:lnTo>
                  <a:lnTo>
                    <a:pt x="2140137" y="240309"/>
                  </a:lnTo>
                  <a:lnTo>
                    <a:pt x="2140137" y="3991329"/>
                  </a:lnTo>
                  <a:lnTo>
                    <a:pt x="0" y="3673829"/>
                  </a:lnTo>
                  <a:lnTo>
                    <a:pt x="21122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498DB"/>
                </a:gs>
                <a:gs pos="100000">
                  <a:srgbClr val="2980B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A32B27-7F7F-47C8-85CF-EB68D309F1F0}"/>
                </a:ext>
              </a:extLst>
            </p:cNvPr>
            <p:cNvSpPr/>
            <p:nvPr/>
          </p:nvSpPr>
          <p:spPr>
            <a:xfrm flipH="1" flipV="1">
              <a:off x="5156438" y="4121913"/>
              <a:ext cx="3983481" cy="2398864"/>
            </a:xfrm>
            <a:custGeom>
              <a:avLst/>
              <a:gdLst>
                <a:gd name="connsiteX0" fmla="*/ 1196886 w 3983481"/>
                <a:gd name="connsiteY0" fmla="*/ 0 h 2398864"/>
                <a:gd name="connsiteX1" fmla="*/ 3138515 w 3983481"/>
                <a:gd name="connsiteY1" fmla="*/ 0 h 2398864"/>
                <a:gd name="connsiteX2" fmla="*/ 3983481 w 3983481"/>
                <a:gd name="connsiteY2" fmla="*/ 1466750 h 2398864"/>
                <a:gd name="connsiteX3" fmla="*/ 2137590 w 3983481"/>
                <a:gd name="connsiteY3" fmla="*/ 1466750 h 2398864"/>
                <a:gd name="connsiteX4" fmla="*/ 2137589 w 3983481"/>
                <a:gd name="connsiteY4" fmla="*/ 1466750 h 2398864"/>
                <a:gd name="connsiteX5" fmla="*/ 2137589 w 3983481"/>
                <a:gd name="connsiteY5" fmla="*/ 1466751 h 2398864"/>
                <a:gd name="connsiteX6" fmla="*/ 1602703 w 3983481"/>
                <a:gd name="connsiteY6" fmla="*/ 2398864 h 2398864"/>
                <a:gd name="connsiteX7" fmla="*/ 1601319 w 3983481"/>
                <a:gd name="connsiteY7" fmla="*/ 2398864 h 2398864"/>
                <a:gd name="connsiteX8" fmla="*/ 2137588 w 3983481"/>
                <a:gd name="connsiteY8" fmla="*/ 1466132 h 2398864"/>
                <a:gd name="connsiteX9" fmla="*/ 0 w 3983481"/>
                <a:gd name="connsiteY9" fmla="*/ 1149010 h 2398864"/>
                <a:gd name="connsiteX10" fmla="*/ 3647 w 3983481"/>
                <a:gd name="connsiteY10" fmla="*/ 1076797 h 2398864"/>
                <a:gd name="connsiteX11" fmla="*/ 1196886 w 3983481"/>
                <a:gd name="connsiteY11" fmla="*/ 0 h 239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3481" h="2398864">
                  <a:moveTo>
                    <a:pt x="1196886" y="0"/>
                  </a:moveTo>
                  <a:lnTo>
                    <a:pt x="3138515" y="0"/>
                  </a:lnTo>
                  <a:lnTo>
                    <a:pt x="3983481" y="1466750"/>
                  </a:lnTo>
                  <a:lnTo>
                    <a:pt x="2137590" y="1466750"/>
                  </a:lnTo>
                  <a:lnTo>
                    <a:pt x="2137589" y="1466750"/>
                  </a:lnTo>
                  <a:lnTo>
                    <a:pt x="2137589" y="1466751"/>
                  </a:lnTo>
                  <a:lnTo>
                    <a:pt x="1602703" y="2398864"/>
                  </a:lnTo>
                  <a:lnTo>
                    <a:pt x="1601319" y="2398864"/>
                  </a:lnTo>
                  <a:lnTo>
                    <a:pt x="2137588" y="1466132"/>
                  </a:lnTo>
                  <a:lnTo>
                    <a:pt x="0" y="1149010"/>
                  </a:lnTo>
                  <a:lnTo>
                    <a:pt x="3647" y="1076797"/>
                  </a:lnTo>
                  <a:cubicBezTo>
                    <a:pt x="65070" y="471976"/>
                    <a:pt x="575860" y="0"/>
                    <a:pt x="119688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4495E"/>
                </a:gs>
                <a:gs pos="100000">
                  <a:srgbClr val="2C3E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67066C-C644-4479-849E-B869B9C7C352}"/>
                </a:ext>
              </a:extLst>
            </p:cNvPr>
            <p:cNvSpPr/>
            <p:nvPr/>
          </p:nvSpPr>
          <p:spPr>
            <a:xfrm flipH="1" flipV="1">
              <a:off x="2986416" y="3487238"/>
              <a:ext cx="2945928" cy="3049581"/>
            </a:xfrm>
            <a:custGeom>
              <a:avLst/>
              <a:gdLst>
                <a:gd name="connsiteX0" fmla="*/ 0 w 2945928"/>
                <a:gd name="connsiteY0" fmla="*/ 0 h 3049581"/>
                <a:gd name="connsiteX1" fmla="*/ 1728314 w 2945928"/>
                <a:gd name="connsiteY1" fmla="*/ 0 h 3049581"/>
                <a:gd name="connsiteX2" fmla="*/ 2920314 w 2945928"/>
                <a:gd name="connsiteY2" fmla="*/ 876962 h 3049581"/>
                <a:gd name="connsiteX3" fmla="*/ 2945928 w 2945928"/>
                <a:gd name="connsiteY3" fmla="*/ 976577 h 3049581"/>
                <a:gd name="connsiteX4" fmla="*/ 1755926 w 2945928"/>
                <a:gd name="connsiteY4" fmla="*/ 3049581 h 304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5928" h="3049581">
                  <a:moveTo>
                    <a:pt x="0" y="0"/>
                  </a:moveTo>
                  <a:lnTo>
                    <a:pt x="1728314" y="0"/>
                  </a:lnTo>
                  <a:cubicBezTo>
                    <a:pt x="2288382" y="0"/>
                    <a:pt x="2762289" y="368895"/>
                    <a:pt x="2920314" y="876962"/>
                  </a:cubicBezTo>
                  <a:lnTo>
                    <a:pt x="2945928" y="976577"/>
                  </a:lnTo>
                  <a:lnTo>
                    <a:pt x="1755926" y="30495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B59B6"/>
                </a:gs>
                <a:gs pos="100000">
                  <a:srgbClr val="8E44AD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DA0A2DCC-2275-47A6-BF55-ED2F42C60A54}"/>
              </a:ext>
            </a:extLst>
          </p:cNvPr>
          <p:cNvSpPr/>
          <p:nvPr/>
        </p:nvSpPr>
        <p:spPr>
          <a:xfrm>
            <a:off x="4852344" y="2244021"/>
            <a:ext cx="2342148" cy="234214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461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9" name="Graphic 58" descr="Single gear">
            <a:extLst>
              <a:ext uri="{FF2B5EF4-FFF2-40B4-BE49-F238E27FC236}">
                <a16:creationId xmlns:a16="http://schemas.microsoft.com/office/drawing/2014/main" id="{ADF81B87-E13F-42A7-ACA6-0AA42B34C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5493" y="3821427"/>
            <a:ext cx="355111" cy="355111"/>
          </a:xfrm>
          <a:prstGeom prst="rect">
            <a:avLst/>
          </a:prstGeom>
        </p:spPr>
      </p:pic>
      <p:pic>
        <p:nvPicPr>
          <p:cNvPr id="60" name="Graphic 59" descr="Single gear">
            <a:extLst>
              <a:ext uri="{FF2B5EF4-FFF2-40B4-BE49-F238E27FC236}">
                <a16:creationId xmlns:a16="http://schemas.microsoft.com/office/drawing/2014/main" id="{DACDFB7C-B40C-46C4-A9C9-6DC744509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2432" y="4007004"/>
            <a:ext cx="355111" cy="355111"/>
          </a:xfrm>
          <a:prstGeom prst="rect">
            <a:avLst/>
          </a:prstGeom>
        </p:spPr>
      </p:pic>
      <p:pic>
        <p:nvPicPr>
          <p:cNvPr id="61" name="Graphic 60" descr="Single gear">
            <a:extLst>
              <a:ext uri="{FF2B5EF4-FFF2-40B4-BE49-F238E27FC236}">
                <a16:creationId xmlns:a16="http://schemas.microsoft.com/office/drawing/2014/main" id="{91D93DCD-9BD2-430B-BA16-878D19FD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7543" y="4102722"/>
            <a:ext cx="355111" cy="355111"/>
          </a:xfrm>
          <a:prstGeom prst="rect">
            <a:avLst/>
          </a:prstGeom>
        </p:spPr>
      </p:pic>
      <p:pic>
        <p:nvPicPr>
          <p:cNvPr id="63" name="Graphic 62" descr="Lightbulb">
            <a:extLst>
              <a:ext uri="{FF2B5EF4-FFF2-40B4-BE49-F238E27FC236}">
                <a16:creationId xmlns:a16="http://schemas.microsoft.com/office/drawing/2014/main" id="{358DF358-C63A-4EAA-9BE4-47DA14E5E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5936" y="3223514"/>
            <a:ext cx="786954" cy="78695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1120141-AE69-453B-B443-A719470EF16D}"/>
              </a:ext>
            </a:extLst>
          </p:cNvPr>
          <p:cNvSpPr txBox="1"/>
          <p:nvPr/>
        </p:nvSpPr>
        <p:spPr>
          <a:xfrm>
            <a:off x="5285903" y="2717564"/>
            <a:ext cx="155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CREATIVE VENUS</a:t>
            </a:r>
          </a:p>
        </p:txBody>
      </p:sp>
      <p:pic>
        <p:nvPicPr>
          <p:cNvPr id="66" name="Graphic 65" descr="Download from cloud">
            <a:extLst>
              <a:ext uri="{FF2B5EF4-FFF2-40B4-BE49-F238E27FC236}">
                <a16:creationId xmlns:a16="http://schemas.microsoft.com/office/drawing/2014/main" id="{D94721BA-085F-4DE9-AC29-BC8E1D31E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3081" y="5152967"/>
            <a:ext cx="540000" cy="540000"/>
          </a:xfrm>
          <a:prstGeom prst="rect">
            <a:avLst/>
          </a:prstGeom>
        </p:spPr>
      </p:pic>
      <p:pic>
        <p:nvPicPr>
          <p:cNvPr id="68" name="Graphic 67" descr="Download">
            <a:extLst>
              <a:ext uri="{FF2B5EF4-FFF2-40B4-BE49-F238E27FC236}">
                <a16:creationId xmlns:a16="http://schemas.microsoft.com/office/drawing/2014/main" id="{282C2707-E7BA-4D5C-A810-6AD45EBB6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8055" y="3817034"/>
            <a:ext cx="540000" cy="540000"/>
          </a:xfrm>
          <a:prstGeom prst="rect">
            <a:avLst/>
          </a:prstGeom>
        </p:spPr>
      </p:pic>
      <p:pic>
        <p:nvPicPr>
          <p:cNvPr id="70" name="Graphic 69" descr="Link">
            <a:extLst>
              <a:ext uri="{FF2B5EF4-FFF2-40B4-BE49-F238E27FC236}">
                <a16:creationId xmlns:a16="http://schemas.microsoft.com/office/drawing/2014/main" id="{611E8599-1DAF-4584-B984-70AA2A24BC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7408" y="1744797"/>
            <a:ext cx="540000" cy="540000"/>
          </a:xfrm>
          <a:prstGeom prst="rect">
            <a:avLst/>
          </a:prstGeom>
        </p:spPr>
      </p:pic>
      <p:pic>
        <p:nvPicPr>
          <p:cNvPr id="72" name="Graphic 71" descr="Share">
            <a:extLst>
              <a:ext uri="{FF2B5EF4-FFF2-40B4-BE49-F238E27FC236}">
                <a16:creationId xmlns:a16="http://schemas.microsoft.com/office/drawing/2014/main" id="{0D263959-1D65-4D50-924B-2EF1CDC7FA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59184" y="1137223"/>
            <a:ext cx="540000" cy="540000"/>
          </a:xfrm>
          <a:prstGeom prst="rect">
            <a:avLst/>
          </a:prstGeom>
        </p:spPr>
      </p:pic>
      <p:pic>
        <p:nvPicPr>
          <p:cNvPr id="74" name="Graphic 73" descr="Paperclip">
            <a:extLst>
              <a:ext uri="{FF2B5EF4-FFF2-40B4-BE49-F238E27FC236}">
                <a16:creationId xmlns:a16="http://schemas.microsoft.com/office/drawing/2014/main" id="{F54E4BB2-869F-4C79-8C56-8F7A65A130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26851" y="2447564"/>
            <a:ext cx="540000" cy="540000"/>
          </a:xfrm>
          <a:prstGeom prst="rect">
            <a:avLst/>
          </a:prstGeom>
        </p:spPr>
      </p:pic>
      <p:pic>
        <p:nvPicPr>
          <p:cNvPr id="76" name="Graphic 75" descr="Flip Calendar">
            <a:extLst>
              <a:ext uri="{FF2B5EF4-FFF2-40B4-BE49-F238E27FC236}">
                <a16:creationId xmlns:a16="http://schemas.microsoft.com/office/drawing/2014/main" id="{45411342-A499-4BB5-ABCC-7C07E3067A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84579" y="4458367"/>
            <a:ext cx="540000" cy="5400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1069EF6-778F-4C54-892E-96518C2A9BF2}"/>
              </a:ext>
            </a:extLst>
          </p:cNvPr>
          <p:cNvSpPr txBox="1"/>
          <p:nvPr/>
        </p:nvSpPr>
        <p:spPr>
          <a:xfrm>
            <a:off x="3700954" y="394523"/>
            <a:ext cx="10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02FBE4-D4B7-40B1-84A0-53698D5CFA37}"/>
              </a:ext>
            </a:extLst>
          </p:cNvPr>
          <p:cNvSpPr txBox="1"/>
          <p:nvPr/>
        </p:nvSpPr>
        <p:spPr>
          <a:xfrm>
            <a:off x="2986416" y="1677223"/>
            <a:ext cx="10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02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DC6F15-9E9A-4BC0-8B8D-57F83EDE7673}"/>
              </a:ext>
            </a:extLst>
          </p:cNvPr>
          <p:cNvSpPr txBox="1"/>
          <p:nvPr/>
        </p:nvSpPr>
        <p:spPr>
          <a:xfrm>
            <a:off x="3670052" y="4414661"/>
            <a:ext cx="10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F653D2-A303-4DAC-B5E9-DD4A6AAD583D}"/>
              </a:ext>
            </a:extLst>
          </p:cNvPr>
          <p:cNvSpPr txBox="1"/>
          <p:nvPr/>
        </p:nvSpPr>
        <p:spPr>
          <a:xfrm>
            <a:off x="7630397" y="5911684"/>
            <a:ext cx="10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AAE3E4-B1FA-4F66-9482-956CCAB00689}"/>
              </a:ext>
            </a:extLst>
          </p:cNvPr>
          <p:cNvSpPr txBox="1"/>
          <p:nvPr/>
        </p:nvSpPr>
        <p:spPr>
          <a:xfrm>
            <a:off x="8238546" y="4682942"/>
            <a:ext cx="10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05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F7490-23F5-4ED3-A3C4-263014A7B157}"/>
              </a:ext>
            </a:extLst>
          </p:cNvPr>
          <p:cNvSpPr txBox="1"/>
          <p:nvPr/>
        </p:nvSpPr>
        <p:spPr>
          <a:xfrm>
            <a:off x="7506424" y="1969857"/>
            <a:ext cx="10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06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640F91-5486-481B-B5D4-B15EB8754298}"/>
              </a:ext>
            </a:extLst>
          </p:cNvPr>
          <p:cNvSpPr txBox="1"/>
          <p:nvPr/>
        </p:nvSpPr>
        <p:spPr>
          <a:xfrm>
            <a:off x="3628886" y="856188"/>
            <a:ext cx="2340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text here. Subscribe to our channel to watch more such creative videos.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D06D88-76B0-40A0-9E04-AC4FD9572B48}"/>
              </a:ext>
            </a:extLst>
          </p:cNvPr>
          <p:cNvSpPr txBox="1"/>
          <p:nvPr/>
        </p:nvSpPr>
        <p:spPr>
          <a:xfrm>
            <a:off x="6170990" y="5386370"/>
            <a:ext cx="2340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text here. Subscribe to our channel to watch more such creative videos.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3DDF4-C445-47CE-9CEE-3B4EB2AD907C}"/>
              </a:ext>
            </a:extLst>
          </p:cNvPr>
          <p:cNvSpPr txBox="1"/>
          <p:nvPr/>
        </p:nvSpPr>
        <p:spPr>
          <a:xfrm>
            <a:off x="3528133" y="5164974"/>
            <a:ext cx="14300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text here. Subscribe to our channel to watch more such creative videos.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B31634-B03D-417B-BFFA-A70F64A9F9FF}"/>
              </a:ext>
            </a:extLst>
          </p:cNvPr>
          <p:cNvSpPr txBox="1"/>
          <p:nvPr/>
        </p:nvSpPr>
        <p:spPr>
          <a:xfrm>
            <a:off x="7081156" y="713800"/>
            <a:ext cx="14300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text here. Subscribe to our channel to watch more such creative videos.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B038A2-5B8E-4C66-8088-01F05CA9B495}"/>
              </a:ext>
            </a:extLst>
          </p:cNvPr>
          <p:cNvSpPr txBox="1"/>
          <p:nvPr/>
        </p:nvSpPr>
        <p:spPr>
          <a:xfrm>
            <a:off x="7923806" y="3257609"/>
            <a:ext cx="11555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text here. Subscribe to our channel to watch more such creative videos.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B7A561-555D-472B-8A72-220B86E58D59}"/>
              </a:ext>
            </a:extLst>
          </p:cNvPr>
          <p:cNvSpPr txBox="1"/>
          <p:nvPr/>
        </p:nvSpPr>
        <p:spPr>
          <a:xfrm>
            <a:off x="2985708" y="2555034"/>
            <a:ext cx="11555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your text here. Subscribe to our channel to watch more such creative videos.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BB0D837-BE88-4849-A99C-4DDD6A535D12}"/>
              </a:ext>
            </a:extLst>
          </p:cNvPr>
          <p:cNvSpPr/>
          <p:nvPr/>
        </p:nvSpPr>
        <p:spPr>
          <a:xfrm>
            <a:off x="4998433" y="2390110"/>
            <a:ext cx="2049971" cy="20499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2017-06-24T17:13:29Z</dcterms:created>
  <dcterms:modified xsi:type="dcterms:W3CDTF">2017-06-24T18:16:42Z</dcterms:modified>
</cp:coreProperties>
</file>