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  <a:srgbClr val="4E3E86"/>
    <a:srgbClr val="A12F7C"/>
    <a:srgbClr val="0099A8"/>
    <a:srgbClr val="F37A21"/>
    <a:srgbClr val="DEDEDE"/>
    <a:srgbClr val="EAEAEA"/>
    <a:srgbClr val="C64C98"/>
    <a:srgbClr val="9C2B79"/>
    <a:srgbClr val="00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BBB9-8E37-4AA0-99B7-6EB96971B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7C23D-A295-4977-A8A1-CB5DA8D8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CA8C-DBEA-4DB0-9E1D-6F0F29D2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C773-9D6B-4038-A984-F380BEDB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AED7-820A-4554-BBAA-0F719DF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5814-11EB-48D2-9CFF-742B7564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7170E-4F23-4AD4-B1BD-D27C54156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3E3A-9CCA-4E3B-9C77-EB14A7FD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36F7-6E03-4841-B406-2EA4AD61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3A98-AAA6-4B3D-AF77-771D7B59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4800A-9711-4014-897D-BD271DED7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1A06-7920-4C44-9D8D-DEA2F31D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8C2D-7EEA-4197-9FED-CD859D48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FEF8-7692-499B-87F3-9E53EE5E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0237-F1D2-486B-93F8-262CA07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49B-F9A5-4049-A8CB-7FBC4D7E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B52D-3654-4528-A585-63E8CF08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0712-FE86-4276-81DE-0206BAAB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C03E-02AB-4986-84EE-DD57DDAD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0979-F345-4126-B47B-43C5B32D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A03A-1325-4396-80A6-F96C3EA7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8C57-B7E8-4718-8F28-0D9E097E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550A-8323-4BB2-8942-97E026A0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452E-E84C-4A40-91AC-980228B0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206E-3B82-4FE7-B3EE-23717BB6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45C5-705D-44BE-AA19-59B65562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5DE6-9A98-4555-9922-44F13D341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B8EA-5418-4480-BEA3-1793B779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4720-698C-47D9-9EC9-BECAFFA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3979-30BD-4E0E-A0B6-914AF03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4A7C-A388-4ACE-B905-381B9937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D0FC-5403-44B7-941B-CCBA1A44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F0EC-8639-4E15-8BB7-4801CF9D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A40D-9022-42FB-B162-82BB774A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D214-6F26-4215-B865-5B44D47B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06E13-9847-4CDE-87CF-FE18FF00B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164AF-B867-4BB4-B18C-ED14509D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1E6A6-998B-4BE3-9083-2EF4E9BB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48551-F32C-4C19-BD20-737BC261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B11-13E8-45BC-AF15-B6976302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60965-D2BE-45E8-B4DF-3B6C5A71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F4FFC-72CB-4105-AD55-A4725F0A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1269-BE26-456A-A873-2B8E05A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4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A06A-3567-4353-8CF7-E20334AE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AFEF2-E589-4D82-BA58-687454E7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D85A-2133-46AD-9F5E-D9D04142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F28-7240-43AB-B8AF-AD1D37EE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B0D4-9045-4C8B-8238-4FB16173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3211-48F7-4615-BC23-C52FD0E8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44563-57BE-4857-8E35-49D7FE6D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5A101-0437-4EBA-A2F5-29B4C9E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2EAF-6548-4251-A549-F779F70E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0256-9D44-40A9-8403-CE8A5810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D4F09-6EAC-4682-8026-636CA7EF4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C9EE-494C-4694-A567-9D3F89F4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B5A4-972A-4ABF-BA0F-283BA02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419E-53A9-4FFA-B856-906688E0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7F52-9CA4-48A5-8E3C-A28E7E92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1A758-1975-45AB-A789-7A2FFCB9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72CF-EE68-4C21-A7EE-660751CC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513F-AA2C-4D41-9D5A-698F21EC4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D113-EB5B-4960-B6BD-7AEF306B0365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22E3-386B-4858-AD4B-503AEE1F1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C148-6046-4A22-B792-B43C7EE9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7AC5-472D-41E1-A100-BF0FB7F07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C901-22E9-4C8A-B2E8-B21775D34DD6}"/>
              </a:ext>
            </a:extLst>
          </p:cNvPr>
          <p:cNvGrpSpPr/>
          <p:nvPr/>
        </p:nvGrpSpPr>
        <p:grpSpPr>
          <a:xfrm>
            <a:off x="1756225" y="347230"/>
            <a:ext cx="8646622" cy="6242251"/>
            <a:chOff x="1756225" y="347230"/>
            <a:chExt cx="8646622" cy="624225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D775D-8ED2-446A-8176-AEA7BB021D63}"/>
                </a:ext>
              </a:extLst>
            </p:cNvPr>
            <p:cNvSpPr/>
            <p:nvPr/>
          </p:nvSpPr>
          <p:spPr>
            <a:xfrm flipV="1">
              <a:off x="1759536" y="6044643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ffectLst>
              <a:outerShdw blurRad="1524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65498-F5D8-4081-9C82-CE9002BEE1D6}"/>
                </a:ext>
              </a:extLst>
            </p:cNvPr>
            <p:cNvGrpSpPr/>
            <p:nvPr/>
          </p:nvGrpSpPr>
          <p:grpSpPr>
            <a:xfrm>
              <a:off x="1756225" y="892069"/>
              <a:ext cx="8646622" cy="5152575"/>
              <a:chOff x="1814282" y="1306283"/>
              <a:chExt cx="8646622" cy="515257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4FB9525-03B4-47DD-8EDC-4B2CE25EF84A}"/>
                  </a:ext>
                </a:extLst>
              </p:cNvPr>
              <p:cNvGrpSpPr/>
              <p:nvPr/>
            </p:nvGrpSpPr>
            <p:grpSpPr>
              <a:xfrm>
                <a:off x="8300904" y="1306283"/>
                <a:ext cx="2160000" cy="5152574"/>
                <a:chOff x="8300904" y="1306283"/>
                <a:chExt cx="2160000" cy="51525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BAF36C4-D358-4310-B9A4-1A8185209AF2}"/>
                    </a:ext>
                  </a:extLst>
                </p:cNvPr>
                <p:cNvSpPr/>
                <p:nvPr/>
              </p:nvSpPr>
              <p:spPr>
                <a:xfrm>
                  <a:off x="8300904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758DCBB-CBB2-4BD8-8AEF-55E604815025}"/>
                    </a:ext>
                  </a:extLst>
                </p:cNvPr>
                <p:cNvSpPr/>
                <p:nvPr/>
              </p:nvSpPr>
              <p:spPr>
                <a:xfrm>
                  <a:off x="8300904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C64C98"/>
                    </a:gs>
                    <a:gs pos="100000">
                      <a:srgbClr val="9C2B79"/>
                    </a:gs>
                  </a:gsLst>
                  <a:lin ang="108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7DA3B2F-F05D-498A-94DD-7874AF4F0EED}"/>
                  </a:ext>
                </a:extLst>
              </p:cNvPr>
              <p:cNvGrpSpPr/>
              <p:nvPr/>
            </p:nvGrpSpPr>
            <p:grpSpPr>
              <a:xfrm>
                <a:off x="6137593" y="1306283"/>
                <a:ext cx="2160000" cy="5152574"/>
                <a:chOff x="6137593" y="1306283"/>
                <a:chExt cx="2160000" cy="515257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BBB89A7-22FA-4E64-9197-2F5642E2929D}"/>
                    </a:ext>
                  </a:extLst>
                </p:cNvPr>
                <p:cNvSpPr/>
                <p:nvPr/>
              </p:nvSpPr>
              <p:spPr>
                <a:xfrm>
                  <a:off x="6137593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55D1F8-0445-4064-9B98-5AE624CC5842}"/>
                    </a:ext>
                  </a:extLst>
                </p:cNvPr>
                <p:cNvSpPr/>
                <p:nvPr/>
              </p:nvSpPr>
              <p:spPr>
                <a:xfrm>
                  <a:off x="6137593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04AAC4"/>
                    </a:gs>
                    <a:gs pos="100000">
                      <a:srgbClr val="0097A4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F49B955-DA41-46E4-BCBA-A74D1A7B135C}"/>
                  </a:ext>
                </a:extLst>
              </p:cNvPr>
              <p:cNvGrpSpPr/>
              <p:nvPr/>
            </p:nvGrpSpPr>
            <p:grpSpPr>
              <a:xfrm>
                <a:off x="3974282" y="1306283"/>
                <a:ext cx="2160000" cy="5152575"/>
                <a:chOff x="3974282" y="1306283"/>
                <a:chExt cx="2160000" cy="515257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A797CBB-5E4C-4384-A7D9-18A4CC690745}"/>
                    </a:ext>
                  </a:extLst>
                </p:cNvPr>
                <p:cNvSpPr/>
                <p:nvPr/>
              </p:nvSpPr>
              <p:spPr>
                <a:xfrm>
                  <a:off x="397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546A6D5-00A6-4E1A-ACA7-E6F2985723FC}"/>
                    </a:ext>
                  </a:extLst>
                </p:cNvPr>
                <p:cNvSpPr/>
                <p:nvPr/>
              </p:nvSpPr>
              <p:spPr>
                <a:xfrm>
                  <a:off x="3974282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6553A0"/>
                    </a:gs>
                    <a:gs pos="100000">
                      <a:srgbClr val="4B3B82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02B0C2B-D3A4-41F4-8960-A8B45CE80F2C}"/>
                  </a:ext>
                </a:extLst>
              </p:cNvPr>
              <p:cNvGrpSpPr/>
              <p:nvPr/>
            </p:nvGrpSpPr>
            <p:grpSpPr>
              <a:xfrm>
                <a:off x="1814282" y="1306284"/>
                <a:ext cx="2160000" cy="5152574"/>
                <a:chOff x="1814282" y="1306284"/>
                <a:chExt cx="2160000" cy="515257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131947-8AAE-4D21-84A5-47E20B00D9AF}"/>
                    </a:ext>
                  </a:extLst>
                </p:cNvPr>
                <p:cNvSpPr/>
                <p:nvPr/>
              </p:nvSpPr>
              <p:spPr>
                <a:xfrm>
                  <a:off x="181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FE99B38-14BD-47C5-B3E8-938FD02993E9}"/>
                    </a:ext>
                  </a:extLst>
                </p:cNvPr>
                <p:cNvSpPr/>
                <p:nvPr/>
              </p:nvSpPr>
              <p:spPr>
                <a:xfrm>
                  <a:off x="1814282" y="1306284"/>
                  <a:ext cx="2160000" cy="15385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99B18"/>
                    </a:gs>
                    <a:gs pos="100000">
                      <a:srgbClr val="F3772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CB8815-A023-45A6-9C76-B71700B00726}"/>
                </a:ext>
              </a:extLst>
            </p:cNvPr>
            <p:cNvSpPr/>
            <p:nvPr/>
          </p:nvSpPr>
          <p:spPr>
            <a:xfrm>
              <a:off x="1759536" y="347230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143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1CEA95-4C95-44F7-9D08-1417F466A028}"/>
                </a:ext>
              </a:extLst>
            </p:cNvPr>
            <p:cNvGrpSpPr/>
            <p:nvPr/>
          </p:nvGrpSpPr>
          <p:grpSpPr>
            <a:xfrm>
              <a:off x="4756750" y="5499805"/>
              <a:ext cx="471734" cy="471734"/>
              <a:chOff x="4637315" y="5287907"/>
              <a:chExt cx="705298" cy="70529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01F6CC8-FED1-4F38-8DC6-34AC1AC3F27E}"/>
                  </a:ext>
                </a:extLst>
              </p:cNvPr>
              <p:cNvSpPr/>
              <p:nvPr/>
            </p:nvSpPr>
            <p:spPr>
              <a:xfrm>
                <a:off x="4637315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6553A0"/>
                  </a:gs>
                  <a:gs pos="100000">
                    <a:srgbClr val="4B3B82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4" name="Graphic 53" descr="Laptop">
                <a:extLst>
                  <a:ext uri="{FF2B5EF4-FFF2-40B4-BE49-F238E27FC236}">
                    <a16:creationId xmlns:a16="http://schemas.microsoft.com/office/drawing/2014/main" id="{10CCF6F9-B76A-49B1-8B44-9CC3FE3A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4269" y="5464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ED1900-FECF-44BD-B706-39A18B573BC1}"/>
                </a:ext>
              </a:extLst>
            </p:cNvPr>
            <p:cNvGrpSpPr/>
            <p:nvPr/>
          </p:nvGrpSpPr>
          <p:grpSpPr>
            <a:xfrm>
              <a:off x="9159244" y="5499805"/>
              <a:ext cx="471734" cy="471734"/>
              <a:chOff x="8973509" y="5287906"/>
              <a:chExt cx="705298" cy="70529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A587F1-E006-49F5-87D0-D79E21CEE293}"/>
                  </a:ext>
                </a:extLst>
              </p:cNvPr>
              <p:cNvSpPr/>
              <p:nvPr/>
            </p:nvSpPr>
            <p:spPr>
              <a:xfrm>
                <a:off x="8973509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C64C98"/>
                  </a:gs>
                  <a:gs pos="100000">
                    <a:srgbClr val="9C2B79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2" name="Graphic 51" descr="Smart Phone">
                <a:extLst>
                  <a:ext uri="{FF2B5EF4-FFF2-40B4-BE49-F238E27FC236}">
                    <a16:creationId xmlns:a16="http://schemas.microsoft.com/office/drawing/2014/main" id="{A0E6E13B-9B54-4E95-B859-EA1A8EF04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2847" y="5460555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414C9B-232C-45E2-BBD0-2BB9CE2416C3}"/>
                </a:ext>
              </a:extLst>
            </p:cNvPr>
            <p:cNvGrpSpPr/>
            <p:nvPr/>
          </p:nvGrpSpPr>
          <p:grpSpPr>
            <a:xfrm>
              <a:off x="6952977" y="5499805"/>
              <a:ext cx="471734" cy="471734"/>
              <a:chOff x="6806887" y="5287906"/>
              <a:chExt cx="705298" cy="70529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971B41-1C65-4A4B-A066-42462FE422D3}"/>
                  </a:ext>
                </a:extLst>
              </p:cNvPr>
              <p:cNvSpPr/>
              <p:nvPr/>
            </p:nvSpPr>
            <p:spPr>
              <a:xfrm>
                <a:off x="6806887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04AAC4"/>
                  </a:gs>
                  <a:gs pos="100000">
                    <a:srgbClr val="0097A4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Graphic 49" descr="Tablet">
                <a:extLst>
                  <a:ext uri="{FF2B5EF4-FFF2-40B4-BE49-F238E27FC236}">
                    <a16:creationId xmlns:a16="http://schemas.microsoft.com/office/drawing/2014/main" id="{F1275291-F8E6-4A60-8EB7-D852162D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2976" y="545684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F807D-E3BB-44B3-85F1-3F17D290297B}"/>
                </a:ext>
              </a:extLst>
            </p:cNvPr>
            <p:cNvGrpSpPr/>
            <p:nvPr/>
          </p:nvGrpSpPr>
          <p:grpSpPr>
            <a:xfrm>
              <a:off x="2596750" y="5499805"/>
              <a:ext cx="471734" cy="471734"/>
              <a:chOff x="2489838" y="5287907"/>
              <a:chExt cx="705298" cy="70529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7C07A7-9FBD-4871-9B2B-885F31B7930B}"/>
                  </a:ext>
                </a:extLst>
              </p:cNvPr>
              <p:cNvSpPr/>
              <p:nvPr/>
            </p:nvSpPr>
            <p:spPr>
              <a:xfrm>
                <a:off x="2489838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E99B18"/>
                  </a:gs>
                  <a:gs pos="100000">
                    <a:srgbClr val="F37821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8" name="Graphic 47" descr="Computer">
                <a:extLst>
                  <a:ext uri="{FF2B5EF4-FFF2-40B4-BE49-F238E27FC236}">
                    <a16:creationId xmlns:a16="http://schemas.microsoft.com/office/drawing/2014/main" id="{74775326-768F-4B8D-A2FA-C5CF5137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56792" y="546055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10AADB-01D4-42CF-AE17-41C132DF1939}"/>
                </a:ext>
              </a:extLst>
            </p:cNvPr>
            <p:cNvSpPr txBox="1"/>
            <p:nvPr/>
          </p:nvSpPr>
          <p:spPr>
            <a:xfrm>
              <a:off x="3047473" y="471298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CREATIVE INFOGRAPHIC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683EF-FFA1-49FA-A816-29F58168F9EE}"/>
                </a:ext>
              </a:extLst>
            </p:cNvPr>
            <p:cNvSpPr txBox="1"/>
            <p:nvPr/>
          </p:nvSpPr>
          <p:spPr>
            <a:xfrm>
              <a:off x="1903350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12C1B2-2890-45EF-A186-A0E8D905FCD5}"/>
                </a:ext>
              </a:extLst>
            </p:cNvPr>
            <p:cNvSpPr txBox="1"/>
            <p:nvPr/>
          </p:nvSpPr>
          <p:spPr>
            <a:xfrm>
              <a:off x="1949617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4EE77-7A49-46A4-9B1F-1F243FB14102}"/>
                </a:ext>
              </a:extLst>
            </p:cNvPr>
            <p:cNvSpPr txBox="1"/>
            <p:nvPr/>
          </p:nvSpPr>
          <p:spPr>
            <a:xfrm>
              <a:off x="4095969" y="1260747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D1CB3D-39A3-4C1B-8F68-8794596CEC50}"/>
                </a:ext>
              </a:extLst>
            </p:cNvPr>
            <p:cNvSpPr txBox="1"/>
            <p:nvPr/>
          </p:nvSpPr>
          <p:spPr>
            <a:xfrm>
              <a:off x="4142236" y="1482424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452A03-66B7-4B0F-A902-068EA8733320}"/>
                </a:ext>
              </a:extLst>
            </p:cNvPr>
            <p:cNvSpPr txBox="1"/>
            <p:nvPr/>
          </p:nvSpPr>
          <p:spPr>
            <a:xfrm>
              <a:off x="6255969" y="1263106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20EF8F-3EF3-4406-B63A-8D531A6E1160}"/>
                </a:ext>
              </a:extLst>
            </p:cNvPr>
            <p:cNvSpPr txBox="1"/>
            <p:nvPr/>
          </p:nvSpPr>
          <p:spPr>
            <a:xfrm>
              <a:off x="6302236" y="1484783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EA51C0-CB5D-46E9-828D-090FFF7EC364}"/>
                </a:ext>
              </a:extLst>
            </p:cNvPr>
            <p:cNvSpPr txBox="1"/>
            <p:nvPr/>
          </p:nvSpPr>
          <p:spPr>
            <a:xfrm>
              <a:off x="8415969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FE9C32-98CF-4C52-9F0E-E282B1B85052}"/>
                </a:ext>
              </a:extLst>
            </p:cNvPr>
            <p:cNvSpPr txBox="1"/>
            <p:nvPr/>
          </p:nvSpPr>
          <p:spPr>
            <a:xfrm>
              <a:off x="8462236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B1CD98-A359-4DF1-B772-99F4942E1834}"/>
                </a:ext>
              </a:extLst>
            </p:cNvPr>
            <p:cNvSpPr txBox="1"/>
            <p:nvPr/>
          </p:nvSpPr>
          <p:spPr>
            <a:xfrm>
              <a:off x="2882492" y="6163173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Corporate 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285B1A-235B-44B5-91A4-3E42F211F914}"/>
                </a:ext>
              </a:extLst>
            </p:cNvPr>
            <p:cNvGrpSpPr/>
            <p:nvPr/>
          </p:nvGrpSpPr>
          <p:grpSpPr>
            <a:xfrm>
              <a:off x="1811229" y="3269837"/>
              <a:ext cx="2042574" cy="1638917"/>
              <a:chOff x="1811229" y="3269837"/>
              <a:chExt cx="2042574" cy="163891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639BF6-D2FC-4A18-B502-7F73E2D6AC1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F37A21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EEB1BA7-70CF-4EFC-B067-160559EF8346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DD19ED-9988-47CF-B052-CD98C94C485A}"/>
                </a:ext>
              </a:extLst>
            </p:cNvPr>
            <p:cNvGrpSpPr/>
            <p:nvPr/>
          </p:nvGrpSpPr>
          <p:grpSpPr>
            <a:xfrm>
              <a:off x="4007557" y="3269837"/>
              <a:ext cx="2042574" cy="1638917"/>
              <a:chOff x="1811229" y="3269837"/>
              <a:chExt cx="2042574" cy="163891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BC9B20-9F35-4321-BE90-32B414E656D2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4E3E86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7A61A-4521-46C5-B3B3-F47F0AE51FA5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D0F9C3-5CBE-41EF-9EE5-15D3F4FD7A57}"/>
                </a:ext>
              </a:extLst>
            </p:cNvPr>
            <p:cNvGrpSpPr/>
            <p:nvPr/>
          </p:nvGrpSpPr>
          <p:grpSpPr>
            <a:xfrm>
              <a:off x="6138249" y="3269837"/>
              <a:ext cx="2042574" cy="1638917"/>
              <a:chOff x="1811229" y="3269837"/>
              <a:chExt cx="2042574" cy="163891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6DF377-7957-4EEF-BF06-9A171293BA87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0099A8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DD543F-B35A-41CF-B81B-C4115887A8A1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664B8-9BB4-430D-9544-B20177A2ADFE}"/>
                </a:ext>
              </a:extLst>
            </p:cNvPr>
            <p:cNvGrpSpPr/>
            <p:nvPr/>
          </p:nvGrpSpPr>
          <p:grpSpPr>
            <a:xfrm>
              <a:off x="8285412" y="3269837"/>
              <a:ext cx="2042574" cy="1638917"/>
              <a:chOff x="1811229" y="3269837"/>
              <a:chExt cx="2042574" cy="16389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5E49D9-8AAA-4C37-A529-E1DD710F91D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A12F7C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667D60-A817-4E68-8BC7-6ECFCA6205C2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81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C901-22E9-4C8A-B2E8-B21775D34DD6}"/>
              </a:ext>
            </a:extLst>
          </p:cNvPr>
          <p:cNvGrpSpPr/>
          <p:nvPr/>
        </p:nvGrpSpPr>
        <p:grpSpPr>
          <a:xfrm>
            <a:off x="1756225" y="347230"/>
            <a:ext cx="8646622" cy="6242251"/>
            <a:chOff x="1756225" y="347230"/>
            <a:chExt cx="8646622" cy="624225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D775D-8ED2-446A-8176-AEA7BB021D63}"/>
                </a:ext>
              </a:extLst>
            </p:cNvPr>
            <p:cNvSpPr/>
            <p:nvPr/>
          </p:nvSpPr>
          <p:spPr>
            <a:xfrm flipV="1">
              <a:off x="1759536" y="6044643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ffectLst>
              <a:outerShdw blurRad="1524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65498-F5D8-4081-9C82-CE9002BEE1D6}"/>
                </a:ext>
              </a:extLst>
            </p:cNvPr>
            <p:cNvGrpSpPr/>
            <p:nvPr/>
          </p:nvGrpSpPr>
          <p:grpSpPr>
            <a:xfrm>
              <a:off x="1756225" y="892069"/>
              <a:ext cx="8646622" cy="5152575"/>
              <a:chOff x="1814282" y="1306283"/>
              <a:chExt cx="8646622" cy="515257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4FB9525-03B4-47DD-8EDC-4B2CE25EF84A}"/>
                  </a:ext>
                </a:extLst>
              </p:cNvPr>
              <p:cNvGrpSpPr/>
              <p:nvPr/>
            </p:nvGrpSpPr>
            <p:grpSpPr>
              <a:xfrm>
                <a:off x="8300904" y="1306283"/>
                <a:ext cx="2160000" cy="5152574"/>
                <a:chOff x="8300904" y="1306283"/>
                <a:chExt cx="2160000" cy="51525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BAF36C4-D358-4310-B9A4-1A8185209AF2}"/>
                    </a:ext>
                  </a:extLst>
                </p:cNvPr>
                <p:cNvSpPr/>
                <p:nvPr/>
              </p:nvSpPr>
              <p:spPr>
                <a:xfrm>
                  <a:off x="8300904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758DCBB-CBB2-4BD8-8AEF-55E604815025}"/>
                    </a:ext>
                  </a:extLst>
                </p:cNvPr>
                <p:cNvSpPr/>
                <p:nvPr/>
              </p:nvSpPr>
              <p:spPr>
                <a:xfrm>
                  <a:off x="8300904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C64C98"/>
                    </a:gs>
                    <a:gs pos="100000">
                      <a:srgbClr val="9C2B79"/>
                    </a:gs>
                  </a:gsLst>
                  <a:lin ang="108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7DA3B2F-F05D-498A-94DD-7874AF4F0EED}"/>
                  </a:ext>
                </a:extLst>
              </p:cNvPr>
              <p:cNvGrpSpPr/>
              <p:nvPr/>
            </p:nvGrpSpPr>
            <p:grpSpPr>
              <a:xfrm>
                <a:off x="6137593" y="1306283"/>
                <a:ext cx="2160000" cy="5152574"/>
                <a:chOff x="6137593" y="1306283"/>
                <a:chExt cx="2160000" cy="515257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BBB89A7-22FA-4E64-9197-2F5642E2929D}"/>
                    </a:ext>
                  </a:extLst>
                </p:cNvPr>
                <p:cNvSpPr/>
                <p:nvPr/>
              </p:nvSpPr>
              <p:spPr>
                <a:xfrm>
                  <a:off x="6137593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55D1F8-0445-4064-9B98-5AE624CC5842}"/>
                    </a:ext>
                  </a:extLst>
                </p:cNvPr>
                <p:cNvSpPr/>
                <p:nvPr/>
              </p:nvSpPr>
              <p:spPr>
                <a:xfrm>
                  <a:off x="6137593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04AAC4"/>
                    </a:gs>
                    <a:gs pos="100000">
                      <a:srgbClr val="0097A4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F49B955-DA41-46E4-BCBA-A74D1A7B135C}"/>
                  </a:ext>
                </a:extLst>
              </p:cNvPr>
              <p:cNvGrpSpPr/>
              <p:nvPr/>
            </p:nvGrpSpPr>
            <p:grpSpPr>
              <a:xfrm>
                <a:off x="3974282" y="1306283"/>
                <a:ext cx="2160000" cy="5152575"/>
                <a:chOff x="3974282" y="1306283"/>
                <a:chExt cx="2160000" cy="515257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A797CBB-5E4C-4384-A7D9-18A4CC690745}"/>
                    </a:ext>
                  </a:extLst>
                </p:cNvPr>
                <p:cNvSpPr/>
                <p:nvPr/>
              </p:nvSpPr>
              <p:spPr>
                <a:xfrm>
                  <a:off x="397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546A6D5-00A6-4E1A-ACA7-E6F2985723FC}"/>
                    </a:ext>
                  </a:extLst>
                </p:cNvPr>
                <p:cNvSpPr/>
                <p:nvPr/>
              </p:nvSpPr>
              <p:spPr>
                <a:xfrm>
                  <a:off x="3974282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6553A0"/>
                    </a:gs>
                    <a:gs pos="100000">
                      <a:srgbClr val="4B3B82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02B0C2B-D3A4-41F4-8960-A8B45CE80F2C}"/>
                  </a:ext>
                </a:extLst>
              </p:cNvPr>
              <p:cNvGrpSpPr/>
              <p:nvPr/>
            </p:nvGrpSpPr>
            <p:grpSpPr>
              <a:xfrm>
                <a:off x="1814282" y="1306284"/>
                <a:ext cx="2160000" cy="5152574"/>
                <a:chOff x="1814282" y="1306284"/>
                <a:chExt cx="2160000" cy="515257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131947-8AAE-4D21-84A5-47E20B00D9AF}"/>
                    </a:ext>
                  </a:extLst>
                </p:cNvPr>
                <p:cNvSpPr/>
                <p:nvPr/>
              </p:nvSpPr>
              <p:spPr>
                <a:xfrm>
                  <a:off x="181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FE99B38-14BD-47C5-B3E8-938FD02993E9}"/>
                    </a:ext>
                  </a:extLst>
                </p:cNvPr>
                <p:cNvSpPr/>
                <p:nvPr/>
              </p:nvSpPr>
              <p:spPr>
                <a:xfrm>
                  <a:off x="1814282" y="1306284"/>
                  <a:ext cx="2160000" cy="15385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99B18"/>
                    </a:gs>
                    <a:gs pos="100000">
                      <a:srgbClr val="F3772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CB8815-A023-45A6-9C76-B71700B00726}"/>
                </a:ext>
              </a:extLst>
            </p:cNvPr>
            <p:cNvSpPr/>
            <p:nvPr/>
          </p:nvSpPr>
          <p:spPr>
            <a:xfrm>
              <a:off x="1759536" y="347230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143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1CEA95-4C95-44F7-9D08-1417F466A028}"/>
                </a:ext>
              </a:extLst>
            </p:cNvPr>
            <p:cNvGrpSpPr/>
            <p:nvPr/>
          </p:nvGrpSpPr>
          <p:grpSpPr>
            <a:xfrm>
              <a:off x="4756750" y="5499805"/>
              <a:ext cx="471734" cy="471734"/>
              <a:chOff x="4637315" y="5287907"/>
              <a:chExt cx="705298" cy="70529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01F6CC8-FED1-4F38-8DC6-34AC1AC3F27E}"/>
                  </a:ext>
                </a:extLst>
              </p:cNvPr>
              <p:cNvSpPr/>
              <p:nvPr/>
            </p:nvSpPr>
            <p:spPr>
              <a:xfrm>
                <a:off x="4637315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6553A0"/>
                  </a:gs>
                  <a:gs pos="100000">
                    <a:srgbClr val="4B3B82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4" name="Graphic 53" descr="Laptop">
                <a:extLst>
                  <a:ext uri="{FF2B5EF4-FFF2-40B4-BE49-F238E27FC236}">
                    <a16:creationId xmlns:a16="http://schemas.microsoft.com/office/drawing/2014/main" id="{10CCF6F9-B76A-49B1-8B44-9CC3FE3A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4269" y="5464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ED1900-FECF-44BD-B706-39A18B573BC1}"/>
                </a:ext>
              </a:extLst>
            </p:cNvPr>
            <p:cNvGrpSpPr/>
            <p:nvPr/>
          </p:nvGrpSpPr>
          <p:grpSpPr>
            <a:xfrm>
              <a:off x="9159244" y="5499805"/>
              <a:ext cx="471734" cy="471734"/>
              <a:chOff x="8973509" y="5287906"/>
              <a:chExt cx="705298" cy="70529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A587F1-E006-49F5-87D0-D79E21CEE293}"/>
                  </a:ext>
                </a:extLst>
              </p:cNvPr>
              <p:cNvSpPr/>
              <p:nvPr/>
            </p:nvSpPr>
            <p:spPr>
              <a:xfrm>
                <a:off x="8973509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C64C98"/>
                  </a:gs>
                  <a:gs pos="100000">
                    <a:srgbClr val="9C2B79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2" name="Graphic 51" descr="Smart Phone">
                <a:extLst>
                  <a:ext uri="{FF2B5EF4-FFF2-40B4-BE49-F238E27FC236}">
                    <a16:creationId xmlns:a16="http://schemas.microsoft.com/office/drawing/2014/main" id="{A0E6E13B-9B54-4E95-B859-EA1A8EF04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2847" y="5460555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414C9B-232C-45E2-BBD0-2BB9CE2416C3}"/>
                </a:ext>
              </a:extLst>
            </p:cNvPr>
            <p:cNvGrpSpPr/>
            <p:nvPr/>
          </p:nvGrpSpPr>
          <p:grpSpPr>
            <a:xfrm>
              <a:off x="6952977" y="5499805"/>
              <a:ext cx="471734" cy="471734"/>
              <a:chOff x="6806887" y="5287906"/>
              <a:chExt cx="705298" cy="70529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971B41-1C65-4A4B-A066-42462FE422D3}"/>
                  </a:ext>
                </a:extLst>
              </p:cNvPr>
              <p:cNvSpPr/>
              <p:nvPr/>
            </p:nvSpPr>
            <p:spPr>
              <a:xfrm>
                <a:off x="6806887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04AAC4"/>
                  </a:gs>
                  <a:gs pos="100000">
                    <a:srgbClr val="0097A4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Graphic 49" descr="Tablet">
                <a:extLst>
                  <a:ext uri="{FF2B5EF4-FFF2-40B4-BE49-F238E27FC236}">
                    <a16:creationId xmlns:a16="http://schemas.microsoft.com/office/drawing/2014/main" id="{F1275291-F8E6-4A60-8EB7-D852162D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2976" y="545684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F807D-E3BB-44B3-85F1-3F17D290297B}"/>
                </a:ext>
              </a:extLst>
            </p:cNvPr>
            <p:cNvGrpSpPr/>
            <p:nvPr/>
          </p:nvGrpSpPr>
          <p:grpSpPr>
            <a:xfrm>
              <a:off x="2596750" y="5499805"/>
              <a:ext cx="471734" cy="471734"/>
              <a:chOff x="2489838" y="5287907"/>
              <a:chExt cx="705298" cy="70529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7C07A7-9FBD-4871-9B2B-885F31B7930B}"/>
                  </a:ext>
                </a:extLst>
              </p:cNvPr>
              <p:cNvSpPr/>
              <p:nvPr/>
            </p:nvSpPr>
            <p:spPr>
              <a:xfrm>
                <a:off x="2489838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E99B18"/>
                  </a:gs>
                  <a:gs pos="100000">
                    <a:srgbClr val="F37821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8" name="Graphic 47" descr="Computer">
                <a:extLst>
                  <a:ext uri="{FF2B5EF4-FFF2-40B4-BE49-F238E27FC236}">
                    <a16:creationId xmlns:a16="http://schemas.microsoft.com/office/drawing/2014/main" id="{74775326-768F-4B8D-A2FA-C5CF5137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56792" y="546055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10AADB-01D4-42CF-AE17-41C132DF1939}"/>
                </a:ext>
              </a:extLst>
            </p:cNvPr>
            <p:cNvSpPr txBox="1"/>
            <p:nvPr/>
          </p:nvSpPr>
          <p:spPr>
            <a:xfrm>
              <a:off x="3047473" y="471298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CREATIVE INFOGRAPHIC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683EF-FFA1-49FA-A816-29F58168F9EE}"/>
                </a:ext>
              </a:extLst>
            </p:cNvPr>
            <p:cNvSpPr txBox="1"/>
            <p:nvPr/>
          </p:nvSpPr>
          <p:spPr>
            <a:xfrm>
              <a:off x="1903350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12C1B2-2890-45EF-A186-A0E8D905FCD5}"/>
                </a:ext>
              </a:extLst>
            </p:cNvPr>
            <p:cNvSpPr txBox="1"/>
            <p:nvPr/>
          </p:nvSpPr>
          <p:spPr>
            <a:xfrm>
              <a:off x="1949617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4EE77-7A49-46A4-9B1F-1F243FB14102}"/>
                </a:ext>
              </a:extLst>
            </p:cNvPr>
            <p:cNvSpPr txBox="1"/>
            <p:nvPr/>
          </p:nvSpPr>
          <p:spPr>
            <a:xfrm>
              <a:off x="4095969" y="1260747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D1CB3D-39A3-4C1B-8F68-8794596CEC50}"/>
                </a:ext>
              </a:extLst>
            </p:cNvPr>
            <p:cNvSpPr txBox="1"/>
            <p:nvPr/>
          </p:nvSpPr>
          <p:spPr>
            <a:xfrm>
              <a:off x="4142236" y="1482424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452A03-66B7-4B0F-A902-068EA8733320}"/>
                </a:ext>
              </a:extLst>
            </p:cNvPr>
            <p:cNvSpPr txBox="1"/>
            <p:nvPr/>
          </p:nvSpPr>
          <p:spPr>
            <a:xfrm>
              <a:off x="6255969" y="1263106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20EF8F-3EF3-4406-B63A-8D531A6E1160}"/>
                </a:ext>
              </a:extLst>
            </p:cNvPr>
            <p:cNvSpPr txBox="1"/>
            <p:nvPr/>
          </p:nvSpPr>
          <p:spPr>
            <a:xfrm>
              <a:off x="6302236" y="1484783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EA51C0-CB5D-46E9-828D-090FFF7EC364}"/>
                </a:ext>
              </a:extLst>
            </p:cNvPr>
            <p:cNvSpPr txBox="1"/>
            <p:nvPr/>
          </p:nvSpPr>
          <p:spPr>
            <a:xfrm>
              <a:off x="8415969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FE9C32-98CF-4C52-9F0E-E282B1B85052}"/>
                </a:ext>
              </a:extLst>
            </p:cNvPr>
            <p:cNvSpPr txBox="1"/>
            <p:nvPr/>
          </p:nvSpPr>
          <p:spPr>
            <a:xfrm>
              <a:off x="8462236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B1CD98-A359-4DF1-B772-99F4942E1834}"/>
                </a:ext>
              </a:extLst>
            </p:cNvPr>
            <p:cNvSpPr txBox="1"/>
            <p:nvPr/>
          </p:nvSpPr>
          <p:spPr>
            <a:xfrm>
              <a:off x="2882492" y="6163173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Corporate 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285B1A-235B-44B5-91A4-3E42F211F914}"/>
                </a:ext>
              </a:extLst>
            </p:cNvPr>
            <p:cNvGrpSpPr/>
            <p:nvPr/>
          </p:nvGrpSpPr>
          <p:grpSpPr>
            <a:xfrm>
              <a:off x="1811229" y="3269837"/>
              <a:ext cx="2042574" cy="1638917"/>
              <a:chOff x="1811229" y="3269837"/>
              <a:chExt cx="2042574" cy="163891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639BF6-D2FC-4A18-B502-7F73E2D6AC1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F37A21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EEB1BA7-70CF-4EFC-B067-160559EF8346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DD19ED-9988-47CF-B052-CD98C94C485A}"/>
                </a:ext>
              </a:extLst>
            </p:cNvPr>
            <p:cNvGrpSpPr/>
            <p:nvPr/>
          </p:nvGrpSpPr>
          <p:grpSpPr>
            <a:xfrm>
              <a:off x="4007557" y="3269837"/>
              <a:ext cx="2042574" cy="1638917"/>
              <a:chOff x="1811229" y="3269837"/>
              <a:chExt cx="2042574" cy="163891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BC9B20-9F35-4321-BE90-32B414E656D2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4E3E86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7A61A-4521-46C5-B3B3-F47F0AE51FA5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D0F9C3-5CBE-41EF-9EE5-15D3F4FD7A57}"/>
                </a:ext>
              </a:extLst>
            </p:cNvPr>
            <p:cNvGrpSpPr/>
            <p:nvPr/>
          </p:nvGrpSpPr>
          <p:grpSpPr>
            <a:xfrm>
              <a:off x="6138249" y="3269837"/>
              <a:ext cx="2042574" cy="1638917"/>
              <a:chOff x="1811229" y="3269837"/>
              <a:chExt cx="2042574" cy="163891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6DF377-7957-4EEF-BF06-9A171293BA87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0099A8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DD543F-B35A-41CF-B81B-C4115887A8A1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664B8-9BB4-430D-9544-B20177A2ADFE}"/>
                </a:ext>
              </a:extLst>
            </p:cNvPr>
            <p:cNvGrpSpPr/>
            <p:nvPr/>
          </p:nvGrpSpPr>
          <p:grpSpPr>
            <a:xfrm>
              <a:off x="8285412" y="3269837"/>
              <a:ext cx="2042574" cy="1638917"/>
              <a:chOff x="1811229" y="3269837"/>
              <a:chExt cx="2042574" cy="16389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5E49D9-8AAA-4C37-A529-E1DD710F91D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A12F7C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667D60-A817-4E68-8BC7-6ECFCA6205C2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C901-22E9-4C8A-B2E8-B21775D34DD6}"/>
              </a:ext>
            </a:extLst>
          </p:cNvPr>
          <p:cNvGrpSpPr/>
          <p:nvPr/>
        </p:nvGrpSpPr>
        <p:grpSpPr>
          <a:xfrm>
            <a:off x="1756225" y="347230"/>
            <a:ext cx="8646622" cy="6242251"/>
            <a:chOff x="1756225" y="347230"/>
            <a:chExt cx="8646622" cy="624225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D775D-8ED2-446A-8176-AEA7BB021D63}"/>
                </a:ext>
              </a:extLst>
            </p:cNvPr>
            <p:cNvSpPr/>
            <p:nvPr/>
          </p:nvSpPr>
          <p:spPr>
            <a:xfrm flipV="1">
              <a:off x="1759536" y="6044643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ffectLst>
              <a:outerShdw blurRad="1524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65498-F5D8-4081-9C82-CE9002BEE1D6}"/>
                </a:ext>
              </a:extLst>
            </p:cNvPr>
            <p:cNvGrpSpPr/>
            <p:nvPr/>
          </p:nvGrpSpPr>
          <p:grpSpPr>
            <a:xfrm>
              <a:off x="1756225" y="892069"/>
              <a:ext cx="8646622" cy="5152575"/>
              <a:chOff x="1814282" y="1306283"/>
              <a:chExt cx="8646622" cy="515257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4FB9525-03B4-47DD-8EDC-4B2CE25EF84A}"/>
                  </a:ext>
                </a:extLst>
              </p:cNvPr>
              <p:cNvGrpSpPr/>
              <p:nvPr/>
            </p:nvGrpSpPr>
            <p:grpSpPr>
              <a:xfrm>
                <a:off x="8300904" y="1306283"/>
                <a:ext cx="2160000" cy="5152574"/>
                <a:chOff x="8300904" y="1306283"/>
                <a:chExt cx="2160000" cy="51525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BAF36C4-D358-4310-B9A4-1A8185209AF2}"/>
                    </a:ext>
                  </a:extLst>
                </p:cNvPr>
                <p:cNvSpPr/>
                <p:nvPr/>
              </p:nvSpPr>
              <p:spPr>
                <a:xfrm>
                  <a:off x="8300904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758DCBB-CBB2-4BD8-8AEF-55E604815025}"/>
                    </a:ext>
                  </a:extLst>
                </p:cNvPr>
                <p:cNvSpPr/>
                <p:nvPr/>
              </p:nvSpPr>
              <p:spPr>
                <a:xfrm>
                  <a:off x="8300904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C64C98"/>
                    </a:gs>
                    <a:gs pos="100000">
                      <a:srgbClr val="9C2B79"/>
                    </a:gs>
                  </a:gsLst>
                  <a:lin ang="108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7DA3B2F-F05D-498A-94DD-7874AF4F0EED}"/>
                  </a:ext>
                </a:extLst>
              </p:cNvPr>
              <p:cNvGrpSpPr/>
              <p:nvPr/>
            </p:nvGrpSpPr>
            <p:grpSpPr>
              <a:xfrm>
                <a:off x="6137593" y="1306283"/>
                <a:ext cx="2160000" cy="5152574"/>
                <a:chOff x="6137593" y="1306283"/>
                <a:chExt cx="2160000" cy="515257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BBB89A7-22FA-4E64-9197-2F5642E2929D}"/>
                    </a:ext>
                  </a:extLst>
                </p:cNvPr>
                <p:cNvSpPr/>
                <p:nvPr/>
              </p:nvSpPr>
              <p:spPr>
                <a:xfrm>
                  <a:off x="6137593" y="2844799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55D1F8-0445-4064-9B98-5AE624CC5842}"/>
                    </a:ext>
                  </a:extLst>
                </p:cNvPr>
                <p:cNvSpPr/>
                <p:nvPr/>
              </p:nvSpPr>
              <p:spPr>
                <a:xfrm>
                  <a:off x="6137593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04AAC4"/>
                    </a:gs>
                    <a:gs pos="100000">
                      <a:srgbClr val="0097A4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F49B955-DA41-46E4-BCBA-A74D1A7B135C}"/>
                  </a:ext>
                </a:extLst>
              </p:cNvPr>
              <p:cNvGrpSpPr/>
              <p:nvPr/>
            </p:nvGrpSpPr>
            <p:grpSpPr>
              <a:xfrm>
                <a:off x="3974282" y="1306283"/>
                <a:ext cx="2160000" cy="5152575"/>
                <a:chOff x="3974282" y="1306283"/>
                <a:chExt cx="2160000" cy="515257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A797CBB-5E4C-4384-A7D9-18A4CC690745}"/>
                    </a:ext>
                  </a:extLst>
                </p:cNvPr>
                <p:cNvSpPr/>
                <p:nvPr/>
              </p:nvSpPr>
              <p:spPr>
                <a:xfrm>
                  <a:off x="397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546A6D5-00A6-4E1A-ACA7-E6F2985723FC}"/>
                    </a:ext>
                  </a:extLst>
                </p:cNvPr>
                <p:cNvSpPr/>
                <p:nvPr/>
              </p:nvSpPr>
              <p:spPr>
                <a:xfrm>
                  <a:off x="3974282" y="1306283"/>
                  <a:ext cx="2160000" cy="1538515"/>
                </a:xfrm>
                <a:prstGeom prst="rect">
                  <a:avLst/>
                </a:prstGeom>
                <a:gradFill>
                  <a:gsLst>
                    <a:gs pos="0">
                      <a:srgbClr val="6553A0"/>
                    </a:gs>
                    <a:gs pos="100000">
                      <a:srgbClr val="4B3B82"/>
                    </a:gs>
                  </a:gsLst>
                  <a:lin ang="10800000" scaled="1"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02B0C2B-D3A4-41F4-8960-A8B45CE80F2C}"/>
                  </a:ext>
                </a:extLst>
              </p:cNvPr>
              <p:cNvGrpSpPr/>
              <p:nvPr/>
            </p:nvGrpSpPr>
            <p:grpSpPr>
              <a:xfrm>
                <a:off x="1814282" y="1306284"/>
                <a:ext cx="2160000" cy="5152574"/>
                <a:chOff x="1814282" y="1306284"/>
                <a:chExt cx="2160000" cy="515257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131947-8AAE-4D21-84A5-47E20B00D9AF}"/>
                    </a:ext>
                  </a:extLst>
                </p:cNvPr>
                <p:cNvSpPr/>
                <p:nvPr/>
              </p:nvSpPr>
              <p:spPr>
                <a:xfrm>
                  <a:off x="1814282" y="2844800"/>
                  <a:ext cx="2160000" cy="361405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FE99B38-14BD-47C5-B3E8-938FD02993E9}"/>
                    </a:ext>
                  </a:extLst>
                </p:cNvPr>
                <p:cNvSpPr/>
                <p:nvPr/>
              </p:nvSpPr>
              <p:spPr>
                <a:xfrm>
                  <a:off x="1814282" y="1306284"/>
                  <a:ext cx="2160000" cy="153851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99B18"/>
                    </a:gs>
                    <a:gs pos="100000">
                      <a:srgbClr val="F37721"/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8100" dist="25400" algn="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CB8815-A023-45A6-9C76-B71700B00726}"/>
                </a:ext>
              </a:extLst>
            </p:cNvPr>
            <p:cNvSpPr/>
            <p:nvPr/>
          </p:nvSpPr>
          <p:spPr>
            <a:xfrm>
              <a:off x="1759536" y="347230"/>
              <a:ext cx="8640000" cy="544838"/>
            </a:xfrm>
            <a:custGeom>
              <a:avLst/>
              <a:gdLst>
                <a:gd name="connsiteX0" fmla="*/ 392592 w 6342744"/>
                <a:gd name="connsiteY0" fmla="*/ 0 h 392591"/>
                <a:gd name="connsiteX1" fmla="*/ 5950152 w 6342744"/>
                <a:gd name="connsiteY1" fmla="*/ 0 h 392591"/>
                <a:gd name="connsiteX2" fmla="*/ 6311892 w 6342744"/>
                <a:gd name="connsiteY2" fmla="*/ 239777 h 392591"/>
                <a:gd name="connsiteX3" fmla="*/ 6342744 w 6342744"/>
                <a:gd name="connsiteY3" fmla="*/ 392591 h 392591"/>
                <a:gd name="connsiteX4" fmla="*/ 0 w 6342744"/>
                <a:gd name="connsiteY4" fmla="*/ 392591 h 392591"/>
                <a:gd name="connsiteX5" fmla="*/ 30852 w 6342744"/>
                <a:gd name="connsiteY5" fmla="*/ 239777 h 392591"/>
                <a:gd name="connsiteX6" fmla="*/ 392592 w 6342744"/>
                <a:gd name="connsiteY6" fmla="*/ 0 h 39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2744" h="392591">
                  <a:moveTo>
                    <a:pt x="392592" y="0"/>
                  </a:moveTo>
                  <a:lnTo>
                    <a:pt x="5950152" y="0"/>
                  </a:lnTo>
                  <a:cubicBezTo>
                    <a:pt x="6112769" y="0"/>
                    <a:pt x="6252294" y="98870"/>
                    <a:pt x="6311892" y="239777"/>
                  </a:cubicBezTo>
                  <a:lnTo>
                    <a:pt x="6342744" y="392591"/>
                  </a:lnTo>
                  <a:lnTo>
                    <a:pt x="0" y="392591"/>
                  </a:lnTo>
                  <a:lnTo>
                    <a:pt x="30852" y="239777"/>
                  </a:lnTo>
                  <a:cubicBezTo>
                    <a:pt x="90451" y="98870"/>
                    <a:pt x="229975" y="0"/>
                    <a:pt x="3925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143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1CEA95-4C95-44F7-9D08-1417F466A028}"/>
                </a:ext>
              </a:extLst>
            </p:cNvPr>
            <p:cNvGrpSpPr/>
            <p:nvPr/>
          </p:nvGrpSpPr>
          <p:grpSpPr>
            <a:xfrm>
              <a:off x="4756750" y="5499805"/>
              <a:ext cx="471734" cy="471734"/>
              <a:chOff x="4637315" y="5287907"/>
              <a:chExt cx="705298" cy="70529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01F6CC8-FED1-4F38-8DC6-34AC1AC3F27E}"/>
                  </a:ext>
                </a:extLst>
              </p:cNvPr>
              <p:cNvSpPr/>
              <p:nvPr/>
            </p:nvSpPr>
            <p:spPr>
              <a:xfrm>
                <a:off x="4637315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6553A0"/>
                  </a:gs>
                  <a:gs pos="100000">
                    <a:srgbClr val="4B3B82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4" name="Graphic 53" descr="Laptop">
                <a:extLst>
                  <a:ext uri="{FF2B5EF4-FFF2-40B4-BE49-F238E27FC236}">
                    <a16:creationId xmlns:a16="http://schemas.microsoft.com/office/drawing/2014/main" id="{10CCF6F9-B76A-49B1-8B44-9CC3FE3A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4269" y="5464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ED1900-FECF-44BD-B706-39A18B573BC1}"/>
                </a:ext>
              </a:extLst>
            </p:cNvPr>
            <p:cNvGrpSpPr/>
            <p:nvPr/>
          </p:nvGrpSpPr>
          <p:grpSpPr>
            <a:xfrm>
              <a:off x="9159244" y="5499805"/>
              <a:ext cx="471734" cy="471734"/>
              <a:chOff x="8973509" y="5287906"/>
              <a:chExt cx="705298" cy="70529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A587F1-E006-49F5-87D0-D79E21CEE293}"/>
                  </a:ext>
                </a:extLst>
              </p:cNvPr>
              <p:cNvSpPr/>
              <p:nvPr/>
            </p:nvSpPr>
            <p:spPr>
              <a:xfrm>
                <a:off x="8973509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C64C98"/>
                  </a:gs>
                  <a:gs pos="100000">
                    <a:srgbClr val="9C2B79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2" name="Graphic 51" descr="Smart Phone">
                <a:extLst>
                  <a:ext uri="{FF2B5EF4-FFF2-40B4-BE49-F238E27FC236}">
                    <a16:creationId xmlns:a16="http://schemas.microsoft.com/office/drawing/2014/main" id="{A0E6E13B-9B54-4E95-B859-EA1A8EF04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2847" y="5460555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414C9B-232C-45E2-BBD0-2BB9CE2416C3}"/>
                </a:ext>
              </a:extLst>
            </p:cNvPr>
            <p:cNvGrpSpPr/>
            <p:nvPr/>
          </p:nvGrpSpPr>
          <p:grpSpPr>
            <a:xfrm>
              <a:off x="6952977" y="5499805"/>
              <a:ext cx="471734" cy="471734"/>
              <a:chOff x="6806887" y="5287906"/>
              <a:chExt cx="705298" cy="70529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971B41-1C65-4A4B-A066-42462FE422D3}"/>
                  </a:ext>
                </a:extLst>
              </p:cNvPr>
              <p:cNvSpPr/>
              <p:nvPr/>
            </p:nvSpPr>
            <p:spPr>
              <a:xfrm>
                <a:off x="6806887" y="5287906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04AAC4"/>
                  </a:gs>
                  <a:gs pos="100000">
                    <a:srgbClr val="0097A4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0" name="Graphic 49" descr="Tablet">
                <a:extLst>
                  <a:ext uri="{FF2B5EF4-FFF2-40B4-BE49-F238E27FC236}">
                    <a16:creationId xmlns:a16="http://schemas.microsoft.com/office/drawing/2014/main" id="{F1275291-F8E6-4A60-8EB7-D852162D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2976" y="545684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F807D-E3BB-44B3-85F1-3F17D290297B}"/>
                </a:ext>
              </a:extLst>
            </p:cNvPr>
            <p:cNvGrpSpPr/>
            <p:nvPr/>
          </p:nvGrpSpPr>
          <p:grpSpPr>
            <a:xfrm>
              <a:off x="2596750" y="5499805"/>
              <a:ext cx="471734" cy="471734"/>
              <a:chOff x="2489838" y="5287907"/>
              <a:chExt cx="705298" cy="70529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7C07A7-9FBD-4871-9B2B-885F31B7930B}"/>
                  </a:ext>
                </a:extLst>
              </p:cNvPr>
              <p:cNvSpPr/>
              <p:nvPr/>
            </p:nvSpPr>
            <p:spPr>
              <a:xfrm>
                <a:off x="2489838" y="5287907"/>
                <a:ext cx="705298" cy="705298"/>
              </a:xfrm>
              <a:prstGeom prst="ellipse">
                <a:avLst/>
              </a:prstGeom>
              <a:gradFill>
                <a:gsLst>
                  <a:gs pos="0">
                    <a:srgbClr val="E99B18"/>
                  </a:gs>
                  <a:gs pos="100000">
                    <a:srgbClr val="F37821"/>
                  </a:gs>
                </a:gsLst>
                <a:path path="circle">
                  <a:fillToRect l="50000" t="50000" r="50000" b="50000"/>
                </a:path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8" name="Graphic 47" descr="Computer">
                <a:extLst>
                  <a:ext uri="{FF2B5EF4-FFF2-40B4-BE49-F238E27FC236}">
                    <a16:creationId xmlns:a16="http://schemas.microsoft.com/office/drawing/2014/main" id="{74775326-768F-4B8D-A2FA-C5CF5137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656792" y="546055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10AADB-01D4-42CF-AE17-41C132DF1939}"/>
                </a:ext>
              </a:extLst>
            </p:cNvPr>
            <p:cNvSpPr txBox="1"/>
            <p:nvPr/>
          </p:nvSpPr>
          <p:spPr>
            <a:xfrm>
              <a:off x="3047473" y="471298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CREATIVE INFOGRAPHIC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683EF-FFA1-49FA-A816-29F58168F9EE}"/>
                </a:ext>
              </a:extLst>
            </p:cNvPr>
            <p:cNvSpPr txBox="1"/>
            <p:nvPr/>
          </p:nvSpPr>
          <p:spPr>
            <a:xfrm>
              <a:off x="1903350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12C1B2-2890-45EF-A186-A0E8D905FCD5}"/>
                </a:ext>
              </a:extLst>
            </p:cNvPr>
            <p:cNvSpPr txBox="1"/>
            <p:nvPr/>
          </p:nvSpPr>
          <p:spPr>
            <a:xfrm>
              <a:off x="1949617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4EE77-7A49-46A4-9B1F-1F243FB14102}"/>
                </a:ext>
              </a:extLst>
            </p:cNvPr>
            <p:cNvSpPr txBox="1"/>
            <p:nvPr/>
          </p:nvSpPr>
          <p:spPr>
            <a:xfrm>
              <a:off x="4095969" y="1260747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D1CB3D-39A3-4C1B-8F68-8794596CEC50}"/>
                </a:ext>
              </a:extLst>
            </p:cNvPr>
            <p:cNvSpPr txBox="1"/>
            <p:nvPr/>
          </p:nvSpPr>
          <p:spPr>
            <a:xfrm>
              <a:off x="4142236" y="1482424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452A03-66B7-4B0F-A902-068EA8733320}"/>
                </a:ext>
              </a:extLst>
            </p:cNvPr>
            <p:cNvSpPr txBox="1"/>
            <p:nvPr/>
          </p:nvSpPr>
          <p:spPr>
            <a:xfrm>
              <a:off x="6255969" y="1263106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20EF8F-3EF3-4406-B63A-8D531A6E1160}"/>
                </a:ext>
              </a:extLst>
            </p:cNvPr>
            <p:cNvSpPr txBox="1"/>
            <p:nvPr/>
          </p:nvSpPr>
          <p:spPr>
            <a:xfrm>
              <a:off x="6302236" y="1484783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EA51C0-CB5D-46E9-828D-090FFF7EC364}"/>
                </a:ext>
              </a:extLst>
            </p:cNvPr>
            <p:cNvSpPr txBox="1"/>
            <p:nvPr/>
          </p:nvSpPr>
          <p:spPr>
            <a:xfrm>
              <a:off x="8415969" y="1256309"/>
              <a:ext cx="1865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600" dirty="0">
                  <a:solidFill>
                    <a:schemeClr val="bg1"/>
                  </a:solidFill>
                  <a:latin typeface="Orator Std" panose="020D0509020203030204" pitchFamily="49" charset="0"/>
                </a:rPr>
                <a:t>QUARTER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FE9C32-98CF-4C52-9F0E-E282B1B85052}"/>
                </a:ext>
              </a:extLst>
            </p:cNvPr>
            <p:cNvSpPr txBox="1"/>
            <p:nvPr/>
          </p:nvSpPr>
          <p:spPr>
            <a:xfrm>
              <a:off x="8462236" y="1477986"/>
              <a:ext cx="18657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spc="600" dirty="0">
                  <a:solidFill>
                    <a:schemeClr val="bg1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B1CD98-A359-4DF1-B772-99F4942E1834}"/>
                </a:ext>
              </a:extLst>
            </p:cNvPr>
            <p:cNvSpPr txBox="1"/>
            <p:nvPr/>
          </p:nvSpPr>
          <p:spPr>
            <a:xfrm>
              <a:off x="2882492" y="6163173"/>
              <a:ext cx="606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spc="600" dirty="0">
                  <a:solidFill>
                    <a:schemeClr val="bg1">
                      <a:lumMod val="75000"/>
                    </a:schemeClr>
                  </a:solidFill>
                  <a:latin typeface="Orator Std" panose="020D0509020203030204" pitchFamily="49" charset="0"/>
                </a:rPr>
                <a:t>Corporate presentation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285B1A-235B-44B5-91A4-3E42F211F914}"/>
                </a:ext>
              </a:extLst>
            </p:cNvPr>
            <p:cNvGrpSpPr/>
            <p:nvPr/>
          </p:nvGrpSpPr>
          <p:grpSpPr>
            <a:xfrm>
              <a:off x="1811229" y="3269837"/>
              <a:ext cx="2042574" cy="1638917"/>
              <a:chOff x="1811229" y="3269837"/>
              <a:chExt cx="2042574" cy="163891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639BF6-D2FC-4A18-B502-7F73E2D6AC1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F37A21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EEB1BA7-70CF-4EFC-B067-160559EF8346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DD19ED-9988-47CF-B052-CD98C94C485A}"/>
                </a:ext>
              </a:extLst>
            </p:cNvPr>
            <p:cNvGrpSpPr/>
            <p:nvPr/>
          </p:nvGrpSpPr>
          <p:grpSpPr>
            <a:xfrm>
              <a:off x="4007557" y="3269837"/>
              <a:ext cx="2042574" cy="1638917"/>
              <a:chOff x="1811229" y="3269837"/>
              <a:chExt cx="2042574" cy="163891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BC9B20-9F35-4321-BE90-32B414E656D2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4E3E86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7A61A-4521-46C5-B3B3-F47F0AE51FA5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D0F9C3-5CBE-41EF-9EE5-15D3F4FD7A57}"/>
                </a:ext>
              </a:extLst>
            </p:cNvPr>
            <p:cNvGrpSpPr/>
            <p:nvPr/>
          </p:nvGrpSpPr>
          <p:grpSpPr>
            <a:xfrm>
              <a:off x="6138249" y="3269837"/>
              <a:ext cx="2042574" cy="1638917"/>
              <a:chOff x="1811229" y="3269837"/>
              <a:chExt cx="2042574" cy="163891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6DF377-7957-4EEF-BF06-9A171293BA87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0099A8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DD543F-B35A-41CF-B81B-C4115887A8A1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664B8-9BB4-430D-9544-B20177A2ADFE}"/>
                </a:ext>
              </a:extLst>
            </p:cNvPr>
            <p:cNvGrpSpPr/>
            <p:nvPr/>
          </p:nvGrpSpPr>
          <p:grpSpPr>
            <a:xfrm>
              <a:off x="8285412" y="3269837"/>
              <a:ext cx="2042574" cy="1638917"/>
              <a:chOff x="1811229" y="3269837"/>
              <a:chExt cx="2042574" cy="16389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5E49D9-8AAA-4C37-A529-E1DD710F91DC}"/>
                  </a:ext>
                </a:extLst>
              </p:cNvPr>
              <p:cNvSpPr txBox="1"/>
              <p:nvPr/>
            </p:nvSpPr>
            <p:spPr>
              <a:xfrm>
                <a:off x="1818646" y="3269837"/>
                <a:ext cx="2035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spc="300" dirty="0">
                    <a:solidFill>
                      <a:srgbClr val="A12F7C"/>
                    </a:solidFill>
                    <a:latin typeface="Nexa Bold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667D60-A817-4E68-8BC7-6ECFCA6205C2}"/>
                  </a:ext>
                </a:extLst>
              </p:cNvPr>
              <p:cNvSpPr txBox="1"/>
              <p:nvPr/>
            </p:nvSpPr>
            <p:spPr>
              <a:xfrm>
                <a:off x="1811229" y="3604551"/>
                <a:ext cx="2035157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more creative videos. Please like, comment, share and subscribe. Thank You.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36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Eurostile BQ</vt:lpstr>
      <vt:lpstr>Nexa Bold</vt:lpstr>
      <vt:lpstr>Nexa Light</vt:lpstr>
      <vt:lpstr>Orator Std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2017-07-02T08:37:15Z</dcterms:created>
  <dcterms:modified xsi:type="dcterms:W3CDTF">2017-07-02T09:14:48Z</dcterms:modified>
</cp:coreProperties>
</file>