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B66"/>
    <a:srgbClr val="1B2B34"/>
    <a:srgbClr val="4B555D"/>
    <a:srgbClr val="65737E"/>
    <a:srgbClr val="955195"/>
    <a:srgbClr val="C594C5"/>
    <a:srgbClr val="336699"/>
    <a:srgbClr val="6699CC"/>
    <a:srgbClr val="C493C4"/>
    <a:srgbClr val="3A7E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7" autoAdjust="0"/>
    <p:restoredTop sz="94660"/>
  </p:normalViewPr>
  <p:slideViewPr>
    <p:cSldViewPr snapToGrid="0">
      <p:cViewPr varScale="1">
        <p:scale>
          <a:sx n="66" d="100"/>
          <a:sy n="66" d="100"/>
        </p:scale>
        <p:origin x="2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303F-B1BD-4D9D-A4D6-FB99D9DAB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DF5AC-7F32-456E-A5CF-1AB3FD7FC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E6C44-E9E3-4EDF-AEA0-EC14EF82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03FC-C3CB-4FD7-AC6D-FBD69B36096A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BCB0-CEB5-4926-9EA7-47B01E72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DD862-C443-45AA-BCF2-5BBE813F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9363-E0D2-4DF9-8A7C-3370D775A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9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BC33-A0E6-4243-91BF-03423EB3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1EC07-2352-46BE-94EA-E342166B0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BFB49-D77F-442C-8C47-989B6FE3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03FC-C3CB-4FD7-AC6D-FBD69B36096A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7D03E-B0A9-431A-8AA7-446B793E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6550F-C007-4E3E-B7F3-907BD119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9363-E0D2-4DF9-8A7C-3370D775A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54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F2A55-3C9B-46C1-B7B0-7AF86154C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066E8-C785-47AF-8AF0-29A0D474D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E8D0-2E22-4A2E-8341-45ECDBF3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03FC-C3CB-4FD7-AC6D-FBD69B36096A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BD8E-9F23-4F8F-81E8-8464E86A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DB7BE-3521-4A87-AE39-19B166C9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9363-E0D2-4DF9-8A7C-3370D775A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8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A074-792E-4311-A34E-E170DB5F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F765-0427-42F9-952B-9B6876134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323BE-FD12-4311-87C9-B15548A0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03FC-C3CB-4FD7-AC6D-FBD69B36096A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8EAA1-601A-415F-A6BB-BD1D17DE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D09A-5305-4B8E-BD77-E9726B61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9363-E0D2-4DF9-8A7C-3370D775A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0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8D10-98E6-4161-8D40-734D7FBE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637F9-7142-4862-8D6C-2A732BDBF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457B7-EC5D-439E-ABDB-E439FB68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03FC-C3CB-4FD7-AC6D-FBD69B36096A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A410-108C-4847-B002-43EEAB04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B6E18-AECD-4B46-9927-BF7721D3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9363-E0D2-4DF9-8A7C-3370D775A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65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7C84-BC37-40E3-88DA-6F410978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3DE2-580A-46C8-802A-60FA2B5DA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25EC1-025A-45A0-8F40-6ECC0B4A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4A017-33A8-43AA-8B07-AF4730CB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03FC-C3CB-4FD7-AC6D-FBD69B36096A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C3932-8E8D-4F21-961D-FC96A1F0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0AC21-374E-4F31-9991-16480DD9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9363-E0D2-4DF9-8A7C-3370D775A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3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E9E-1C08-407E-B0AB-A0B51AFE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EEDBF-E41E-4D32-B676-E2106007B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B24ED-1C1F-4768-8D01-7170F219A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ED136-5F30-4923-AAFF-3A8D5AA7A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DF8D0-2E82-49E1-9E03-1D3C0A84E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68532-886A-4B62-83C2-8CCD272A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03FC-C3CB-4FD7-AC6D-FBD69B36096A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5B632-6007-438F-8619-7B3B64C6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B0B6F-9C68-42EE-BA4B-CB1A0451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9363-E0D2-4DF9-8A7C-3370D775A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76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01DA-0244-484E-A3EE-A3BABD4F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DC012-1EC5-476C-9E4F-E31B2C76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03FC-C3CB-4FD7-AC6D-FBD69B36096A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15F50-1DCF-41CA-87BB-438E7803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58DD7-E81E-4139-8E0C-DC5CCEAE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9363-E0D2-4DF9-8A7C-3370D775A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1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2BCB5-9D34-4489-82CA-555193C7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03FC-C3CB-4FD7-AC6D-FBD69B36096A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6703F-BE75-4BDA-9085-2D9A0E9D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5A34F-93EC-41A0-B28D-278C2FAB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9363-E0D2-4DF9-8A7C-3370D775A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21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9340-A520-4194-AF02-71E72454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7B8FD-2007-4943-9295-49F8CAA77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12C3B-D8D8-482E-9FB3-D14A83BEE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65C36-D385-4236-957E-41FD3D7F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03FC-C3CB-4FD7-AC6D-FBD69B36096A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0BE43-D845-41E7-BEEC-A5045F34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4DD20-2748-4105-A3DC-8AACA994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9363-E0D2-4DF9-8A7C-3370D775A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78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F9E8-73F5-4F49-99A0-FBD2E7B6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91AF5-99FF-4769-B671-49696D137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B75BB-2217-4BEF-AD82-FA74C19DF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1267F-D93F-4BA8-9A07-A2961EE1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03FC-C3CB-4FD7-AC6D-FBD69B36096A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A5928-7971-47D7-9D76-0AE90413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05C38-8BF6-47F5-984F-BA335404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9363-E0D2-4DF9-8A7C-3370D775A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40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C2C8F-723A-43E1-98E3-8085F23E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9558E-0A1B-4887-866D-1837D5908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978E-92D9-454D-B46B-C58247C36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503FC-C3CB-4FD7-AC6D-FBD69B36096A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610A6-60E9-40EE-A6CB-5EAF96ADC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78237-807D-444D-8F31-426BA523E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09363-E0D2-4DF9-8A7C-3370D775A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63A878E6-C963-493C-B93F-86E4C38BCD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1B2B34"/>
              </a:gs>
              <a:gs pos="0">
                <a:srgbClr val="4F5B66">
                  <a:alpha val="82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EA5A878-163B-4A7F-A765-C789D4C44116}"/>
              </a:ext>
            </a:extLst>
          </p:cNvPr>
          <p:cNvGrpSpPr/>
          <p:nvPr/>
        </p:nvGrpSpPr>
        <p:grpSpPr>
          <a:xfrm>
            <a:off x="3358663" y="761964"/>
            <a:ext cx="5271989" cy="5193380"/>
            <a:chOff x="3358663" y="761964"/>
            <a:chExt cx="3843262" cy="3785956"/>
          </a:xfrm>
          <a:effectLst>
            <a:reflection blurRad="6350" stA="52000" endA="300" endPos="21000" dir="5400000" sy="-100000" algn="bl" rotWithShape="0"/>
          </a:effectLst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1B211AA-0FDA-4C59-8EC0-6E8C448F4D42}"/>
                </a:ext>
              </a:extLst>
            </p:cNvPr>
            <p:cNvSpPr/>
            <p:nvPr/>
          </p:nvSpPr>
          <p:spPr>
            <a:xfrm rot="5400000">
              <a:off x="4568019" y="761964"/>
              <a:ext cx="1633714" cy="1633714"/>
            </a:xfrm>
            <a:custGeom>
              <a:avLst/>
              <a:gdLst>
                <a:gd name="connsiteX0" fmla="*/ 87092 w 3349379"/>
                <a:gd name="connsiteY0" fmla="*/ 87092 h 3349379"/>
                <a:gd name="connsiteX1" fmla="*/ 297352 w 3349379"/>
                <a:gd name="connsiteY1" fmla="*/ 0 h 3349379"/>
                <a:gd name="connsiteX2" fmla="*/ 3349379 w 3349379"/>
                <a:gd name="connsiteY2" fmla="*/ 0 h 3349379"/>
                <a:gd name="connsiteX3" fmla="*/ 0 w 3349379"/>
                <a:gd name="connsiteY3" fmla="*/ 3349379 h 3349379"/>
                <a:gd name="connsiteX4" fmla="*/ 0 w 3349379"/>
                <a:gd name="connsiteY4" fmla="*/ 297352 h 3349379"/>
                <a:gd name="connsiteX5" fmla="*/ 87092 w 3349379"/>
                <a:gd name="connsiteY5" fmla="*/ 87092 h 334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9379" h="3349379">
                  <a:moveTo>
                    <a:pt x="87092" y="87092"/>
                  </a:moveTo>
                  <a:cubicBezTo>
                    <a:pt x="140903" y="33282"/>
                    <a:pt x="215241" y="0"/>
                    <a:pt x="297352" y="0"/>
                  </a:cubicBezTo>
                  <a:lnTo>
                    <a:pt x="3349379" y="0"/>
                  </a:lnTo>
                  <a:lnTo>
                    <a:pt x="0" y="3349379"/>
                  </a:lnTo>
                  <a:lnTo>
                    <a:pt x="0" y="297352"/>
                  </a:lnTo>
                  <a:cubicBezTo>
                    <a:pt x="0" y="215241"/>
                    <a:pt x="33282" y="140903"/>
                    <a:pt x="87092" y="8709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5737E"/>
                </a:gs>
                <a:gs pos="0">
                  <a:srgbClr val="4B555D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82B0D17-3675-4B80-832E-F4A762D30728}"/>
                </a:ext>
              </a:extLst>
            </p:cNvPr>
            <p:cNvSpPr/>
            <p:nvPr/>
          </p:nvSpPr>
          <p:spPr>
            <a:xfrm rot="8100000">
              <a:off x="5287108" y="1080406"/>
              <a:ext cx="1633714" cy="1633714"/>
            </a:xfrm>
            <a:custGeom>
              <a:avLst/>
              <a:gdLst>
                <a:gd name="connsiteX0" fmla="*/ 87092 w 3349379"/>
                <a:gd name="connsiteY0" fmla="*/ 87092 h 3349379"/>
                <a:gd name="connsiteX1" fmla="*/ 297352 w 3349379"/>
                <a:gd name="connsiteY1" fmla="*/ 0 h 3349379"/>
                <a:gd name="connsiteX2" fmla="*/ 3349379 w 3349379"/>
                <a:gd name="connsiteY2" fmla="*/ 0 h 3349379"/>
                <a:gd name="connsiteX3" fmla="*/ 0 w 3349379"/>
                <a:gd name="connsiteY3" fmla="*/ 3349379 h 3349379"/>
                <a:gd name="connsiteX4" fmla="*/ 0 w 3349379"/>
                <a:gd name="connsiteY4" fmla="*/ 297352 h 3349379"/>
                <a:gd name="connsiteX5" fmla="*/ 87092 w 3349379"/>
                <a:gd name="connsiteY5" fmla="*/ 87092 h 334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9379" h="3349379">
                  <a:moveTo>
                    <a:pt x="87092" y="87092"/>
                  </a:moveTo>
                  <a:cubicBezTo>
                    <a:pt x="140903" y="33282"/>
                    <a:pt x="215241" y="0"/>
                    <a:pt x="297352" y="0"/>
                  </a:cubicBezTo>
                  <a:lnTo>
                    <a:pt x="3349379" y="0"/>
                  </a:lnTo>
                  <a:lnTo>
                    <a:pt x="0" y="3349379"/>
                  </a:lnTo>
                  <a:lnTo>
                    <a:pt x="0" y="297352"/>
                  </a:lnTo>
                  <a:cubicBezTo>
                    <a:pt x="0" y="215241"/>
                    <a:pt x="33282" y="140903"/>
                    <a:pt x="87092" y="8709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C594C5"/>
                </a:gs>
                <a:gs pos="0">
                  <a:srgbClr val="95519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F208915-0D71-4849-99A4-3F305A1BA8F8}"/>
                </a:ext>
              </a:extLst>
            </p:cNvPr>
            <p:cNvSpPr/>
            <p:nvPr/>
          </p:nvSpPr>
          <p:spPr>
            <a:xfrm rot="10800000">
              <a:off x="5568211" y="1888311"/>
              <a:ext cx="1633714" cy="1633714"/>
            </a:xfrm>
            <a:custGeom>
              <a:avLst/>
              <a:gdLst>
                <a:gd name="connsiteX0" fmla="*/ 87092 w 3349379"/>
                <a:gd name="connsiteY0" fmla="*/ 87092 h 3349379"/>
                <a:gd name="connsiteX1" fmla="*/ 297352 w 3349379"/>
                <a:gd name="connsiteY1" fmla="*/ 0 h 3349379"/>
                <a:gd name="connsiteX2" fmla="*/ 3349379 w 3349379"/>
                <a:gd name="connsiteY2" fmla="*/ 0 h 3349379"/>
                <a:gd name="connsiteX3" fmla="*/ 0 w 3349379"/>
                <a:gd name="connsiteY3" fmla="*/ 3349379 h 3349379"/>
                <a:gd name="connsiteX4" fmla="*/ 0 w 3349379"/>
                <a:gd name="connsiteY4" fmla="*/ 297352 h 3349379"/>
                <a:gd name="connsiteX5" fmla="*/ 87092 w 3349379"/>
                <a:gd name="connsiteY5" fmla="*/ 87092 h 334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9379" h="3349379">
                  <a:moveTo>
                    <a:pt x="87092" y="87092"/>
                  </a:moveTo>
                  <a:cubicBezTo>
                    <a:pt x="140903" y="33282"/>
                    <a:pt x="215241" y="0"/>
                    <a:pt x="297352" y="0"/>
                  </a:cubicBezTo>
                  <a:lnTo>
                    <a:pt x="3349379" y="0"/>
                  </a:lnTo>
                  <a:lnTo>
                    <a:pt x="0" y="3349379"/>
                  </a:lnTo>
                  <a:lnTo>
                    <a:pt x="0" y="297352"/>
                  </a:lnTo>
                  <a:cubicBezTo>
                    <a:pt x="0" y="215241"/>
                    <a:pt x="33282" y="140903"/>
                    <a:pt x="87092" y="8709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CC"/>
                </a:gs>
                <a:gs pos="0">
                  <a:srgbClr val="33669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BEF61DF-A9FD-4BF3-8FD5-6B5838030EDC}"/>
                </a:ext>
              </a:extLst>
            </p:cNvPr>
            <p:cNvSpPr/>
            <p:nvPr/>
          </p:nvSpPr>
          <p:spPr>
            <a:xfrm rot="13500000">
              <a:off x="5222034" y="2635137"/>
              <a:ext cx="1633714" cy="1633714"/>
            </a:xfrm>
            <a:custGeom>
              <a:avLst/>
              <a:gdLst>
                <a:gd name="connsiteX0" fmla="*/ 87092 w 3349379"/>
                <a:gd name="connsiteY0" fmla="*/ 87092 h 3349379"/>
                <a:gd name="connsiteX1" fmla="*/ 297352 w 3349379"/>
                <a:gd name="connsiteY1" fmla="*/ 0 h 3349379"/>
                <a:gd name="connsiteX2" fmla="*/ 3349379 w 3349379"/>
                <a:gd name="connsiteY2" fmla="*/ 0 h 3349379"/>
                <a:gd name="connsiteX3" fmla="*/ 0 w 3349379"/>
                <a:gd name="connsiteY3" fmla="*/ 3349379 h 3349379"/>
                <a:gd name="connsiteX4" fmla="*/ 0 w 3349379"/>
                <a:gd name="connsiteY4" fmla="*/ 297352 h 3349379"/>
                <a:gd name="connsiteX5" fmla="*/ 87092 w 3349379"/>
                <a:gd name="connsiteY5" fmla="*/ 87092 h 334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9379" h="3349379">
                  <a:moveTo>
                    <a:pt x="87092" y="87092"/>
                  </a:moveTo>
                  <a:cubicBezTo>
                    <a:pt x="140903" y="33282"/>
                    <a:pt x="215241" y="0"/>
                    <a:pt x="297352" y="0"/>
                  </a:cubicBezTo>
                  <a:lnTo>
                    <a:pt x="3349379" y="0"/>
                  </a:lnTo>
                  <a:lnTo>
                    <a:pt x="0" y="3349379"/>
                  </a:lnTo>
                  <a:lnTo>
                    <a:pt x="0" y="297352"/>
                  </a:lnTo>
                  <a:cubicBezTo>
                    <a:pt x="0" y="215241"/>
                    <a:pt x="33282" y="140903"/>
                    <a:pt x="87092" y="8709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FC5C3"/>
                </a:gs>
                <a:gs pos="0">
                  <a:srgbClr val="3A7E7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7CE6F84-658E-4033-8881-D5333863381D}"/>
                </a:ext>
              </a:extLst>
            </p:cNvPr>
            <p:cNvSpPr/>
            <p:nvPr/>
          </p:nvSpPr>
          <p:spPr>
            <a:xfrm rot="16200000">
              <a:off x="4393482" y="2914206"/>
              <a:ext cx="1633714" cy="1633714"/>
            </a:xfrm>
            <a:custGeom>
              <a:avLst/>
              <a:gdLst>
                <a:gd name="connsiteX0" fmla="*/ 87092 w 3349379"/>
                <a:gd name="connsiteY0" fmla="*/ 87092 h 3349379"/>
                <a:gd name="connsiteX1" fmla="*/ 297352 w 3349379"/>
                <a:gd name="connsiteY1" fmla="*/ 0 h 3349379"/>
                <a:gd name="connsiteX2" fmla="*/ 3349379 w 3349379"/>
                <a:gd name="connsiteY2" fmla="*/ 0 h 3349379"/>
                <a:gd name="connsiteX3" fmla="*/ 0 w 3349379"/>
                <a:gd name="connsiteY3" fmla="*/ 3349379 h 3349379"/>
                <a:gd name="connsiteX4" fmla="*/ 0 w 3349379"/>
                <a:gd name="connsiteY4" fmla="*/ 297352 h 3349379"/>
                <a:gd name="connsiteX5" fmla="*/ 87092 w 3349379"/>
                <a:gd name="connsiteY5" fmla="*/ 87092 h 334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9379" h="3349379">
                  <a:moveTo>
                    <a:pt x="87092" y="87092"/>
                  </a:moveTo>
                  <a:cubicBezTo>
                    <a:pt x="140903" y="33282"/>
                    <a:pt x="215241" y="0"/>
                    <a:pt x="297352" y="0"/>
                  </a:cubicBezTo>
                  <a:lnTo>
                    <a:pt x="3349379" y="0"/>
                  </a:lnTo>
                  <a:lnTo>
                    <a:pt x="0" y="3349379"/>
                  </a:lnTo>
                  <a:lnTo>
                    <a:pt x="0" y="297352"/>
                  </a:lnTo>
                  <a:cubicBezTo>
                    <a:pt x="0" y="215241"/>
                    <a:pt x="33282" y="140903"/>
                    <a:pt x="87092" y="8709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99C794"/>
                </a:gs>
                <a:gs pos="0">
                  <a:srgbClr val="4F8D4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2251C5A-B171-4884-8228-25B8E6FD3C7B}"/>
                </a:ext>
              </a:extLst>
            </p:cNvPr>
            <p:cNvSpPr/>
            <p:nvPr/>
          </p:nvSpPr>
          <p:spPr>
            <a:xfrm rot="18900000">
              <a:off x="3646656" y="2568028"/>
              <a:ext cx="1633714" cy="1633714"/>
            </a:xfrm>
            <a:custGeom>
              <a:avLst/>
              <a:gdLst>
                <a:gd name="connsiteX0" fmla="*/ 87092 w 3349379"/>
                <a:gd name="connsiteY0" fmla="*/ 87092 h 3349379"/>
                <a:gd name="connsiteX1" fmla="*/ 297352 w 3349379"/>
                <a:gd name="connsiteY1" fmla="*/ 0 h 3349379"/>
                <a:gd name="connsiteX2" fmla="*/ 3349379 w 3349379"/>
                <a:gd name="connsiteY2" fmla="*/ 0 h 3349379"/>
                <a:gd name="connsiteX3" fmla="*/ 0 w 3349379"/>
                <a:gd name="connsiteY3" fmla="*/ 3349379 h 3349379"/>
                <a:gd name="connsiteX4" fmla="*/ 0 w 3349379"/>
                <a:gd name="connsiteY4" fmla="*/ 297352 h 3349379"/>
                <a:gd name="connsiteX5" fmla="*/ 87092 w 3349379"/>
                <a:gd name="connsiteY5" fmla="*/ 87092 h 334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9379" h="3349379">
                  <a:moveTo>
                    <a:pt x="87092" y="87092"/>
                  </a:moveTo>
                  <a:cubicBezTo>
                    <a:pt x="140903" y="33282"/>
                    <a:pt x="215241" y="0"/>
                    <a:pt x="297352" y="0"/>
                  </a:cubicBezTo>
                  <a:lnTo>
                    <a:pt x="3349379" y="0"/>
                  </a:lnTo>
                  <a:lnTo>
                    <a:pt x="0" y="3349379"/>
                  </a:lnTo>
                  <a:lnTo>
                    <a:pt x="0" y="297352"/>
                  </a:lnTo>
                  <a:cubicBezTo>
                    <a:pt x="0" y="215241"/>
                    <a:pt x="33282" y="140903"/>
                    <a:pt x="87092" y="8709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BD280"/>
                </a:gs>
                <a:gs pos="0">
                  <a:srgbClr val="D08D0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0DD5334-24E2-4AA0-9E8F-C854ED9401E5}"/>
                </a:ext>
              </a:extLst>
            </p:cNvPr>
            <p:cNvGrpSpPr/>
            <p:nvPr/>
          </p:nvGrpSpPr>
          <p:grpSpPr>
            <a:xfrm>
              <a:off x="3358663" y="1036429"/>
              <a:ext cx="1963850" cy="2364498"/>
              <a:chOff x="3615336" y="1565818"/>
              <a:chExt cx="4026211" cy="4847606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E8BDB4F-AE97-4DCE-9567-74C866B20368}"/>
                  </a:ext>
                </a:extLst>
              </p:cNvPr>
              <p:cNvSpPr/>
              <p:nvPr/>
            </p:nvSpPr>
            <p:spPr>
              <a:xfrm>
                <a:off x="3615336" y="3064044"/>
                <a:ext cx="3349379" cy="3349380"/>
              </a:xfrm>
              <a:custGeom>
                <a:avLst/>
                <a:gdLst>
                  <a:gd name="connsiteX0" fmla="*/ 87092 w 3349379"/>
                  <a:gd name="connsiteY0" fmla="*/ 87092 h 3349379"/>
                  <a:gd name="connsiteX1" fmla="*/ 297352 w 3349379"/>
                  <a:gd name="connsiteY1" fmla="*/ 0 h 3349379"/>
                  <a:gd name="connsiteX2" fmla="*/ 3349379 w 3349379"/>
                  <a:gd name="connsiteY2" fmla="*/ 0 h 3349379"/>
                  <a:gd name="connsiteX3" fmla="*/ 0 w 3349379"/>
                  <a:gd name="connsiteY3" fmla="*/ 3349379 h 3349379"/>
                  <a:gd name="connsiteX4" fmla="*/ 0 w 3349379"/>
                  <a:gd name="connsiteY4" fmla="*/ 297352 h 3349379"/>
                  <a:gd name="connsiteX5" fmla="*/ 87092 w 3349379"/>
                  <a:gd name="connsiteY5" fmla="*/ 87092 h 334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49379" h="3349379">
                    <a:moveTo>
                      <a:pt x="87092" y="87092"/>
                    </a:moveTo>
                    <a:cubicBezTo>
                      <a:pt x="140903" y="33282"/>
                      <a:pt x="215241" y="0"/>
                      <a:pt x="297352" y="0"/>
                    </a:cubicBezTo>
                    <a:lnTo>
                      <a:pt x="3349379" y="0"/>
                    </a:lnTo>
                    <a:lnTo>
                      <a:pt x="0" y="3349379"/>
                    </a:lnTo>
                    <a:lnTo>
                      <a:pt x="0" y="297352"/>
                    </a:lnTo>
                    <a:cubicBezTo>
                      <a:pt x="0" y="215241"/>
                      <a:pt x="33282" y="140903"/>
                      <a:pt x="87092" y="87092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BAE83"/>
                  </a:gs>
                  <a:gs pos="0">
                    <a:srgbClr val="BA460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50D464A-440C-4756-84F0-AE98E71983B6}"/>
                  </a:ext>
                </a:extLst>
              </p:cNvPr>
              <p:cNvSpPr/>
              <p:nvPr/>
            </p:nvSpPr>
            <p:spPr>
              <a:xfrm rot="2700000">
                <a:off x="4292168" y="1565818"/>
                <a:ext cx="3349380" cy="3349379"/>
              </a:xfrm>
              <a:custGeom>
                <a:avLst/>
                <a:gdLst>
                  <a:gd name="connsiteX0" fmla="*/ 87092 w 3349379"/>
                  <a:gd name="connsiteY0" fmla="*/ 87092 h 3349379"/>
                  <a:gd name="connsiteX1" fmla="*/ 297352 w 3349379"/>
                  <a:gd name="connsiteY1" fmla="*/ 0 h 3349379"/>
                  <a:gd name="connsiteX2" fmla="*/ 3349379 w 3349379"/>
                  <a:gd name="connsiteY2" fmla="*/ 0 h 3349379"/>
                  <a:gd name="connsiteX3" fmla="*/ 0 w 3349379"/>
                  <a:gd name="connsiteY3" fmla="*/ 3349379 h 3349379"/>
                  <a:gd name="connsiteX4" fmla="*/ 0 w 3349379"/>
                  <a:gd name="connsiteY4" fmla="*/ 297352 h 3349379"/>
                  <a:gd name="connsiteX5" fmla="*/ 87092 w 3349379"/>
                  <a:gd name="connsiteY5" fmla="*/ 87092 h 334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49379" h="3349379">
                    <a:moveTo>
                      <a:pt x="87092" y="87092"/>
                    </a:moveTo>
                    <a:cubicBezTo>
                      <a:pt x="140903" y="33282"/>
                      <a:pt x="215241" y="0"/>
                      <a:pt x="297352" y="0"/>
                    </a:cubicBezTo>
                    <a:lnTo>
                      <a:pt x="3349379" y="0"/>
                    </a:lnTo>
                    <a:lnTo>
                      <a:pt x="0" y="3349379"/>
                    </a:lnTo>
                    <a:lnTo>
                      <a:pt x="0" y="297352"/>
                    </a:lnTo>
                    <a:cubicBezTo>
                      <a:pt x="0" y="215241"/>
                      <a:pt x="33282" y="140903"/>
                      <a:pt x="87092" y="87092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EC5F67"/>
                  </a:gs>
                  <a:gs pos="0">
                    <a:srgbClr val="961218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85" name="Graphic 84" descr="Smart Phone">
            <a:extLst>
              <a:ext uri="{FF2B5EF4-FFF2-40B4-BE49-F238E27FC236}">
                <a16:creationId xmlns:a16="http://schemas.microsoft.com/office/drawing/2014/main" id="{929E7EC1-20D5-488B-8E8E-8CD2A7B9B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7619" y="1316724"/>
            <a:ext cx="540000" cy="540000"/>
          </a:xfrm>
          <a:prstGeom prst="rect">
            <a:avLst/>
          </a:prstGeom>
        </p:spPr>
      </p:pic>
      <p:pic>
        <p:nvPicPr>
          <p:cNvPr id="87" name="Graphic 86" descr="Link">
            <a:extLst>
              <a:ext uri="{FF2B5EF4-FFF2-40B4-BE49-F238E27FC236}">
                <a16:creationId xmlns:a16="http://schemas.microsoft.com/office/drawing/2014/main" id="{0A0D1EDC-2741-4D74-8291-4F76906D3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3095" y="2655233"/>
            <a:ext cx="540000" cy="540000"/>
          </a:xfrm>
          <a:prstGeom prst="rect">
            <a:avLst/>
          </a:prstGeom>
        </p:spPr>
      </p:pic>
      <p:pic>
        <p:nvPicPr>
          <p:cNvPr id="89" name="Graphic 88" descr="Download from cloud">
            <a:extLst>
              <a:ext uri="{FF2B5EF4-FFF2-40B4-BE49-F238E27FC236}">
                <a16:creationId xmlns:a16="http://schemas.microsoft.com/office/drawing/2014/main" id="{6AC85357-36A3-42AA-9A91-C10DA1CE4D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672" y="4054998"/>
            <a:ext cx="540000" cy="540000"/>
          </a:xfrm>
          <a:prstGeom prst="rect">
            <a:avLst/>
          </a:prstGeom>
        </p:spPr>
      </p:pic>
      <p:pic>
        <p:nvPicPr>
          <p:cNvPr id="91" name="Graphic 90" descr="Network">
            <a:extLst>
              <a:ext uri="{FF2B5EF4-FFF2-40B4-BE49-F238E27FC236}">
                <a16:creationId xmlns:a16="http://schemas.microsoft.com/office/drawing/2014/main" id="{E43913C8-156F-4033-B0BC-54685E4C28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18706" y="4952591"/>
            <a:ext cx="540000" cy="540000"/>
          </a:xfrm>
          <a:prstGeom prst="rect">
            <a:avLst/>
          </a:prstGeom>
        </p:spPr>
      </p:pic>
      <p:pic>
        <p:nvPicPr>
          <p:cNvPr id="93" name="Graphic 92" descr="Paperclip">
            <a:extLst>
              <a:ext uri="{FF2B5EF4-FFF2-40B4-BE49-F238E27FC236}">
                <a16:creationId xmlns:a16="http://schemas.microsoft.com/office/drawing/2014/main" id="{DB6D39A8-1814-4A8C-8F15-4F5057982E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38461" y="4788930"/>
            <a:ext cx="540000" cy="540000"/>
          </a:xfrm>
          <a:prstGeom prst="rect">
            <a:avLst/>
          </a:prstGeom>
        </p:spPr>
      </p:pic>
      <p:pic>
        <p:nvPicPr>
          <p:cNvPr id="95" name="Graphic 94" descr="Handshake">
            <a:extLst>
              <a:ext uri="{FF2B5EF4-FFF2-40B4-BE49-F238E27FC236}">
                <a16:creationId xmlns:a16="http://schemas.microsoft.com/office/drawing/2014/main" id="{548D4B9A-58D0-4066-A5B8-EFB6B2AF68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35300" y="3504633"/>
            <a:ext cx="540000" cy="540000"/>
          </a:xfrm>
          <a:prstGeom prst="rect">
            <a:avLst/>
          </a:prstGeom>
        </p:spPr>
      </p:pic>
      <p:pic>
        <p:nvPicPr>
          <p:cNvPr id="97" name="Graphic 96" descr="Lightbulb">
            <a:extLst>
              <a:ext uri="{FF2B5EF4-FFF2-40B4-BE49-F238E27FC236}">
                <a16:creationId xmlns:a16="http://schemas.microsoft.com/office/drawing/2014/main" id="{FE7089B7-FC77-4B55-ABF9-FC44C0785E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44058" y="3456544"/>
            <a:ext cx="756000" cy="756000"/>
          </a:xfrm>
          <a:prstGeom prst="rect">
            <a:avLst/>
          </a:prstGeom>
        </p:spPr>
      </p:pic>
      <p:pic>
        <p:nvPicPr>
          <p:cNvPr id="99" name="Graphic 98" descr="Bar chart">
            <a:extLst>
              <a:ext uri="{FF2B5EF4-FFF2-40B4-BE49-F238E27FC236}">
                <a16:creationId xmlns:a16="http://schemas.microsoft.com/office/drawing/2014/main" id="{783F4188-8453-47F3-9C90-5981110540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51193" y="1070541"/>
            <a:ext cx="540000" cy="540000"/>
          </a:xfrm>
          <a:prstGeom prst="rect">
            <a:avLst/>
          </a:prstGeom>
        </p:spPr>
      </p:pic>
      <p:pic>
        <p:nvPicPr>
          <p:cNvPr id="101" name="Graphic 100" descr="Puzzle">
            <a:extLst>
              <a:ext uri="{FF2B5EF4-FFF2-40B4-BE49-F238E27FC236}">
                <a16:creationId xmlns:a16="http://schemas.microsoft.com/office/drawing/2014/main" id="{BBFBE3A6-4F71-447E-BF9A-39A7C988EDD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425825" y="1979107"/>
            <a:ext cx="540000" cy="540000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552FC769-E700-4E05-B03E-D05B00BE416C}"/>
              </a:ext>
            </a:extLst>
          </p:cNvPr>
          <p:cNvSpPr txBox="1"/>
          <p:nvPr/>
        </p:nvSpPr>
        <p:spPr>
          <a:xfrm>
            <a:off x="5414500" y="2872440"/>
            <a:ext cx="13534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spc="300" dirty="0">
                <a:solidFill>
                  <a:schemeClr val="bg1"/>
                </a:solidFill>
                <a:latin typeface="Nexa Bold" panose="02000000000000000000" pitchFamily="50" charset="0"/>
              </a:rPr>
              <a:t>CREATIVE</a:t>
            </a:r>
          </a:p>
          <a:p>
            <a:pPr algn="ctr"/>
            <a:r>
              <a:rPr lang="en-IN" sz="1100" spc="300" dirty="0">
                <a:solidFill>
                  <a:schemeClr val="bg1"/>
                </a:solidFill>
                <a:latin typeface="Nexa Bold" panose="02000000000000000000" pitchFamily="50" charset="0"/>
              </a:rPr>
              <a:t>VENUS</a:t>
            </a:r>
          </a:p>
        </p:txBody>
      </p:sp>
    </p:spTree>
    <p:extLst>
      <p:ext uri="{BB962C8B-B14F-4D97-AF65-F5344CB8AC3E}">
        <p14:creationId xmlns:p14="http://schemas.microsoft.com/office/powerpoint/2010/main" val="88194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63A878E6-C963-493C-B93F-86E4C38BCD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40000"/>
                  <a:lumOff val="60000"/>
                </a:schemeClr>
              </a:gs>
              <a:gs pos="0">
                <a:schemeClr val="bg1">
                  <a:lumMod val="95000"/>
                  <a:alpha val="9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EA5A878-163B-4A7F-A765-C789D4C44116}"/>
              </a:ext>
            </a:extLst>
          </p:cNvPr>
          <p:cNvGrpSpPr/>
          <p:nvPr/>
        </p:nvGrpSpPr>
        <p:grpSpPr>
          <a:xfrm>
            <a:off x="3358663" y="761964"/>
            <a:ext cx="5271989" cy="5193380"/>
            <a:chOff x="3358663" y="761964"/>
            <a:chExt cx="3843262" cy="3785956"/>
          </a:xfrm>
          <a:effectLst>
            <a:reflection blurRad="6350" stA="52000" endA="300" endPos="21000" dir="5400000" sy="-100000" algn="bl" rotWithShape="0"/>
          </a:effectLst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1B211AA-0FDA-4C59-8EC0-6E8C448F4D42}"/>
                </a:ext>
              </a:extLst>
            </p:cNvPr>
            <p:cNvSpPr/>
            <p:nvPr/>
          </p:nvSpPr>
          <p:spPr>
            <a:xfrm rot="5400000">
              <a:off x="4568019" y="761964"/>
              <a:ext cx="1633714" cy="1633714"/>
            </a:xfrm>
            <a:custGeom>
              <a:avLst/>
              <a:gdLst>
                <a:gd name="connsiteX0" fmla="*/ 87092 w 3349379"/>
                <a:gd name="connsiteY0" fmla="*/ 87092 h 3349379"/>
                <a:gd name="connsiteX1" fmla="*/ 297352 w 3349379"/>
                <a:gd name="connsiteY1" fmla="*/ 0 h 3349379"/>
                <a:gd name="connsiteX2" fmla="*/ 3349379 w 3349379"/>
                <a:gd name="connsiteY2" fmla="*/ 0 h 3349379"/>
                <a:gd name="connsiteX3" fmla="*/ 0 w 3349379"/>
                <a:gd name="connsiteY3" fmla="*/ 3349379 h 3349379"/>
                <a:gd name="connsiteX4" fmla="*/ 0 w 3349379"/>
                <a:gd name="connsiteY4" fmla="*/ 297352 h 3349379"/>
                <a:gd name="connsiteX5" fmla="*/ 87092 w 3349379"/>
                <a:gd name="connsiteY5" fmla="*/ 87092 h 334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9379" h="3349379">
                  <a:moveTo>
                    <a:pt x="87092" y="87092"/>
                  </a:moveTo>
                  <a:cubicBezTo>
                    <a:pt x="140903" y="33282"/>
                    <a:pt x="215241" y="0"/>
                    <a:pt x="297352" y="0"/>
                  </a:cubicBezTo>
                  <a:lnTo>
                    <a:pt x="3349379" y="0"/>
                  </a:lnTo>
                  <a:lnTo>
                    <a:pt x="0" y="3349379"/>
                  </a:lnTo>
                  <a:lnTo>
                    <a:pt x="0" y="297352"/>
                  </a:lnTo>
                  <a:cubicBezTo>
                    <a:pt x="0" y="215241"/>
                    <a:pt x="33282" y="140903"/>
                    <a:pt x="87092" y="8709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5737E"/>
                </a:gs>
                <a:gs pos="0">
                  <a:srgbClr val="4B555D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82B0D17-3675-4B80-832E-F4A762D30728}"/>
                </a:ext>
              </a:extLst>
            </p:cNvPr>
            <p:cNvSpPr/>
            <p:nvPr/>
          </p:nvSpPr>
          <p:spPr>
            <a:xfrm rot="8100000">
              <a:off x="5287108" y="1080406"/>
              <a:ext cx="1633714" cy="1633714"/>
            </a:xfrm>
            <a:custGeom>
              <a:avLst/>
              <a:gdLst>
                <a:gd name="connsiteX0" fmla="*/ 87092 w 3349379"/>
                <a:gd name="connsiteY0" fmla="*/ 87092 h 3349379"/>
                <a:gd name="connsiteX1" fmla="*/ 297352 w 3349379"/>
                <a:gd name="connsiteY1" fmla="*/ 0 h 3349379"/>
                <a:gd name="connsiteX2" fmla="*/ 3349379 w 3349379"/>
                <a:gd name="connsiteY2" fmla="*/ 0 h 3349379"/>
                <a:gd name="connsiteX3" fmla="*/ 0 w 3349379"/>
                <a:gd name="connsiteY3" fmla="*/ 3349379 h 3349379"/>
                <a:gd name="connsiteX4" fmla="*/ 0 w 3349379"/>
                <a:gd name="connsiteY4" fmla="*/ 297352 h 3349379"/>
                <a:gd name="connsiteX5" fmla="*/ 87092 w 3349379"/>
                <a:gd name="connsiteY5" fmla="*/ 87092 h 334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9379" h="3349379">
                  <a:moveTo>
                    <a:pt x="87092" y="87092"/>
                  </a:moveTo>
                  <a:cubicBezTo>
                    <a:pt x="140903" y="33282"/>
                    <a:pt x="215241" y="0"/>
                    <a:pt x="297352" y="0"/>
                  </a:cubicBezTo>
                  <a:lnTo>
                    <a:pt x="3349379" y="0"/>
                  </a:lnTo>
                  <a:lnTo>
                    <a:pt x="0" y="3349379"/>
                  </a:lnTo>
                  <a:lnTo>
                    <a:pt x="0" y="297352"/>
                  </a:lnTo>
                  <a:cubicBezTo>
                    <a:pt x="0" y="215241"/>
                    <a:pt x="33282" y="140903"/>
                    <a:pt x="87092" y="8709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C594C5"/>
                </a:gs>
                <a:gs pos="0">
                  <a:srgbClr val="95519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F208915-0D71-4849-99A4-3F305A1BA8F8}"/>
                </a:ext>
              </a:extLst>
            </p:cNvPr>
            <p:cNvSpPr/>
            <p:nvPr/>
          </p:nvSpPr>
          <p:spPr>
            <a:xfrm rot="10800000">
              <a:off x="5568211" y="1888311"/>
              <a:ext cx="1633714" cy="1633714"/>
            </a:xfrm>
            <a:custGeom>
              <a:avLst/>
              <a:gdLst>
                <a:gd name="connsiteX0" fmla="*/ 87092 w 3349379"/>
                <a:gd name="connsiteY0" fmla="*/ 87092 h 3349379"/>
                <a:gd name="connsiteX1" fmla="*/ 297352 w 3349379"/>
                <a:gd name="connsiteY1" fmla="*/ 0 h 3349379"/>
                <a:gd name="connsiteX2" fmla="*/ 3349379 w 3349379"/>
                <a:gd name="connsiteY2" fmla="*/ 0 h 3349379"/>
                <a:gd name="connsiteX3" fmla="*/ 0 w 3349379"/>
                <a:gd name="connsiteY3" fmla="*/ 3349379 h 3349379"/>
                <a:gd name="connsiteX4" fmla="*/ 0 w 3349379"/>
                <a:gd name="connsiteY4" fmla="*/ 297352 h 3349379"/>
                <a:gd name="connsiteX5" fmla="*/ 87092 w 3349379"/>
                <a:gd name="connsiteY5" fmla="*/ 87092 h 334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9379" h="3349379">
                  <a:moveTo>
                    <a:pt x="87092" y="87092"/>
                  </a:moveTo>
                  <a:cubicBezTo>
                    <a:pt x="140903" y="33282"/>
                    <a:pt x="215241" y="0"/>
                    <a:pt x="297352" y="0"/>
                  </a:cubicBezTo>
                  <a:lnTo>
                    <a:pt x="3349379" y="0"/>
                  </a:lnTo>
                  <a:lnTo>
                    <a:pt x="0" y="3349379"/>
                  </a:lnTo>
                  <a:lnTo>
                    <a:pt x="0" y="297352"/>
                  </a:lnTo>
                  <a:cubicBezTo>
                    <a:pt x="0" y="215241"/>
                    <a:pt x="33282" y="140903"/>
                    <a:pt x="87092" y="8709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CC"/>
                </a:gs>
                <a:gs pos="0">
                  <a:srgbClr val="33669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BEF61DF-A9FD-4BF3-8FD5-6B5838030EDC}"/>
                </a:ext>
              </a:extLst>
            </p:cNvPr>
            <p:cNvSpPr/>
            <p:nvPr/>
          </p:nvSpPr>
          <p:spPr>
            <a:xfrm rot="13500000">
              <a:off x="5222034" y="2635137"/>
              <a:ext cx="1633714" cy="1633714"/>
            </a:xfrm>
            <a:custGeom>
              <a:avLst/>
              <a:gdLst>
                <a:gd name="connsiteX0" fmla="*/ 87092 w 3349379"/>
                <a:gd name="connsiteY0" fmla="*/ 87092 h 3349379"/>
                <a:gd name="connsiteX1" fmla="*/ 297352 w 3349379"/>
                <a:gd name="connsiteY1" fmla="*/ 0 h 3349379"/>
                <a:gd name="connsiteX2" fmla="*/ 3349379 w 3349379"/>
                <a:gd name="connsiteY2" fmla="*/ 0 h 3349379"/>
                <a:gd name="connsiteX3" fmla="*/ 0 w 3349379"/>
                <a:gd name="connsiteY3" fmla="*/ 3349379 h 3349379"/>
                <a:gd name="connsiteX4" fmla="*/ 0 w 3349379"/>
                <a:gd name="connsiteY4" fmla="*/ 297352 h 3349379"/>
                <a:gd name="connsiteX5" fmla="*/ 87092 w 3349379"/>
                <a:gd name="connsiteY5" fmla="*/ 87092 h 334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9379" h="3349379">
                  <a:moveTo>
                    <a:pt x="87092" y="87092"/>
                  </a:moveTo>
                  <a:cubicBezTo>
                    <a:pt x="140903" y="33282"/>
                    <a:pt x="215241" y="0"/>
                    <a:pt x="297352" y="0"/>
                  </a:cubicBezTo>
                  <a:lnTo>
                    <a:pt x="3349379" y="0"/>
                  </a:lnTo>
                  <a:lnTo>
                    <a:pt x="0" y="3349379"/>
                  </a:lnTo>
                  <a:lnTo>
                    <a:pt x="0" y="297352"/>
                  </a:lnTo>
                  <a:cubicBezTo>
                    <a:pt x="0" y="215241"/>
                    <a:pt x="33282" y="140903"/>
                    <a:pt x="87092" y="8709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FC5C3"/>
                </a:gs>
                <a:gs pos="0">
                  <a:srgbClr val="3A7E7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7CE6F84-658E-4033-8881-D5333863381D}"/>
                </a:ext>
              </a:extLst>
            </p:cNvPr>
            <p:cNvSpPr/>
            <p:nvPr/>
          </p:nvSpPr>
          <p:spPr>
            <a:xfrm rot="16200000">
              <a:off x="4393482" y="2914206"/>
              <a:ext cx="1633714" cy="1633714"/>
            </a:xfrm>
            <a:custGeom>
              <a:avLst/>
              <a:gdLst>
                <a:gd name="connsiteX0" fmla="*/ 87092 w 3349379"/>
                <a:gd name="connsiteY0" fmla="*/ 87092 h 3349379"/>
                <a:gd name="connsiteX1" fmla="*/ 297352 w 3349379"/>
                <a:gd name="connsiteY1" fmla="*/ 0 h 3349379"/>
                <a:gd name="connsiteX2" fmla="*/ 3349379 w 3349379"/>
                <a:gd name="connsiteY2" fmla="*/ 0 h 3349379"/>
                <a:gd name="connsiteX3" fmla="*/ 0 w 3349379"/>
                <a:gd name="connsiteY3" fmla="*/ 3349379 h 3349379"/>
                <a:gd name="connsiteX4" fmla="*/ 0 w 3349379"/>
                <a:gd name="connsiteY4" fmla="*/ 297352 h 3349379"/>
                <a:gd name="connsiteX5" fmla="*/ 87092 w 3349379"/>
                <a:gd name="connsiteY5" fmla="*/ 87092 h 334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9379" h="3349379">
                  <a:moveTo>
                    <a:pt x="87092" y="87092"/>
                  </a:moveTo>
                  <a:cubicBezTo>
                    <a:pt x="140903" y="33282"/>
                    <a:pt x="215241" y="0"/>
                    <a:pt x="297352" y="0"/>
                  </a:cubicBezTo>
                  <a:lnTo>
                    <a:pt x="3349379" y="0"/>
                  </a:lnTo>
                  <a:lnTo>
                    <a:pt x="0" y="3349379"/>
                  </a:lnTo>
                  <a:lnTo>
                    <a:pt x="0" y="297352"/>
                  </a:lnTo>
                  <a:cubicBezTo>
                    <a:pt x="0" y="215241"/>
                    <a:pt x="33282" y="140903"/>
                    <a:pt x="87092" y="8709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99C794"/>
                </a:gs>
                <a:gs pos="0">
                  <a:srgbClr val="4F8D4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2251C5A-B171-4884-8228-25B8E6FD3C7B}"/>
                </a:ext>
              </a:extLst>
            </p:cNvPr>
            <p:cNvSpPr/>
            <p:nvPr/>
          </p:nvSpPr>
          <p:spPr>
            <a:xfrm rot="18900000">
              <a:off x="3646656" y="2568028"/>
              <a:ext cx="1633714" cy="1633714"/>
            </a:xfrm>
            <a:custGeom>
              <a:avLst/>
              <a:gdLst>
                <a:gd name="connsiteX0" fmla="*/ 87092 w 3349379"/>
                <a:gd name="connsiteY0" fmla="*/ 87092 h 3349379"/>
                <a:gd name="connsiteX1" fmla="*/ 297352 w 3349379"/>
                <a:gd name="connsiteY1" fmla="*/ 0 h 3349379"/>
                <a:gd name="connsiteX2" fmla="*/ 3349379 w 3349379"/>
                <a:gd name="connsiteY2" fmla="*/ 0 h 3349379"/>
                <a:gd name="connsiteX3" fmla="*/ 0 w 3349379"/>
                <a:gd name="connsiteY3" fmla="*/ 3349379 h 3349379"/>
                <a:gd name="connsiteX4" fmla="*/ 0 w 3349379"/>
                <a:gd name="connsiteY4" fmla="*/ 297352 h 3349379"/>
                <a:gd name="connsiteX5" fmla="*/ 87092 w 3349379"/>
                <a:gd name="connsiteY5" fmla="*/ 87092 h 334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9379" h="3349379">
                  <a:moveTo>
                    <a:pt x="87092" y="87092"/>
                  </a:moveTo>
                  <a:cubicBezTo>
                    <a:pt x="140903" y="33282"/>
                    <a:pt x="215241" y="0"/>
                    <a:pt x="297352" y="0"/>
                  </a:cubicBezTo>
                  <a:lnTo>
                    <a:pt x="3349379" y="0"/>
                  </a:lnTo>
                  <a:lnTo>
                    <a:pt x="0" y="3349379"/>
                  </a:lnTo>
                  <a:lnTo>
                    <a:pt x="0" y="297352"/>
                  </a:lnTo>
                  <a:cubicBezTo>
                    <a:pt x="0" y="215241"/>
                    <a:pt x="33282" y="140903"/>
                    <a:pt x="87092" y="8709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BD280"/>
                </a:gs>
                <a:gs pos="0">
                  <a:srgbClr val="D08D0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0DD5334-24E2-4AA0-9E8F-C854ED9401E5}"/>
                </a:ext>
              </a:extLst>
            </p:cNvPr>
            <p:cNvGrpSpPr/>
            <p:nvPr/>
          </p:nvGrpSpPr>
          <p:grpSpPr>
            <a:xfrm>
              <a:off x="3358663" y="1036429"/>
              <a:ext cx="1963850" cy="2364498"/>
              <a:chOff x="3615336" y="1565818"/>
              <a:chExt cx="4026211" cy="4847606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E8BDB4F-AE97-4DCE-9567-74C866B20368}"/>
                  </a:ext>
                </a:extLst>
              </p:cNvPr>
              <p:cNvSpPr/>
              <p:nvPr/>
            </p:nvSpPr>
            <p:spPr>
              <a:xfrm>
                <a:off x="3615336" y="3064044"/>
                <a:ext cx="3349379" cy="3349380"/>
              </a:xfrm>
              <a:custGeom>
                <a:avLst/>
                <a:gdLst>
                  <a:gd name="connsiteX0" fmla="*/ 87092 w 3349379"/>
                  <a:gd name="connsiteY0" fmla="*/ 87092 h 3349379"/>
                  <a:gd name="connsiteX1" fmla="*/ 297352 w 3349379"/>
                  <a:gd name="connsiteY1" fmla="*/ 0 h 3349379"/>
                  <a:gd name="connsiteX2" fmla="*/ 3349379 w 3349379"/>
                  <a:gd name="connsiteY2" fmla="*/ 0 h 3349379"/>
                  <a:gd name="connsiteX3" fmla="*/ 0 w 3349379"/>
                  <a:gd name="connsiteY3" fmla="*/ 3349379 h 3349379"/>
                  <a:gd name="connsiteX4" fmla="*/ 0 w 3349379"/>
                  <a:gd name="connsiteY4" fmla="*/ 297352 h 3349379"/>
                  <a:gd name="connsiteX5" fmla="*/ 87092 w 3349379"/>
                  <a:gd name="connsiteY5" fmla="*/ 87092 h 334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49379" h="3349379">
                    <a:moveTo>
                      <a:pt x="87092" y="87092"/>
                    </a:moveTo>
                    <a:cubicBezTo>
                      <a:pt x="140903" y="33282"/>
                      <a:pt x="215241" y="0"/>
                      <a:pt x="297352" y="0"/>
                    </a:cubicBezTo>
                    <a:lnTo>
                      <a:pt x="3349379" y="0"/>
                    </a:lnTo>
                    <a:lnTo>
                      <a:pt x="0" y="3349379"/>
                    </a:lnTo>
                    <a:lnTo>
                      <a:pt x="0" y="297352"/>
                    </a:lnTo>
                    <a:cubicBezTo>
                      <a:pt x="0" y="215241"/>
                      <a:pt x="33282" y="140903"/>
                      <a:pt x="87092" y="87092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BAE83"/>
                  </a:gs>
                  <a:gs pos="0">
                    <a:srgbClr val="BA460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50D464A-440C-4756-84F0-AE98E71983B6}"/>
                  </a:ext>
                </a:extLst>
              </p:cNvPr>
              <p:cNvSpPr/>
              <p:nvPr/>
            </p:nvSpPr>
            <p:spPr>
              <a:xfrm rot="2700000">
                <a:off x="4292168" y="1565818"/>
                <a:ext cx="3349380" cy="3349379"/>
              </a:xfrm>
              <a:custGeom>
                <a:avLst/>
                <a:gdLst>
                  <a:gd name="connsiteX0" fmla="*/ 87092 w 3349379"/>
                  <a:gd name="connsiteY0" fmla="*/ 87092 h 3349379"/>
                  <a:gd name="connsiteX1" fmla="*/ 297352 w 3349379"/>
                  <a:gd name="connsiteY1" fmla="*/ 0 h 3349379"/>
                  <a:gd name="connsiteX2" fmla="*/ 3349379 w 3349379"/>
                  <a:gd name="connsiteY2" fmla="*/ 0 h 3349379"/>
                  <a:gd name="connsiteX3" fmla="*/ 0 w 3349379"/>
                  <a:gd name="connsiteY3" fmla="*/ 3349379 h 3349379"/>
                  <a:gd name="connsiteX4" fmla="*/ 0 w 3349379"/>
                  <a:gd name="connsiteY4" fmla="*/ 297352 h 3349379"/>
                  <a:gd name="connsiteX5" fmla="*/ 87092 w 3349379"/>
                  <a:gd name="connsiteY5" fmla="*/ 87092 h 334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49379" h="3349379">
                    <a:moveTo>
                      <a:pt x="87092" y="87092"/>
                    </a:moveTo>
                    <a:cubicBezTo>
                      <a:pt x="140903" y="33282"/>
                      <a:pt x="215241" y="0"/>
                      <a:pt x="297352" y="0"/>
                    </a:cubicBezTo>
                    <a:lnTo>
                      <a:pt x="3349379" y="0"/>
                    </a:lnTo>
                    <a:lnTo>
                      <a:pt x="0" y="3349379"/>
                    </a:lnTo>
                    <a:lnTo>
                      <a:pt x="0" y="297352"/>
                    </a:lnTo>
                    <a:cubicBezTo>
                      <a:pt x="0" y="215241"/>
                      <a:pt x="33282" y="140903"/>
                      <a:pt x="87092" y="87092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EC5F67"/>
                  </a:gs>
                  <a:gs pos="0">
                    <a:srgbClr val="961218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85" name="Graphic 84" descr="Smart Phone">
            <a:extLst>
              <a:ext uri="{FF2B5EF4-FFF2-40B4-BE49-F238E27FC236}">
                <a16:creationId xmlns:a16="http://schemas.microsoft.com/office/drawing/2014/main" id="{929E7EC1-20D5-488B-8E8E-8CD2A7B9B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7619" y="1316724"/>
            <a:ext cx="540000" cy="540000"/>
          </a:xfrm>
          <a:prstGeom prst="rect">
            <a:avLst/>
          </a:prstGeom>
        </p:spPr>
      </p:pic>
      <p:pic>
        <p:nvPicPr>
          <p:cNvPr id="87" name="Graphic 86" descr="Link">
            <a:extLst>
              <a:ext uri="{FF2B5EF4-FFF2-40B4-BE49-F238E27FC236}">
                <a16:creationId xmlns:a16="http://schemas.microsoft.com/office/drawing/2014/main" id="{0A0D1EDC-2741-4D74-8291-4F76906D3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3095" y="2655233"/>
            <a:ext cx="540000" cy="540000"/>
          </a:xfrm>
          <a:prstGeom prst="rect">
            <a:avLst/>
          </a:prstGeom>
        </p:spPr>
      </p:pic>
      <p:pic>
        <p:nvPicPr>
          <p:cNvPr id="89" name="Graphic 88" descr="Download from cloud">
            <a:extLst>
              <a:ext uri="{FF2B5EF4-FFF2-40B4-BE49-F238E27FC236}">
                <a16:creationId xmlns:a16="http://schemas.microsoft.com/office/drawing/2014/main" id="{6AC85357-36A3-42AA-9A91-C10DA1CE4D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672" y="4054998"/>
            <a:ext cx="540000" cy="540000"/>
          </a:xfrm>
          <a:prstGeom prst="rect">
            <a:avLst/>
          </a:prstGeom>
        </p:spPr>
      </p:pic>
      <p:pic>
        <p:nvPicPr>
          <p:cNvPr id="91" name="Graphic 90" descr="Network">
            <a:extLst>
              <a:ext uri="{FF2B5EF4-FFF2-40B4-BE49-F238E27FC236}">
                <a16:creationId xmlns:a16="http://schemas.microsoft.com/office/drawing/2014/main" id="{E43913C8-156F-4033-B0BC-54685E4C28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18706" y="4952591"/>
            <a:ext cx="540000" cy="540000"/>
          </a:xfrm>
          <a:prstGeom prst="rect">
            <a:avLst/>
          </a:prstGeom>
        </p:spPr>
      </p:pic>
      <p:pic>
        <p:nvPicPr>
          <p:cNvPr id="93" name="Graphic 92" descr="Paperclip">
            <a:extLst>
              <a:ext uri="{FF2B5EF4-FFF2-40B4-BE49-F238E27FC236}">
                <a16:creationId xmlns:a16="http://schemas.microsoft.com/office/drawing/2014/main" id="{DB6D39A8-1814-4A8C-8F15-4F5057982E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38461" y="4788930"/>
            <a:ext cx="540000" cy="540000"/>
          </a:xfrm>
          <a:prstGeom prst="rect">
            <a:avLst/>
          </a:prstGeom>
        </p:spPr>
      </p:pic>
      <p:pic>
        <p:nvPicPr>
          <p:cNvPr id="95" name="Graphic 94" descr="Handshake">
            <a:extLst>
              <a:ext uri="{FF2B5EF4-FFF2-40B4-BE49-F238E27FC236}">
                <a16:creationId xmlns:a16="http://schemas.microsoft.com/office/drawing/2014/main" id="{548D4B9A-58D0-4066-A5B8-EFB6B2AF68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35300" y="3504633"/>
            <a:ext cx="540000" cy="540000"/>
          </a:xfrm>
          <a:prstGeom prst="rect">
            <a:avLst/>
          </a:prstGeom>
        </p:spPr>
      </p:pic>
      <p:pic>
        <p:nvPicPr>
          <p:cNvPr id="97" name="Graphic 96" descr="Lightbulb">
            <a:extLst>
              <a:ext uri="{FF2B5EF4-FFF2-40B4-BE49-F238E27FC236}">
                <a16:creationId xmlns:a16="http://schemas.microsoft.com/office/drawing/2014/main" id="{FE7089B7-FC77-4B55-ABF9-FC44C0785E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44058" y="3456544"/>
            <a:ext cx="756000" cy="756000"/>
          </a:xfrm>
          <a:prstGeom prst="rect">
            <a:avLst/>
          </a:prstGeom>
        </p:spPr>
      </p:pic>
      <p:pic>
        <p:nvPicPr>
          <p:cNvPr id="99" name="Graphic 98" descr="Bar chart">
            <a:extLst>
              <a:ext uri="{FF2B5EF4-FFF2-40B4-BE49-F238E27FC236}">
                <a16:creationId xmlns:a16="http://schemas.microsoft.com/office/drawing/2014/main" id="{783F4188-8453-47F3-9C90-5981110540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51193" y="1070541"/>
            <a:ext cx="540000" cy="540000"/>
          </a:xfrm>
          <a:prstGeom prst="rect">
            <a:avLst/>
          </a:prstGeom>
        </p:spPr>
      </p:pic>
      <p:pic>
        <p:nvPicPr>
          <p:cNvPr id="101" name="Graphic 100" descr="Puzzle">
            <a:extLst>
              <a:ext uri="{FF2B5EF4-FFF2-40B4-BE49-F238E27FC236}">
                <a16:creationId xmlns:a16="http://schemas.microsoft.com/office/drawing/2014/main" id="{BBFBE3A6-4F71-447E-BF9A-39A7C988EDD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425825" y="1979107"/>
            <a:ext cx="540000" cy="540000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552FC769-E700-4E05-B03E-D05B00BE416C}"/>
              </a:ext>
            </a:extLst>
          </p:cNvPr>
          <p:cNvSpPr txBox="1"/>
          <p:nvPr/>
        </p:nvSpPr>
        <p:spPr>
          <a:xfrm>
            <a:off x="5414500" y="2872440"/>
            <a:ext cx="13534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spc="300" dirty="0">
                <a:latin typeface="Nexa Bold" panose="02000000000000000000" pitchFamily="50" charset="0"/>
              </a:rPr>
              <a:t>CREATIVE</a:t>
            </a:r>
          </a:p>
          <a:p>
            <a:pPr algn="ctr"/>
            <a:r>
              <a:rPr lang="en-IN" sz="1100" spc="300" dirty="0">
                <a:latin typeface="Nexa Bold" panose="02000000000000000000" pitchFamily="50" charset="0"/>
              </a:rPr>
              <a:t>VENUS</a:t>
            </a:r>
          </a:p>
        </p:txBody>
      </p:sp>
    </p:spTree>
    <p:extLst>
      <p:ext uri="{BB962C8B-B14F-4D97-AF65-F5344CB8AC3E}">
        <p14:creationId xmlns:p14="http://schemas.microsoft.com/office/powerpoint/2010/main" val="339699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Nexa 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13</cp:revision>
  <dcterms:created xsi:type="dcterms:W3CDTF">2017-07-11T16:59:27Z</dcterms:created>
  <dcterms:modified xsi:type="dcterms:W3CDTF">2017-07-11T19:40:48Z</dcterms:modified>
</cp:coreProperties>
</file>