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466"/>
    <a:srgbClr val="8EC448"/>
    <a:srgbClr val="FFFFFF"/>
    <a:srgbClr val="E3E7EA"/>
    <a:srgbClr val="C8D1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82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E88D-2992-4A11-825E-B8BCFBCA1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94A81-C1BC-417A-83C8-6DA6FB755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0C875-51F4-4E92-B501-920C1B02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106-EF1E-4EE7-8B08-45F7F844F046}" type="datetimeFigureOut">
              <a:rPr lang="en-IN" smtClean="0"/>
              <a:t>28-06-2017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F2DC9-7F33-471F-AFF6-89C4D643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97DFB-1C3E-4A17-A3BD-669C1E57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8844-3F15-45DA-A76D-1FB66A601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84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322F-0BCA-4AE6-8F0F-CCE92709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D0B65-273B-40B7-A8D3-1BBE4CE61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6CB1B-FCBD-4DF8-9BBC-D73B6EF0E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106-EF1E-4EE7-8B08-45F7F844F046}" type="datetimeFigureOut">
              <a:rPr lang="en-IN" smtClean="0"/>
              <a:t>28-06-2017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32EBB-41D3-4C19-9B39-17A6BEBC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98A74-6A24-4EA0-90DA-22D034B0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8844-3F15-45DA-A76D-1FB66A601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33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E7177-2279-42AF-8364-53A03C048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10626-0616-4576-84CE-5605A2D19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0075E-44DF-41AA-B18F-7C1ECDD9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106-EF1E-4EE7-8B08-45F7F844F046}" type="datetimeFigureOut">
              <a:rPr lang="en-IN" smtClean="0"/>
              <a:t>28-06-2017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C7F9C-3AA3-4309-8DFB-0B80F940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E9216-721D-4BB5-A249-3D9CC548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8844-3F15-45DA-A76D-1FB66A601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64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8CFF3-910C-48D1-AF23-E983BA3B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A5D69-136E-4B75-AF2F-13DCC5563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FF0A0-F58D-462F-8A70-9559F2C3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106-EF1E-4EE7-8B08-45F7F844F046}" type="datetimeFigureOut">
              <a:rPr lang="en-IN" smtClean="0"/>
              <a:t>28-06-2017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577BB-1505-42FC-83B4-8E166A45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412D7-F5AE-4726-AE9A-D664F051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8844-3F15-45DA-A76D-1FB66A601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01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610A-A563-4C29-A2D3-2B495720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D1E4E-E7A8-4DAD-9088-89165518B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38868-9D12-4C0C-8D53-80777662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106-EF1E-4EE7-8B08-45F7F844F046}" type="datetimeFigureOut">
              <a:rPr lang="en-IN" smtClean="0"/>
              <a:t>28-06-2017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6CD97-AD14-4991-B1F1-9862EB0A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526C1-E1ED-4821-B546-8969979F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8844-3F15-45DA-A76D-1FB66A601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04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FB18-E164-4E80-8C0F-E181515D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D15A5-DBC0-48F9-BC21-D09A63A3A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76C9-A5D3-4873-BC52-AE8C42139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DBB19-4D85-4E3F-982B-DDF5425F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106-EF1E-4EE7-8B08-45F7F844F046}" type="datetimeFigureOut">
              <a:rPr lang="en-IN" smtClean="0"/>
              <a:t>28-06-2017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0F426-AC68-44CC-B866-7257F5BB5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21B7A-5162-465A-BFA7-C3F5AB4F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8844-3F15-45DA-A76D-1FB66A601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90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79A4A-6F95-4DAD-B434-BA3823BB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FD01-F170-4F10-94A2-ACC1108A6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5D112-C8FB-49B1-9D76-38FBAF1CB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0DC73-BFEC-4B54-B365-18A92461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6E815-98B4-4358-9256-883142086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C999D5-D7E7-4934-ABF1-7CBA8B7F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106-EF1E-4EE7-8B08-45F7F844F046}" type="datetimeFigureOut">
              <a:rPr lang="en-IN" smtClean="0"/>
              <a:t>28-06-2017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55D365-BE26-4A73-9B6F-736465B2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B3A685-2A82-485C-87D5-7456837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8844-3F15-45DA-A76D-1FB66A601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10B6-C38E-42C2-AAA2-57ACFD9F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BF38B-6150-4F8D-94AC-763C6E8E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106-EF1E-4EE7-8B08-45F7F844F046}" type="datetimeFigureOut">
              <a:rPr lang="en-IN" smtClean="0"/>
              <a:t>28-06-2017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127BD-52ED-4A73-BA6E-AE43936E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84EB2-1C84-4DDA-B964-4BC4712C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8844-3F15-45DA-A76D-1FB66A601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92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9E6326-A448-4686-974D-A52CDDCF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106-EF1E-4EE7-8B08-45F7F844F046}" type="datetimeFigureOut">
              <a:rPr lang="en-IN" smtClean="0"/>
              <a:t>28-06-2017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71F8D-0D59-4FDE-BE5D-946D875F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53C3C-CA10-45B9-B908-8C674D83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8844-3F15-45DA-A76D-1FB66A601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08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1F23-B280-4039-9189-84B76CF49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8A6AF-9BF3-4CBA-B67A-CEB43B7FC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A875B-9EAF-4C84-A235-5978E811A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3465E-200F-4DFC-A677-90613EB8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106-EF1E-4EE7-8B08-45F7F844F046}" type="datetimeFigureOut">
              <a:rPr lang="en-IN" smtClean="0"/>
              <a:t>28-06-2017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243C8-8208-4505-A747-053E72F1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B8DBD-4097-489B-B4AD-B2B91CF9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8844-3F15-45DA-A76D-1FB66A601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59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EC0B-4BD4-4422-9753-112C0FB3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B23726-3E1D-4A64-8393-584386F7C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8C59C-AAFD-4345-B99B-7CFE28090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76509-C373-4A9E-A222-44F3D8CCC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106-EF1E-4EE7-8B08-45F7F844F046}" type="datetimeFigureOut">
              <a:rPr lang="en-IN" smtClean="0"/>
              <a:t>28-06-2017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D9451-CD19-497A-89C3-B320B5FA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9D5C1-A152-4356-B91E-46ECFB89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8844-3F15-45DA-A76D-1FB66A601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96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BD9D9B-1F9B-4273-B5FF-4CC276C5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FD4A6-D5A6-4AAE-B1F8-CBC218C67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52360-5130-4771-A26F-C60379541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2E106-EF1E-4EE7-8B08-45F7F844F046}" type="datetimeFigureOut">
              <a:rPr lang="en-IN" smtClean="0"/>
              <a:t>28-06-2017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0DAEB-5CB9-4AE5-B20E-27D842433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DD698-1F46-414D-A872-DE6AD04CF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08844-3F15-45DA-A76D-1FB66A601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48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C8D1D5"/>
            </a:gs>
            <a:gs pos="0">
              <a:srgbClr val="E3E7E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 hidden="1">
            <a:extLst>
              <a:ext uri="{FF2B5EF4-FFF2-40B4-BE49-F238E27FC236}">
                <a16:creationId xmlns:a16="http://schemas.microsoft.com/office/drawing/2014/main" id="{413B4708-E59E-4A61-9727-EBC851B5984A}"/>
              </a:ext>
            </a:extLst>
          </p:cNvPr>
          <p:cNvSpPr/>
          <p:nvPr/>
        </p:nvSpPr>
        <p:spPr>
          <a:xfrm>
            <a:off x="3481136" y="814136"/>
            <a:ext cx="5229728" cy="5229728"/>
          </a:xfrm>
          <a:custGeom>
            <a:avLst/>
            <a:gdLst>
              <a:gd name="connsiteX0" fmla="*/ 2614864 w 5229728"/>
              <a:gd name="connsiteY0" fmla="*/ 1552074 h 5229728"/>
              <a:gd name="connsiteX1" fmla="*/ 1552074 w 5229728"/>
              <a:gd name="connsiteY1" fmla="*/ 2614864 h 5229728"/>
              <a:gd name="connsiteX2" fmla="*/ 2614864 w 5229728"/>
              <a:gd name="connsiteY2" fmla="*/ 3677654 h 5229728"/>
              <a:gd name="connsiteX3" fmla="*/ 3677654 w 5229728"/>
              <a:gd name="connsiteY3" fmla="*/ 2614864 h 5229728"/>
              <a:gd name="connsiteX4" fmla="*/ 2614864 w 5229728"/>
              <a:gd name="connsiteY4" fmla="*/ 1552074 h 5229728"/>
              <a:gd name="connsiteX5" fmla="*/ 2614864 w 5229728"/>
              <a:gd name="connsiteY5" fmla="*/ 0 h 5229728"/>
              <a:gd name="connsiteX6" fmla="*/ 5229728 w 5229728"/>
              <a:gd name="connsiteY6" fmla="*/ 2614864 h 5229728"/>
              <a:gd name="connsiteX7" fmla="*/ 2614864 w 5229728"/>
              <a:gd name="connsiteY7" fmla="*/ 5229728 h 5229728"/>
              <a:gd name="connsiteX8" fmla="*/ 0 w 5229728"/>
              <a:gd name="connsiteY8" fmla="*/ 2614864 h 5229728"/>
              <a:gd name="connsiteX9" fmla="*/ 2614864 w 5229728"/>
              <a:gd name="connsiteY9" fmla="*/ 0 h 5229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29728" h="5229728">
                <a:moveTo>
                  <a:pt x="2614864" y="1552074"/>
                </a:moveTo>
                <a:cubicBezTo>
                  <a:pt x="2027901" y="1552074"/>
                  <a:pt x="1552074" y="2027901"/>
                  <a:pt x="1552074" y="2614864"/>
                </a:cubicBezTo>
                <a:cubicBezTo>
                  <a:pt x="1552074" y="3201827"/>
                  <a:pt x="2027901" y="3677654"/>
                  <a:pt x="2614864" y="3677654"/>
                </a:cubicBezTo>
                <a:cubicBezTo>
                  <a:pt x="3201827" y="3677654"/>
                  <a:pt x="3677654" y="3201827"/>
                  <a:pt x="3677654" y="2614864"/>
                </a:cubicBezTo>
                <a:cubicBezTo>
                  <a:pt x="3677654" y="2027901"/>
                  <a:pt x="3201827" y="1552074"/>
                  <a:pt x="2614864" y="1552074"/>
                </a:cubicBezTo>
                <a:close/>
                <a:moveTo>
                  <a:pt x="2614864" y="0"/>
                </a:moveTo>
                <a:cubicBezTo>
                  <a:pt x="4059014" y="0"/>
                  <a:pt x="5229728" y="1170714"/>
                  <a:pt x="5229728" y="2614864"/>
                </a:cubicBezTo>
                <a:cubicBezTo>
                  <a:pt x="5229728" y="4059014"/>
                  <a:pt x="4059014" y="5229728"/>
                  <a:pt x="2614864" y="5229728"/>
                </a:cubicBezTo>
                <a:cubicBezTo>
                  <a:pt x="1170714" y="5229728"/>
                  <a:pt x="0" y="4059014"/>
                  <a:pt x="0" y="2614864"/>
                </a:cubicBezTo>
                <a:cubicBezTo>
                  <a:pt x="0" y="1170714"/>
                  <a:pt x="1170714" y="0"/>
                  <a:pt x="261486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CBDA384-E5BF-4464-A8CA-82C958A675A5}"/>
              </a:ext>
            </a:extLst>
          </p:cNvPr>
          <p:cNvGrpSpPr/>
          <p:nvPr/>
        </p:nvGrpSpPr>
        <p:grpSpPr>
          <a:xfrm>
            <a:off x="3090591" y="895865"/>
            <a:ext cx="5620273" cy="4926549"/>
            <a:chOff x="3090591" y="895865"/>
            <a:chExt cx="5620273" cy="4926549"/>
          </a:xfrm>
          <a:effectLst>
            <a:reflection blurRad="6350" stA="52000" endA="300" endPos="15000" dir="5400000" sy="-100000" algn="bl" rotWithShape="0"/>
          </a:effectLst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C72C8DB-933C-4D3D-AEB5-77DD1701CB74}"/>
                </a:ext>
              </a:extLst>
            </p:cNvPr>
            <p:cNvSpPr/>
            <p:nvPr/>
          </p:nvSpPr>
          <p:spPr>
            <a:xfrm rot="7200000">
              <a:off x="3969371" y="2234812"/>
              <a:ext cx="2669507" cy="4427068"/>
            </a:xfrm>
            <a:custGeom>
              <a:avLst/>
              <a:gdLst>
                <a:gd name="connsiteX0" fmla="*/ 1114815 w 2669507"/>
                <a:gd name="connsiteY0" fmla="*/ 4427068 h 4427068"/>
                <a:gd name="connsiteX1" fmla="*/ 1114815 w 2669507"/>
                <a:gd name="connsiteY1" fmla="*/ 2124349 h 4427068"/>
                <a:gd name="connsiteX2" fmla="*/ 1116358 w 2669507"/>
                <a:gd name="connsiteY2" fmla="*/ 2111387 h 4427068"/>
                <a:gd name="connsiteX3" fmla="*/ 1117362 w 2669507"/>
                <a:gd name="connsiteY3" fmla="*/ 2066437 h 4427068"/>
                <a:gd name="connsiteX4" fmla="*/ 1118827 w 2669507"/>
                <a:gd name="connsiteY4" fmla="*/ 2037422 h 4427068"/>
                <a:gd name="connsiteX5" fmla="*/ 1118260 w 2669507"/>
                <a:gd name="connsiteY5" fmla="*/ 2026201 h 4427068"/>
                <a:gd name="connsiteX6" fmla="*/ 1118647 w 2669507"/>
                <a:gd name="connsiteY6" fmla="*/ 2008882 h 4427068"/>
                <a:gd name="connsiteX7" fmla="*/ 1114767 w 2669507"/>
                <a:gd name="connsiteY7" fmla="*/ 1957023 h 4427068"/>
                <a:gd name="connsiteX8" fmla="*/ 1113340 w 2669507"/>
                <a:gd name="connsiteY8" fmla="*/ 1928758 h 4427068"/>
                <a:gd name="connsiteX9" fmla="*/ 1112741 w 2669507"/>
                <a:gd name="connsiteY9" fmla="*/ 1924833 h 4427068"/>
                <a:gd name="connsiteX10" fmla="*/ 1112741 w 2669507"/>
                <a:gd name="connsiteY10" fmla="*/ 1919716 h 4427068"/>
                <a:gd name="connsiteX11" fmla="*/ 1111976 w 2669507"/>
                <a:gd name="connsiteY11" fmla="*/ 1919716 h 4427068"/>
                <a:gd name="connsiteX12" fmla="*/ 1110954 w 2669507"/>
                <a:gd name="connsiteY12" fmla="*/ 1906049 h 4427068"/>
                <a:gd name="connsiteX13" fmla="*/ 1102339 w 2669507"/>
                <a:gd name="connsiteY13" fmla="*/ 1856674 h 4427068"/>
                <a:gd name="connsiteX14" fmla="*/ 1097235 w 2669507"/>
                <a:gd name="connsiteY14" fmla="*/ 1823233 h 4427068"/>
                <a:gd name="connsiteX15" fmla="*/ 1094961 w 2669507"/>
                <a:gd name="connsiteY15" fmla="*/ 1814388 h 4427068"/>
                <a:gd name="connsiteX16" fmla="*/ 1093081 w 2669507"/>
                <a:gd name="connsiteY16" fmla="*/ 1803617 h 4427068"/>
                <a:gd name="connsiteX17" fmla="*/ 1081646 w 2669507"/>
                <a:gd name="connsiteY17" fmla="*/ 1762604 h 4427068"/>
                <a:gd name="connsiteX18" fmla="*/ 1071046 w 2669507"/>
                <a:gd name="connsiteY18" fmla="*/ 1721381 h 4427068"/>
                <a:gd name="connsiteX19" fmla="*/ 1067289 w 2669507"/>
                <a:gd name="connsiteY19" fmla="*/ 1711116 h 4427068"/>
                <a:gd name="connsiteX20" fmla="*/ 1064836 w 2669507"/>
                <a:gd name="connsiteY20" fmla="*/ 1702317 h 4427068"/>
                <a:gd name="connsiteX21" fmla="*/ 1052530 w 2669507"/>
                <a:gd name="connsiteY21" fmla="*/ 1670792 h 4427068"/>
                <a:gd name="connsiteX22" fmla="*/ 1035307 w 2669507"/>
                <a:gd name="connsiteY22" fmla="*/ 1623736 h 4427068"/>
                <a:gd name="connsiteX23" fmla="*/ 1029272 w 2669507"/>
                <a:gd name="connsiteY23" fmla="*/ 1611206 h 4427068"/>
                <a:gd name="connsiteX24" fmla="*/ 1026020 w 2669507"/>
                <a:gd name="connsiteY24" fmla="*/ 1602876 h 4427068"/>
                <a:gd name="connsiteX25" fmla="*/ 1013118 w 2669507"/>
                <a:gd name="connsiteY25" fmla="*/ 1577673 h 4427068"/>
                <a:gd name="connsiteX26" fmla="*/ 990554 w 2669507"/>
                <a:gd name="connsiteY26" fmla="*/ 1530833 h 4427068"/>
                <a:gd name="connsiteX27" fmla="*/ 981561 w 2669507"/>
                <a:gd name="connsiteY27" fmla="*/ 1516031 h 4427068"/>
                <a:gd name="connsiteX28" fmla="*/ 976440 w 2669507"/>
                <a:gd name="connsiteY28" fmla="*/ 1506027 h 4427068"/>
                <a:gd name="connsiteX29" fmla="*/ 966707 w 2669507"/>
                <a:gd name="connsiteY29" fmla="*/ 1491580 h 4427068"/>
                <a:gd name="connsiteX30" fmla="*/ 937319 w 2669507"/>
                <a:gd name="connsiteY30" fmla="*/ 1443206 h 4427068"/>
                <a:gd name="connsiteX31" fmla="*/ 905000 w 2669507"/>
                <a:gd name="connsiteY31" fmla="*/ 1399985 h 4427068"/>
                <a:gd name="connsiteX32" fmla="*/ 893194 w 2669507"/>
                <a:gd name="connsiteY32" fmla="*/ 1382463 h 4427068"/>
                <a:gd name="connsiteX33" fmla="*/ 885410 w 2669507"/>
                <a:gd name="connsiteY33" fmla="*/ 1373789 h 4427068"/>
                <a:gd name="connsiteX34" fmla="*/ 876138 w 2669507"/>
                <a:gd name="connsiteY34" fmla="*/ 1361389 h 4427068"/>
                <a:gd name="connsiteX35" fmla="*/ 807543 w 2669507"/>
                <a:gd name="connsiteY35" fmla="*/ 1285916 h 4427068"/>
                <a:gd name="connsiteX36" fmla="*/ 802156 w 2669507"/>
                <a:gd name="connsiteY36" fmla="*/ 1281020 h 4427068"/>
                <a:gd name="connsiteX37" fmla="*/ 796048 w 2669507"/>
                <a:gd name="connsiteY37" fmla="*/ 1274214 h 4427068"/>
                <a:gd name="connsiteX38" fmla="*/ 775840 w 2669507"/>
                <a:gd name="connsiteY38" fmla="*/ 1257102 h 4427068"/>
                <a:gd name="connsiteX39" fmla="*/ 732070 w 2669507"/>
                <a:gd name="connsiteY39" fmla="*/ 1217321 h 4427068"/>
                <a:gd name="connsiteX40" fmla="*/ 704616 w 2669507"/>
                <a:gd name="connsiteY40" fmla="*/ 1196792 h 4427068"/>
                <a:gd name="connsiteX41" fmla="*/ 686899 w 2669507"/>
                <a:gd name="connsiteY41" fmla="*/ 1181789 h 4427068"/>
                <a:gd name="connsiteX42" fmla="*/ 670914 w 2669507"/>
                <a:gd name="connsiteY42" fmla="*/ 1171590 h 4427068"/>
                <a:gd name="connsiteX43" fmla="*/ 650253 w 2669507"/>
                <a:gd name="connsiteY43" fmla="*/ 1156140 h 4427068"/>
                <a:gd name="connsiteX44" fmla="*/ 576047 w 2669507"/>
                <a:gd name="connsiteY44" fmla="*/ 1111058 h 4427068"/>
                <a:gd name="connsiteX45" fmla="*/ 567643 w 2669507"/>
                <a:gd name="connsiteY45" fmla="*/ 1105696 h 4427068"/>
                <a:gd name="connsiteX46" fmla="*/ 565843 w 2669507"/>
                <a:gd name="connsiteY46" fmla="*/ 1104860 h 4427068"/>
                <a:gd name="connsiteX47" fmla="*/ 562626 w 2669507"/>
                <a:gd name="connsiteY47" fmla="*/ 1102905 h 4427068"/>
                <a:gd name="connsiteX48" fmla="*/ 469723 w 2669507"/>
                <a:gd name="connsiteY48" fmla="*/ 1058152 h 4427068"/>
                <a:gd name="connsiteX49" fmla="*/ 449222 w 2669507"/>
                <a:gd name="connsiteY49" fmla="*/ 1050648 h 4427068"/>
                <a:gd name="connsiteX50" fmla="*/ 440178 w 2669507"/>
                <a:gd name="connsiteY50" fmla="*/ 1046444 h 4427068"/>
                <a:gd name="connsiteX51" fmla="*/ 423235 w 2669507"/>
                <a:gd name="connsiteY51" fmla="*/ 1041137 h 4427068"/>
                <a:gd name="connsiteX52" fmla="*/ 372078 w 2669507"/>
                <a:gd name="connsiteY52" fmla="*/ 1022413 h 4427068"/>
                <a:gd name="connsiteX53" fmla="*/ 323967 w 2669507"/>
                <a:gd name="connsiteY53" fmla="*/ 1010042 h 4427068"/>
                <a:gd name="connsiteX54" fmla="*/ 306400 w 2669507"/>
                <a:gd name="connsiteY54" fmla="*/ 1004540 h 4427068"/>
                <a:gd name="connsiteX55" fmla="*/ 294542 w 2669507"/>
                <a:gd name="connsiteY55" fmla="*/ 1002477 h 4427068"/>
                <a:gd name="connsiteX56" fmla="*/ 270226 w 2669507"/>
                <a:gd name="connsiteY56" fmla="*/ 996224 h 4427068"/>
                <a:gd name="connsiteX57" fmla="*/ 175743 w 2669507"/>
                <a:gd name="connsiteY57" fmla="*/ 981805 h 4427068"/>
                <a:gd name="connsiteX58" fmla="*/ 168208 w 2669507"/>
                <a:gd name="connsiteY58" fmla="*/ 980493 h 4427068"/>
                <a:gd name="connsiteX59" fmla="*/ 166772 w 2669507"/>
                <a:gd name="connsiteY59" fmla="*/ 980435 h 4427068"/>
                <a:gd name="connsiteX60" fmla="*/ 164701 w 2669507"/>
                <a:gd name="connsiteY60" fmla="*/ 980119 h 4427068"/>
                <a:gd name="connsiteX61" fmla="*/ 56037 w 2669507"/>
                <a:gd name="connsiteY61" fmla="*/ 974632 h 4427068"/>
                <a:gd name="connsiteX62" fmla="*/ 41377 w 2669507"/>
                <a:gd name="connsiteY62" fmla="*/ 975372 h 4427068"/>
                <a:gd name="connsiteX63" fmla="*/ 27497 w 2669507"/>
                <a:gd name="connsiteY63" fmla="*/ 974812 h 4427068"/>
                <a:gd name="connsiteX64" fmla="*/ 0 w 2669507"/>
                <a:gd name="connsiteY64" fmla="*/ 976869 h 4427068"/>
                <a:gd name="connsiteX65" fmla="*/ 1691988 w 2669507"/>
                <a:gd name="connsiteY65" fmla="*/ 0 h 4427068"/>
                <a:gd name="connsiteX66" fmla="*/ 1763231 w 2669507"/>
                <a:gd name="connsiteY66" fmla="*/ 59563 h 4427068"/>
                <a:gd name="connsiteX67" fmla="*/ 1886257 w 2669507"/>
                <a:gd name="connsiteY67" fmla="*/ 171376 h 4427068"/>
                <a:gd name="connsiteX68" fmla="*/ 1920451 w 2669507"/>
                <a:gd name="connsiteY68" fmla="*/ 205407 h 4427068"/>
                <a:gd name="connsiteX69" fmla="*/ 2054399 w 2669507"/>
                <a:gd name="connsiteY69" fmla="*/ 352786 h 4427068"/>
                <a:gd name="connsiteX70" fmla="*/ 2079871 w 2669507"/>
                <a:gd name="connsiteY70" fmla="*/ 382253 h 4427068"/>
                <a:gd name="connsiteX71" fmla="*/ 2218217 w 2669507"/>
                <a:gd name="connsiteY71" fmla="*/ 567261 h 4427068"/>
                <a:gd name="connsiteX72" fmla="*/ 2251734 w 2669507"/>
                <a:gd name="connsiteY72" fmla="*/ 620546 h 4427068"/>
                <a:gd name="connsiteX73" fmla="*/ 2333176 w 2669507"/>
                <a:gd name="connsiteY73" fmla="*/ 754603 h 4427068"/>
                <a:gd name="connsiteX74" fmla="*/ 2410820 w 2669507"/>
                <a:gd name="connsiteY74" fmla="*/ 906272 h 4427068"/>
                <a:gd name="connsiteX75" fmla="*/ 2450561 w 2669507"/>
                <a:gd name="connsiteY75" fmla="*/ 988769 h 4427068"/>
                <a:gd name="connsiteX76" fmla="*/ 2507789 w 2669507"/>
                <a:gd name="connsiteY76" fmla="*/ 1135382 h 4427068"/>
                <a:gd name="connsiteX77" fmla="*/ 2544098 w 2669507"/>
                <a:gd name="connsiteY77" fmla="*/ 1234584 h 4427068"/>
                <a:gd name="connsiteX78" fmla="*/ 2579424 w 2669507"/>
                <a:gd name="connsiteY78" fmla="*/ 1361278 h 4427068"/>
                <a:gd name="connsiteX79" fmla="*/ 2612180 w 2669507"/>
                <a:gd name="connsiteY79" fmla="*/ 1488671 h 4427068"/>
                <a:gd name="connsiteX80" fmla="*/ 2630335 w 2669507"/>
                <a:gd name="connsiteY80" fmla="*/ 1592729 h 4427068"/>
                <a:gd name="connsiteX81" fmla="*/ 2654082 w 2669507"/>
                <a:gd name="connsiteY81" fmla="*/ 1748322 h 4427068"/>
                <a:gd name="connsiteX82" fmla="*/ 2660913 w 2669507"/>
                <a:gd name="connsiteY82" fmla="*/ 1839628 h 4427068"/>
                <a:gd name="connsiteX83" fmla="*/ 2669507 w 2669507"/>
                <a:gd name="connsiteY83" fmla="*/ 2009808 h 4427068"/>
                <a:gd name="connsiteX84" fmla="*/ 2665272 w 2669507"/>
                <a:gd name="connsiteY84" fmla="*/ 2199411 h 4427068"/>
                <a:gd name="connsiteX85" fmla="*/ 2664488 w 2669507"/>
                <a:gd name="connsiteY85" fmla="*/ 2221996 h 4427068"/>
                <a:gd name="connsiteX86" fmla="*/ 2664272 w 2669507"/>
                <a:gd name="connsiteY86" fmla="*/ 2224060 h 4427068"/>
                <a:gd name="connsiteX87" fmla="*/ 2637507 w 2669507"/>
                <a:gd name="connsiteY87" fmla="*/ 2448892 h 4427068"/>
                <a:gd name="connsiteX88" fmla="*/ 2629273 w 2669507"/>
                <a:gd name="connsiteY88" fmla="*/ 2495863 h 4427068"/>
                <a:gd name="connsiteX89" fmla="*/ 2584976 w 2669507"/>
                <a:gd name="connsiteY89" fmla="*/ 2699599 h 4427068"/>
                <a:gd name="connsiteX90" fmla="*/ 2579881 w 2669507"/>
                <a:gd name="connsiteY90" fmla="*/ 2720206 h 4427068"/>
                <a:gd name="connsiteX91" fmla="*/ 2506656 w 2669507"/>
                <a:gd name="connsiteY91" fmla="*/ 2949188 h 4427068"/>
                <a:gd name="connsiteX92" fmla="*/ 2501043 w 2669507"/>
                <a:gd name="connsiteY92" fmla="*/ 2963297 h 4427068"/>
                <a:gd name="connsiteX93" fmla="*/ 2416307 w 2669507"/>
                <a:gd name="connsiteY93" fmla="*/ 3160893 h 4427068"/>
                <a:gd name="connsiteX94" fmla="*/ 2397311 w 2669507"/>
                <a:gd name="connsiteY94" fmla="*/ 3200630 h 4427068"/>
                <a:gd name="connsiteX95" fmla="*/ 2288541 w 2669507"/>
                <a:gd name="connsiteY95" fmla="*/ 3399131 h 4427068"/>
                <a:gd name="connsiteX96" fmla="*/ 2268651 w 2669507"/>
                <a:gd name="connsiteY96" fmla="*/ 3429551 h 4427068"/>
                <a:gd name="connsiteX97" fmla="*/ 2165538 w 2669507"/>
                <a:gd name="connsiteY97" fmla="*/ 3580829 h 4427068"/>
                <a:gd name="connsiteX98" fmla="*/ 2117879 w 2669507"/>
                <a:gd name="connsiteY98" fmla="*/ 3644163 h 4427068"/>
                <a:gd name="connsiteX99" fmla="*/ 2000776 w 2669507"/>
                <a:gd name="connsiteY99" fmla="*/ 3784231 h 4427068"/>
                <a:gd name="connsiteX100" fmla="*/ 1981021 w 2669507"/>
                <a:gd name="connsiteY100" fmla="*/ 3807175 h 4427068"/>
                <a:gd name="connsiteX101" fmla="*/ 1946432 w 2669507"/>
                <a:gd name="connsiteY101" fmla="*/ 3842389 h 4427068"/>
                <a:gd name="connsiteX102" fmla="*/ 1822475 w 2669507"/>
                <a:gd name="connsiteY102" fmla="*/ 3963861 h 4427068"/>
                <a:gd name="connsiteX103" fmla="*/ 1765651 w 2669507"/>
                <a:gd name="connsiteY103" fmla="*/ 4014585 h 4427068"/>
                <a:gd name="connsiteX104" fmla="*/ 1591109 w 2669507"/>
                <a:gd name="connsiteY104" fmla="*/ 4154307 h 4427068"/>
                <a:gd name="connsiteX105" fmla="*/ 1577900 w 2669507"/>
                <a:gd name="connsiteY105" fmla="*/ 4163288 h 4427068"/>
                <a:gd name="connsiteX106" fmla="*/ 1382023 w 2669507"/>
                <a:gd name="connsiteY106" fmla="*/ 4289962 h 4427068"/>
                <a:gd name="connsiteX107" fmla="*/ 1348754 w 2669507"/>
                <a:gd name="connsiteY107" fmla="*/ 4309494 h 4427068"/>
                <a:gd name="connsiteX108" fmla="*/ 1187186 w 2669507"/>
                <a:gd name="connsiteY108" fmla="*/ 4392205 h 442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669507" h="4427068">
                  <a:moveTo>
                    <a:pt x="1114815" y="4427068"/>
                  </a:moveTo>
                  <a:lnTo>
                    <a:pt x="1114815" y="2124349"/>
                  </a:lnTo>
                  <a:lnTo>
                    <a:pt x="1116358" y="2111387"/>
                  </a:lnTo>
                  <a:lnTo>
                    <a:pt x="1117362" y="2066437"/>
                  </a:lnTo>
                  <a:lnTo>
                    <a:pt x="1118827" y="2037422"/>
                  </a:lnTo>
                  <a:lnTo>
                    <a:pt x="1118260" y="2026201"/>
                  </a:lnTo>
                  <a:lnTo>
                    <a:pt x="1118647" y="2008882"/>
                  </a:lnTo>
                  <a:lnTo>
                    <a:pt x="1114767" y="1957023"/>
                  </a:lnTo>
                  <a:lnTo>
                    <a:pt x="1113340" y="1928758"/>
                  </a:lnTo>
                  <a:lnTo>
                    <a:pt x="1112741" y="1924833"/>
                  </a:lnTo>
                  <a:lnTo>
                    <a:pt x="1112741" y="1919716"/>
                  </a:lnTo>
                  <a:lnTo>
                    <a:pt x="1111976" y="1919716"/>
                  </a:lnTo>
                  <a:lnTo>
                    <a:pt x="1110954" y="1906049"/>
                  </a:lnTo>
                  <a:lnTo>
                    <a:pt x="1102339" y="1856674"/>
                  </a:lnTo>
                  <a:lnTo>
                    <a:pt x="1097235" y="1823233"/>
                  </a:lnTo>
                  <a:lnTo>
                    <a:pt x="1094961" y="1814388"/>
                  </a:lnTo>
                  <a:lnTo>
                    <a:pt x="1093081" y="1803617"/>
                  </a:lnTo>
                  <a:lnTo>
                    <a:pt x="1081646" y="1762604"/>
                  </a:lnTo>
                  <a:lnTo>
                    <a:pt x="1071046" y="1721381"/>
                  </a:lnTo>
                  <a:lnTo>
                    <a:pt x="1067289" y="1711116"/>
                  </a:lnTo>
                  <a:lnTo>
                    <a:pt x="1064836" y="1702317"/>
                  </a:lnTo>
                  <a:lnTo>
                    <a:pt x="1052530" y="1670792"/>
                  </a:lnTo>
                  <a:lnTo>
                    <a:pt x="1035307" y="1623736"/>
                  </a:lnTo>
                  <a:lnTo>
                    <a:pt x="1029272" y="1611206"/>
                  </a:lnTo>
                  <a:lnTo>
                    <a:pt x="1026020" y="1602876"/>
                  </a:lnTo>
                  <a:lnTo>
                    <a:pt x="1013118" y="1577673"/>
                  </a:lnTo>
                  <a:lnTo>
                    <a:pt x="990554" y="1530833"/>
                  </a:lnTo>
                  <a:lnTo>
                    <a:pt x="981561" y="1516031"/>
                  </a:lnTo>
                  <a:lnTo>
                    <a:pt x="976440" y="1506027"/>
                  </a:lnTo>
                  <a:lnTo>
                    <a:pt x="966707" y="1491580"/>
                  </a:lnTo>
                  <a:lnTo>
                    <a:pt x="937319" y="1443206"/>
                  </a:lnTo>
                  <a:lnTo>
                    <a:pt x="905000" y="1399985"/>
                  </a:lnTo>
                  <a:lnTo>
                    <a:pt x="893194" y="1382463"/>
                  </a:lnTo>
                  <a:lnTo>
                    <a:pt x="885410" y="1373789"/>
                  </a:lnTo>
                  <a:lnTo>
                    <a:pt x="876138" y="1361389"/>
                  </a:lnTo>
                  <a:cubicBezTo>
                    <a:pt x="854478" y="1335144"/>
                    <a:pt x="831584" y="1309957"/>
                    <a:pt x="807543" y="1285916"/>
                  </a:cubicBezTo>
                  <a:lnTo>
                    <a:pt x="802156" y="1281020"/>
                  </a:lnTo>
                  <a:lnTo>
                    <a:pt x="796048" y="1274214"/>
                  </a:lnTo>
                  <a:lnTo>
                    <a:pt x="775840" y="1257102"/>
                  </a:lnTo>
                  <a:lnTo>
                    <a:pt x="732070" y="1217321"/>
                  </a:lnTo>
                  <a:lnTo>
                    <a:pt x="704616" y="1196792"/>
                  </a:lnTo>
                  <a:lnTo>
                    <a:pt x="686899" y="1181789"/>
                  </a:lnTo>
                  <a:lnTo>
                    <a:pt x="670914" y="1171590"/>
                  </a:lnTo>
                  <a:lnTo>
                    <a:pt x="650253" y="1156140"/>
                  </a:lnTo>
                  <a:lnTo>
                    <a:pt x="576047" y="1111058"/>
                  </a:lnTo>
                  <a:lnTo>
                    <a:pt x="567643" y="1105696"/>
                  </a:lnTo>
                  <a:lnTo>
                    <a:pt x="565843" y="1104860"/>
                  </a:lnTo>
                  <a:lnTo>
                    <a:pt x="562626" y="1102905"/>
                  </a:lnTo>
                  <a:cubicBezTo>
                    <a:pt x="532508" y="1086544"/>
                    <a:pt x="501511" y="1071596"/>
                    <a:pt x="469723" y="1058152"/>
                  </a:cubicBezTo>
                  <a:lnTo>
                    <a:pt x="449222" y="1050648"/>
                  </a:lnTo>
                  <a:lnTo>
                    <a:pt x="440178" y="1046444"/>
                  </a:lnTo>
                  <a:lnTo>
                    <a:pt x="423235" y="1041137"/>
                  </a:lnTo>
                  <a:lnTo>
                    <a:pt x="372078" y="1022413"/>
                  </a:lnTo>
                  <a:lnTo>
                    <a:pt x="323967" y="1010042"/>
                  </a:lnTo>
                  <a:lnTo>
                    <a:pt x="306400" y="1004540"/>
                  </a:lnTo>
                  <a:lnTo>
                    <a:pt x="294542" y="1002477"/>
                  </a:lnTo>
                  <a:lnTo>
                    <a:pt x="270226" y="996224"/>
                  </a:lnTo>
                  <a:lnTo>
                    <a:pt x="175743" y="981805"/>
                  </a:lnTo>
                  <a:lnTo>
                    <a:pt x="168208" y="980493"/>
                  </a:lnTo>
                  <a:lnTo>
                    <a:pt x="166772" y="980435"/>
                  </a:lnTo>
                  <a:lnTo>
                    <a:pt x="164701" y="980119"/>
                  </a:lnTo>
                  <a:cubicBezTo>
                    <a:pt x="128973" y="976491"/>
                    <a:pt x="92722" y="974632"/>
                    <a:pt x="56037" y="974632"/>
                  </a:cubicBezTo>
                  <a:lnTo>
                    <a:pt x="41377" y="975372"/>
                  </a:lnTo>
                  <a:lnTo>
                    <a:pt x="27497" y="974812"/>
                  </a:lnTo>
                  <a:lnTo>
                    <a:pt x="0" y="976869"/>
                  </a:lnTo>
                  <a:lnTo>
                    <a:pt x="1691988" y="0"/>
                  </a:lnTo>
                  <a:lnTo>
                    <a:pt x="1763231" y="59563"/>
                  </a:lnTo>
                  <a:lnTo>
                    <a:pt x="1886257" y="171376"/>
                  </a:lnTo>
                  <a:lnTo>
                    <a:pt x="1920451" y="205407"/>
                  </a:lnTo>
                  <a:lnTo>
                    <a:pt x="2054399" y="352786"/>
                  </a:lnTo>
                  <a:lnTo>
                    <a:pt x="2079871" y="382253"/>
                  </a:lnTo>
                  <a:lnTo>
                    <a:pt x="2218217" y="567261"/>
                  </a:lnTo>
                  <a:lnTo>
                    <a:pt x="2251734" y="620546"/>
                  </a:lnTo>
                  <a:lnTo>
                    <a:pt x="2333176" y="754603"/>
                  </a:lnTo>
                  <a:lnTo>
                    <a:pt x="2410820" y="906272"/>
                  </a:lnTo>
                  <a:lnTo>
                    <a:pt x="2450561" y="988769"/>
                  </a:lnTo>
                  <a:lnTo>
                    <a:pt x="2507789" y="1135382"/>
                  </a:lnTo>
                  <a:lnTo>
                    <a:pt x="2544098" y="1234584"/>
                  </a:lnTo>
                  <a:lnTo>
                    <a:pt x="2579424" y="1361278"/>
                  </a:lnTo>
                  <a:lnTo>
                    <a:pt x="2612180" y="1488671"/>
                  </a:lnTo>
                  <a:lnTo>
                    <a:pt x="2630335" y="1592729"/>
                  </a:lnTo>
                  <a:lnTo>
                    <a:pt x="2654082" y="1748322"/>
                  </a:lnTo>
                  <a:lnTo>
                    <a:pt x="2660913" y="1839628"/>
                  </a:lnTo>
                  <a:lnTo>
                    <a:pt x="2669507" y="2009808"/>
                  </a:lnTo>
                  <a:lnTo>
                    <a:pt x="2665272" y="2199411"/>
                  </a:lnTo>
                  <a:lnTo>
                    <a:pt x="2664488" y="2221996"/>
                  </a:lnTo>
                  <a:lnTo>
                    <a:pt x="2664272" y="2224060"/>
                  </a:lnTo>
                  <a:lnTo>
                    <a:pt x="2637507" y="2448892"/>
                  </a:lnTo>
                  <a:lnTo>
                    <a:pt x="2629273" y="2495863"/>
                  </a:lnTo>
                  <a:lnTo>
                    <a:pt x="2584976" y="2699599"/>
                  </a:lnTo>
                  <a:lnTo>
                    <a:pt x="2579881" y="2720206"/>
                  </a:lnTo>
                  <a:lnTo>
                    <a:pt x="2506656" y="2949188"/>
                  </a:lnTo>
                  <a:lnTo>
                    <a:pt x="2501043" y="2963297"/>
                  </a:lnTo>
                  <a:lnTo>
                    <a:pt x="2416307" y="3160893"/>
                  </a:lnTo>
                  <a:lnTo>
                    <a:pt x="2397311" y="3200630"/>
                  </a:lnTo>
                  <a:lnTo>
                    <a:pt x="2288541" y="3399131"/>
                  </a:lnTo>
                  <a:lnTo>
                    <a:pt x="2268651" y="3429551"/>
                  </a:lnTo>
                  <a:lnTo>
                    <a:pt x="2165538" y="3580829"/>
                  </a:lnTo>
                  <a:lnTo>
                    <a:pt x="2117879" y="3644163"/>
                  </a:lnTo>
                  <a:lnTo>
                    <a:pt x="2000776" y="3784231"/>
                  </a:lnTo>
                  <a:lnTo>
                    <a:pt x="1981021" y="3807175"/>
                  </a:lnTo>
                  <a:lnTo>
                    <a:pt x="1946432" y="3842389"/>
                  </a:lnTo>
                  <a:lnTo>
                    <a:pt x="1822475" y="3963861"/>
                  </a:lnTo>
                  <a:lnTo>
                    <a:pt x="1765651" y="4014585"/>
                  </a:lnTo>
                  <a:lnTo>
                    <a:pt x="1591109" y="4154307"/>
                  </a:lnTo>
                  <a:lnTo>
                    <a:pt x="1577900" y="4163288"/>
                  </a:lnTo>
                  <a:lnTo>
                    <a:pt x="1382023" y="4289962"/>
                  </a:lnTo>
                  <a:lnTo>
                    <a:pt x="1348754" y="4309494"/>
                  </a:lnTo>
                  <a:lnTo>
                    <a:pt x="1187186" y="4392205"/>
                  </a:lnTo>
                  <a:close/>
                </a:path>
              </a:pathLst>
            </a:custGeom>
            <a:solidFill>
              <a:srgbClr val="8EC448"/>
            </a:solidFill>
            <a:ln>
              <a:noFill/>
            </a:ln>
            <a:effectLst>
              <a:outerShdw blurRad="393700" dist="381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5469D9D-1123-484A-BB37-960B1B1374BB}"/>
                </a:ext>
              </a:extLst>
            </p:cNvPr>
            <p:cNvSpPr/>
            <p:nvPr/>
          </p:nvSpPr>
          <p:spPr>
            <a:xfrm rot="14400000">
              <a:off x="4271672" y="17085"/>
              <a:ext cx="2669507" cy="4427068"/>
            </a:xfrm>
            <a:custGeom>
              <a:avLst/>
              <a:gdLst>
                <a:gd name="connsiteX0" fmla="*/ 1114815 w 2669507"/>
                <a:gd name="connsiteY0" fmla="*/ 4427068 h 4427068"/>
                <a:gd name="connsiteX1" fmla="*/ 1114815 w 2669507"/>
                <a:gd name="connsiteY1" fmla="*/ 2124349 h 4427068"/>
                <a:gd name="connsiteX2" fmla="*/ 1116358 w 2669507"/>
                <a:gd name="connsiteY2" fmla="*/ 2111387 h 4427068"/>
                <a:gd name="connsiteX3" fmla="*/ 1117362 w 2669507"/>
                <a:gd name="connsiteY3" fmla="*/ 2066437 h 4427068"/>
                <a:gd name="connsiteX4" fmla="*/ 1118827 w 2669507"/>
                <a:gd name="connsiteY4" fmla="*/ 2037422 h 4427068"/>
                <a:gd name="connsiteX5" fmla="*/ 1118260 w 2669507"/>
                <a:gd name="connsiteY5" fmla="*/ 2026201 h 4427068"/>
                <a:gd name="connsiteX6" fmla="*/ 1118647 w 2669507"/>
                <a:gd name="connsiteY6" fmla="*/ 2008882 h 4427068"/>
                <a:gd name="connsiteX7" fmla="*/ 1114767 w 2669507"/>
                <a:gd name="connsiteY7" fmla="*/ 1957023 h 4427068"/>
                <a:gd name="connsiteX8" fmla="*/ 1113340 w 2669507"/>
                <a:gd name="connsiteY8" fmla="*/ 1928758 h 4427068"/>
                <a:gd name="connsiteX9" fmla="*/ 1112741 w 2669507"/>
                <a:gd name="connsiteY9" fmla="*/ 1924833 h 4427068"/>
                <a:gd name="connsiteX10" fmla="*/ 1112741 w 2669507"/>
                <a:gd name="connsiteY10" fmla="*/ 1919716 h 4427068"/>
                <a:gd name="connsiteX11" fmla="*/ 1111976 w 2669507"/>
                <a:gd name="connsiteY11" fmla="*/ 1919716 h 4427068"/>
                <a:gd name="connsiteX12" fmla="*/ 1110954 w 2669507"/>
                <a:gd name="connsiteY12" fmla="*/ 1906049 h 4427068"/>
                <a:gd name="connsiteX13" fmla="*/ 1102339 w 2669507"/>
                <a:gd name="connsiteY13" fmla="*/ 1856674 h 4427068"/>
                <a:gd name="connsiteX14" fmla="*/ 1097235 w 2669507"/>
                <a:gd name="connsiteY14" fmla="*/ 1823233 h 4427068"/>
                <a:gd name="connsiteX15" fmla="*/ 1094961 w 2669507"/>
                <a:gd name="connsiteY15" fmla="*/ 1814388 h 4427068"/>
                <a:gd name="connsiteX16" fmla="*/ 1093081 w 2669507"/>
                <a:gd name="connsiteY16" fmla="*/ 1803617 h 4427068"/>
                <a:gd name="connsiteX17" fmla="*/ 1081646 w 2669507"/>
                <a:gd name="connsiteY17" fmla="*/ 1762604 h 4427068"/>
                <a:gd name="connsiteX18" fmla="*/ 1071046 w 2669507"/>
                <a:gd name="connsiteY18" fmla="*/ 1721381 h 4427068"/>
                <a:gd name="connsiteX19" fmla="*/ 1067289 w 2669507"/>
                <a:gd name="connsiteY19" fmla="*/ 1711116 h 4427068"/>
                <a:gd name="connsiteX20" fmla="*/ 1064836 w 2669507"/>
                <a:gd name="connsiteY20" fmla="*/ 1702317 h 4427068"/>
                <a:gd name="connsiteX21" fmla="*/ 1052530 w 2669507"/>
                <a:gd name="connsiteY21" fmla="*/ 1670792 h 4427068"/>
                <a:gd name="connsiteX22" fmla="*/ 1035307 w 2669507"/>
                <a:gd name="connsiteY22" fmla="*/ 1623736 h 4427068"/>
                <a:gd name="connsiteX23" fmla="*/ 1029272 w 2669507"/>
                <a:gd name="connsiteY23" fmla="*/ 1611206 h 4427068"/>
                <a:gd name="connsiteX24" fmla="*/ 1026020 w 2669507"/>
                <a:gd name="connsiteY24" fmla="*/ 1602876 h 4427068"/>
                <a:gd name="connsiteX25" fmla="*/ 1013118 w 2669507"/>
                <a:gd name="connsiteY25" fmla="*/ 1577673 h 4427068"/>
                <a:gd name="connsiteX26" fmla="*/ 990554 w 2669507"/>
                <a:gd name="connsiteY26" fmla="*/ 1530833 h 4427068"/>
                <a:gd name="connsiteX27" fmla="*/ 981561 w 2669507"/>
                <a:gd name="connsiteY27" fmla="*/ 1516031 h 4427068"/>
                <a:gd name="connsiteX28" fmla="*/ 976440 w 2669507"/>
                <a:gd name="connsiteY28" fmla="*/ 1506027 h 4427068"/>
                <a:gd name="connsiteX29" fmla="*/ 966707 w 2669507"/>
                <a:gd name="connsiteY29" fmla="*/ 1491580 h 4427068"/>
                <a:gd name="connsiteX30" fmla="*/ 937319 w 2669507"/>
                <a:gd name="connsiteY30" fmla="*/ 1443206 h 4427068"/>
                <a:gd name="connsiteX31" fmla="*/ 905000 w 2669507"/>
                <a:gd name="connsiteY31" fmla="*/ 1399985 h 4427068"/>
                <a:gd name="connsiteX32" fmla="*/ 893194 w 2669507"/>
                <a:gd name="connsiteY32" fmla="*/ 1382463 h 4427068"/>
                <a:gd name="connsiteX33" fmla="*/ 885410 w 2669507"/>
                <a:gd name="connsiteY33" fmla="*/ 1373789 h 4427068"/>
                <a:gd name="connsiteX34" fmla="*/ 876138 w 2669507"/>
                <a:gd name="connsiteY34" fmla="*/ 1361389 h 4427068"/>
                <a:gd name="connsiteX35" fmla="*/ 807543 w 2669507"/>
                <a:gd name="connsiteY35" fmla="*/ 1285916 h 4427068"/>
                <a:gd name="connsiteX36" fmla="*/ 802156 w 2669507"/>
                <a:gd name="connsiteY36" fmla="*/ 1281020 h 4427068"/>
                <a:gd name="connsiteX37" fmla="*/ 796048 w 2669507"/>
                <a:gd name="connsiteY37" fmla="*/ 1274214 h 4427068"/>
                <a:gd name="connsiteX38" fmla="*/ 775840 w 2669507"/>
                <a:gd name="connsiteY38" fmla="*/ 1257102 h 4427068"/>
                <a:gd name="connsiteX39" fmla="*/ 732070 w 2669507"/>
                <a:gd name="connsiteY39" fmla="*/ 1217321 h 4427068"/>
                <a:gd name="connsiteX40" fmla="*/ 704616 w 2669507"/>
                <a:gd name="connsiteY40" fmla="*/ 1196792 h 4427068"/>
                <a:gd name="connsiteX41" fmla="*/ 686899 w 2669507"/>
                <a:gd name="connsiteY41" fmla="*/ 1181789 h 4427068"/>
                <a:gd name="connsiteX42" fmla="*/ 670914 w 2669507"/>
                <a:gd name="connsiteY42" fmla="*/ 1171590 h 4427068"/>
                <a:gd name="connsiteX43" fmla="*/ 650253 w 2669507"/>
                <a:gd name="connsiteY43" fmla="*/ 1156140 h 4427068"/>
                <a:gd name="connsiteX44" fmla="*/ 576047 w 2669507"/>
                <a:gd name="connsiteY44" fmla="*/ 1111058 h 4427068"/>
                <a:gd name="connsiteX45" fmla="*/ 567643 w 2669507"/>
                <a:gd name="connsiteY45" fmla="*/ 1105696 h 4427068"/>
                <a:gd name="connsiteX46" fmla="*/ 565843 w 2669507"/>
                <a:gd name="connsiteY46" fmla="*/ 1104860 h 4427068"/>
                <a:gd name="connsiteX47" fmla="*/ 562626 w 2669507"/>
                <a:gd name="connsiteY47" fmla="*/ 1102905 h 4427068"/>
                <a:gd name="connsiteX48" fmla="*/ 469723 w 2669507"/>
                <a:gd name="connsiteY48" fmla="*/ 1058152 h 4427068"/>
                <a:gd name="connsiteX49" fmla="*/ 449222 w 2669507"/>
                <a:gd name="connsiteY49" fmla="*/ 1050648 h 4427068"/>
                <a:gd name="connsiteX50" fmla="*/ 440178 w 2669507"/>
                <a:gd name="connsiteY50" fmla="*/ 1046444 h 4427068"/>
                <a:gd name="connsiteX51" fmla="*/ 423235 w 2669507"/>
                <a:gd name="connsiteY51" fmla="*/ 1041137 h 4427068"/>
                <a:gd name="connsiteX52" fmla="*/ 372078 w 2669507"/>
                <a:gd name="connsiteY52" fmla="*/ 1022413 h 4427068"/>
                <a:gd name="connsiteX53" fmla="*/ 323967 w 2669507"/>
                <a:gd name="connsiteY53" fmla="*/ 1010042 h 4427068"/>
                <a:gd name="connsiteX54" fmla="*/ 306400 w 2669507"/>
                <a:gd name="connsiteY54" fmla="*/ 1004540 h 4427068"/>
                <a:gd name="connsiteX55" fmla="*/ 294542 w 2669507"/>
                <a:gd name="connsiteY55" fmla="*/ 1002477 h 4427068"/>
                <a:gd name="connsiteX56" fmla="*/ 270226 w 2669507"/>
                <a:gd name="connsiteY56" fmla="*/ 996224 h 4427068"/>
                <a:gd name="connsiteX57" fmla="*/ 175743 w 2669507"/>
                <a:gd name="connsiteY57" fmla="*/ 981805 h 4427068"/>
                <a:gd name="connsiteX58" fmla="*/ 168208 w 2669507"/>
                <a:gd name="connsiteY58" fmla="*/ 980493 h 4427068"/>
                <a:gd name="connsiteX59" fmla="*/ 166772 w 2669507"/>
                <a:gd name="connsiteY59" fmla="*/ 980435 h 4427068"/>
                <a:gd name="connsiteX60" fmla="*/ 164701 w 2669507"/>
                <a:gd name="connsiteY60" fmla="*/ 980119 h 4427068"/>
                <a:gd name="connsiteX61" fmla="*/ 56037 w 2669507"/>
                <a:gd name="connsiteY61" fmla="*/ 974632 h 4427068"/>
                <a:gd name="connsiteX62" fmla="*/ 41377 w 2669507"/>
                <a:gd name="connsiteY62" fmla="*/ 975372 h 4427068"/>
                <a:gd name="connsiteX63" fmla="*/ 27497 w 2669507"/>
                <a:gd name="connsiteY63" fmla="*/ 974812 h 4427068"/>
                <a:gd name="connsiteX64" fmla="*/ 0 w 2669507"/>
                <a:gd name="connsiteY64" fmla="*/ 976869 h 4427068"/>
                <a:gd name="connsiteX65" fmla="*/ 1691988 w 2669507"/>
                <a:gd name="connsiteY65" fmla="*/ 0 h 4427068"/>
                <a:gd name="connsiteX66" fmla="*/ 1763231 w 2669507"/>
                <a:gd name="connsiteY66" fmla="*/ 59563 h 4427068"/>
                <a:gd name="connsiteX67" fmla="*/ 1886257 w 2669507"/>
                <a:gd name="connsiteY67" fmla="*/ 171376 h 4427068"/>
                <a:gd name="connsiteX68" fmla="*/ 1920451 w 2669507"/>
                <a:gd name="connsiteY68" fmla="*/ 205407 h 4427068"/>
                <a:gd name="connsiteX69" fmla="*/ 2054399 w 2669507"/>
                <a:gd name="connsiteY69" fmla="*/ 352786 h 4427068"/>
                <a:gd name="connsiteX70" fmla="*/ 2079871 w 2669507"/>
                <a:gd name="connsiteY70" fmla="*/ 382253 h 4427068"/>
                <a:gd name="connsiteX71" fmla="*/ 2218217 w 2669507"/>
                <a:gd name="connsiteY71" fmla="*/ 567261 h 4427068"/>
                <a:gd name="connsiteX72" fmla="*/ 2251734 w 2669507"/>
                <a:gd name="connsiteY72" fmla="*/ 620546 h 4427068"/>
                <a:gd name="connsiteX73" fmla="*/ 2333176 w 2669507"/>
                <a:gd name="connsiteY73" fmla="*/ 754603 h 4427068"/>
                <a:gd name="connsiteX74" fmla="*/ 2410820 w 2669507"/>
                <a:gd name="connsiteY74" fmla="*/ 906272 h 4427068"/>
                <a:gd name="connsiteX75" fmla="*/ 2450561 w 2669507"/>
                <a:gd name="connsiteY75" fmla="*/ 988769 h 4427068"/>
                <a:gd name="connsiteX76" fmla="*/ 2507789 w 2669507"/>
                <a:gd name="connsiteY76" fmla="*/ 1135382 h 4427068"/>
                <a:gd name="connsiteX77" fmla="*/ 2544098 w 2669507"/>
                <a:gd name="connsiteY77" fmla="*/ 1234584 h 4427068"/>
                <a:gd name="connsiteX78" fmla="*/ 2579424 w 2669507"/>
                <a:gd name="connsiteY78" fmla="*/ 1361278 h 4427068"/>
                <a:gd name="connsiteX79" fmla="*/ 2612180 w 2669507"/>
                <a:gd name="connsiteY79" fmla="*/ 1488671 h 4427068"/>
                <a:gd name="connsiteX80" fmla="*/ 2630335 w 2669507"/>
                <a:gd name="connsiteY80" fmla="*/ 1592729 h 4427068"/>
                <a:gd name="connsiteX81" fmla="*/ 2654082 w 2669507"/>
                <a:gd name="connsiteY81" fmla="*/ 1748322 h 4427068"/>
                <a:gd name="connsiteX82" fmla="*/ 2660913 w 2669507"/>
                <a:gd name="connsiteY82" fmla="*/ 1839628 h 4427068"/>
                <a:gd name="connsiteX83" fmla="*/ 2669507 w 2669507"/>
                <a:gd name="connsiteY83" fmla="*/ 2009808 h 4427068"/>
                <a:gd name="connsiteX84" fmla="*/ 2665272 w 2669507"/>
                <a:gd name="connsiteY84" fmla="*/ 2199411 h 4427068"/>
                <a:gd name="connsiteX85" fmla="*/ 2664488 w 2669507"/>
                <a:gd name="connsiteY85" fmla="*/ 2221996 h 4427068"/>
                <a:gd name="connsiteX86" fmla="*/ 2664272 w 2669507"/>
                <a:gd name="connsiteY86" fmla="*/ 2224060 h 4427068"/>
                <a:gd name="connsiteX87" fmla="*/ 2637507 w 2669507"/>
                <a:gd name="connsiteY87" fmla="*/ 2448892 h 4427068"/>
                <a:gd name="connsiteX88" fmla="*/ 2629273 w 2669507"/>
                <a:gd name="connsiteY88" fmla="*/ 2495863 h 4427068"/>
                <a:gd name="connsiteX89" fmla="*/ 2584976 w 2669507"/>
                <a:gd name="connsiteY89" fmla="*/ 2699599 h 4427068"/>
                <a:gd name="connsiteX90" fmla="*/ 2579881 w 2669507"/>
                <a:gd name="connsiteY90" fmla="*/ 2720206 h 4427068"/>
                <a:gd name="connsiteX91" fmla="*/ 2506656 w 2669507"/>
                <a:gd name="connsiteY91" fmla="*/ 2949188 h 4427068"/>
                <a:gd name="connsiteX92" fmla="*/ 2501043 w 2669507"/>
                <a:gd name="connsiteY92" fmla="*/ 2963297 h 4427068"/>
                <a:gd name="connsiteX93" fmla="*/ 2416307 w 2669507"/>
                <a:gd name="connsiteY93" fmla="*/ 3160893 h 4427068"/>
                <a:gd name="connsiteX94" fmla="*/ 2397311 w 2669507"/>
                <a:gd name="connsiteY94" fmla="*/ 3200630 h 4427068"/>
                <a:gd name="connsiteX95" fmla="*/ 2288541 w 2669507"/>
                <a:gd name="connsiteY95" fmla="*/ 3399131 h 4427068"/>
                <a:gd name="connsiteX96" fmla="*/ 2268651 w 2669507"/>
                <a:gd name="connsiteY96" fmla="*/ 3429551 h 4427068"/>
                <a:gd name="connsiteX97" fmla="*/ 2165538 w 2669507"/>
                <a:gd name="connsiteY97" fmla="*/ 3580829 h 4427068"/>
                <a:gd name="connsiteX98" fmla="*/ 2117879 w 2669507"/>
                <a:gd name="connsiteY98" fmla="*/ 3644163 h 4427068"/>
                <a:gd name="connsiteX99" fmla="*/ 2000776 w 2669507"/>
                <a:gd name="connsiteY99" fmla="*/ 3784231 h 4427068"/>
                <a:gd name="connsiteX100" fmla="*/ 1981021 w 2669507"/>
                <a:gd name="connsiteY100" fmla="*/ 3807175 h 4427068"/>
                <a:gd name="connsiteX101" fmla="*/ 1946432 w 2669507"/>
                <a:gd name="connsiteY101" fmla="*/ 3842389 h 4427068"/>
                <a:gd name="connsiteX102" fmla="*/ 1822475 w 2669507"/>
                <a:gd name="connsiteY102" fmla="*/ 3963861 h 4427068"/>
                <a:gd name="connsiteX103" fmla="*/ 1765651 w 2669507"/>
                <a:gd name="connsiteY103" fmla="*/ 4014585 h 4427068"/>
                <a:gd name="connsiteX104" fmla="*/ 1591109 w 2669507"/>
                <a:gd name="connsiteY104" fmla="*/ 4154307 h 4427068"/>
                <a:gd name="connsiteX105" fmla="*/ 1577900 w 2669507"/>
                <a:gd name="connsiteY105" fmla="*/ 4163288 h 4427068"/>
                <a:gd name="connsiteX106" fmla="*/ 1382023 w 2669507"/>
                <a:gd name="connsiteY106" fmla="*/ 4289962 h 4427068"/>
                <a:gd name="connsiteX107" fmla="*/ 1348754 w 2669507"/>
                <a:gd name="connsiteY107" fmla="*/ 4309494 h 4427068"/>
                <a:gd name="connsiteX108" fmla="*/ 1187186 w 2669507"/>
                <a:gd name="connsiteY108" fmla="*/ 4392205 h 442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669507" h="4427068">
                  <a:moveTo>
                    <a:pt x="1114815" y="4427068"/>
                  </a:moveTo>
                  <a:lnTo>
                    <a:pt x="1114815" y="2124349"/>
                  </a:lnTo>
                  <a:lnTo>
                    <a:pt x="1116358" y="2111387"/>
                  </a:lnTo>
                  <a:lnTo>
                    <a:pt x="1117362" y="2066437"/>
                  </a:lnTo>
                  <a:lnTo>
                    <a:pt x="1118827" y="2037422"/>
                  </a:lnTo>
                  <a:lnTo>
                    <a:pt x="1118260" y="2026201"/>
                  </a:lnTo>
                  <a:lnTo>
                    <a:pt x="1118647" y="2008882"/>
                  </a:lnTo>
                  <a:lnTo>
                    <a:pt x="1114767" y="1957023"/>
                  </a:lnTo>
                  <a:lnTo>
                    <a:pt x="1113340" y="1928758"/>
                  </a:lnTo>
                  <a:lnTo>
                    <a:pt x="1112741" y="1924833"/>
                  </a:lnTo>
                  <a:lnTo>
                    <a:pt x="1112741" y="1919716"/>
                  </a:lnTo>
                  <a:lnTo>
                    <a:pt x="1111976" y="1919716"/>
                  </a:lnTo>
                  <a:lnTo>
                    <a:pt x="1110954" y="1906049"/>
                  </a:lnTo>
                  <a:lnTo>
                    <a:pt x="1102339" y="1856674"/>
                  </a:lnTo>
                  <a:lnTo>
                    <a:pt x="1097235" y="1823233"/>
                  </a:lnTo>
                  <a:lnTo>
                    <a:pt x="1094961" y="1814388"/>
                  </a:lnTo>
                  <a:lnTo>
                    <a:pt x="1093081" y="1803617"/>
                  </a:lnTo>
                  <a:lnTo>
                    <a:pt x="1081646" y="1762604"/>
                  </a:lnTo>
                  <a:lnTo>
                    <a:pt x="1071046" y="1721381"/>
                  </a:lnTo>
                  <a:lnTo>
                    <a:pt x="1067289" y="1711116"/>
                  </a:lnTo>
                  <a:lnTo>
                    <a:pt x="1064836" y="1702317"/>
                  </a:lnTo>
                  <a:lnTo>
                    <a:pt x="1052530" y="1670792"/>
                  </a:lnTo>
                  <a:lnTo>
                    <a:pt x="1035307" y="1623736"/>
                  </a:lnTo>
                  <a:lnTo>
                    <a:pt x="1029272" y="1611206"/>
                  </a:lnTo>
                  <a:lnTo>
                    <a:pt x="1026020" y="1602876"/>
                  </a:lnTo>
                  <a:lnTo>
                    <a:pt x="1013118" y="1577673"/>
                  </a:lnTo>
                  <a:lnTo>
                    <a:pt x="990554" y="1530833"/>
                  </a:lnTo>
                  <a:lnTo>
                    <a:pt x="981561" y="1516031"/>
                  </a:lnTo>
                  <a:lnTo>
                    <a:pt x="976440" y="1506027"/>
                  </a:lnTo>
                  <a:lnTo>
                    <a:pt x="966707" y="1491580"/>
                  </a:lnTo>
                  <a:lnTo>
                    <a:pt x="937319" y="1443206"/>
                  </a:lnTo>
                  <a:lnTo>
                    <a:pt x="905000" y="1399985"/>
                  </a:lnTo>
                  <a:lnTo>
                    <a:pt x="893194" y="1382463"/>
                  </a:lnTo>
                  <a:lnTo>
                    <a:pt x="885410" y="1373789"/>
                  </a:lnTo>
                  <a:lnTo>
                    <a:pt x="876138" y="1361389"/>
                  </a:lnTo>
                  <a:cubicBezTo>
                    <a:pt x="854478" y="1335144"/>
                    <a:pt x="831584" y="1309957"/>
                    <a:pt x="807543" y="1285916"/>
                  </a:cubicBezTo>
                  <a:lnTo>
                    <a:pt x="802156" y="1281020"/>
                  </a:lnTo>
                  <a:lnTo>
                    <a:pt x="796048" y="1274214"/>
                  </a:lnTo>
                  <a:lnTo>
                    <a:pt x="775840" y="1257102"/>
                  </a:lnTo>
                  <a:lnTo>
                    <a:pt x="732070" y="1217321"/>
                  </a:lnTo>
                  <a:lnTo>
                    <a:pt x="704616" y="1196792"/>
                  </a:lnTo>
                  <a:lnTo>
                    <a:pt x="686899" y="1181789"/>
                  </a:lnTo>
                  <a:lnTo>
                    <a:pt x="670914" y="1171590"/>
                  </a:lnTo>
                  <a:lnTo>
                    <a:pt x="650253" y="1156140"/>
                  </a:lnTo>
                  <a:lnTo>
                    <a:pt x="576047" y="1111058"/>
                  </a:lnTo>
                  <a:lnTo>
                    <a:pt x="567643" y="1105696"/>
                  </a:lnTo>
                  <a:lnTo>
                    <a:pt x="565843" y="1104860"/>
                  </a:lnTo>
                  <a:lnTo>
                    <a:pt x="562626" y="1102905"/>
                  </a:lnTo>
                  <a:cubicBezTo>
                    <a:pt x="532508" y="1086544"/>
                    <a:pt x="501511" y="1071596"/>
                    <a:pt x="469723" y="1058152"/>
                  </a:cubicBezTo>
                  <a:lnTo>
                    <a:pt x="449222" y="1050648"/>
                  </a:lnTo>
                  <a:lnTo>
                    <a:pt x="440178" y="1046444"/>
                  </a:lnTo>
                  <a:lnTo>
                    <a:pt x="423235" y="1041137"/>
                  </a:lnTo>
                  <a:lnTo>
                    <a:pt x="372078" y="1022413"/>
                  </a:lnTo>
                  <a:lnTo>
                    <a:pt x="323967" y="1010042"/>
                  </a:lnTo>
                  <a:lnTo>
                    <a:pt x="306400" y="1004540"/>
                  </a:lnTo>
                  <a:lnTo>
                    <a:pt x="294542" y="1002477"/>
                  </a:lnTo>
                  <a:lnTo>
                    <a:pt x="270226" y="996224"/>
                  </a:lnTo>
                  <a:lnTo>
                    <a:pt x="175743" y="981805"/>
                  </a:lnTo>
                  <a:lnTo>
                    <a:pt x="168208" y="980493"/>
                  </a:lnTo>
                  <a:lnTo>
                    <a:pt x="166772" y="980435"/>
                  </a:lnTo>
                  <a:lnTo>
                    <a:pt x="164701" y="980119"/>
                  </a:lnTo>
                  <a:cubicBezTo>
                    <a:pt x="128973" y="976491"/>
                    <a:pt x="92722" y="974632"/>
                    <a:pt x="56037" y="974632"/>
                  </a:cubicBezTo>
                  <a:lnTo>
                    <a:pt x="41377" y="975372"/>
                  </a:lnTo>
                  <a:lnTo>
                    <a:pt x="27497" y="974812"/>
                  </a:lnTo>
                  <a:lnTo>
                    <a:pt x="0" y="976869"/>
                  </a:lnTo>
                  <a:lnTo>
                    <a:pt x="1691988" y="0"/>
                  </a:lnTo>
                  <a:lnTo>
                    <a:pt x="1763231" y="59563"/>
                  </a:lnTo>
                  <a:lnTo>
                    <a:pt x="1886257" y="171376"/>
                  </a:lnTo>
                  <a:lnTo>
                    <a:pt x="1920451" y="205407"/>
                  </a:lnTo>
                  <a:lnTo>
                    <a:pt x="2054399" y="352786"/>
                  </a:lnTo>
                  <a:lnTo>
                    <a:pt x="2079871" y="382253"/>
                  </a:lnTo>
                  <a:lnTo>
                    <a:pt x="2218217" y="567261"/>
                  </a:lnTo>
                  <a:lnTo>
                    <a:pt x="2251734" y="620546"/>
                  </a:lnTo>
                  <a:lnTo>
                    <a:pt x="2333176" y="754603"/>
                  </a:lnTo>
                  <a:lnTo>
                    <a:pt x="2410820" y="906272"/>
                  </a:lnTo>
                  <a:lnTo>
                    <a:pt x="2450561" y="988769"/>
                  </a:lnTo>
                  <a:lnTo>
                    <a:pt x="2507789" y="1135382"/>
                  </a:lnTo>
                  <a:lnTo>
                    <a:pt x="2544098" y="1234584"/>
                  </a:lnTo>
                  <a:lnTo>
                    <a:pt x="2579424" y="1361278"/>
                  </a:lnTo>
                  <a:lnTo>
                    <a:pt x="2612180" y="1488671"/>
                  </a:lnTo>
                  <a:lnTo>
                    <a:pt x="2630335" y="1592729"/>
                  </a:lnTo>
                  <a:lnTo>
                    <a:pt x="2654082" y="1748322"/>
                  </a:lnTo>
                  <a:lnTo>
                    <a:pt x="2660913" y="1839628"/>
                  </a:lnTo>
                  <a:lnTo>
                    <a:pt x="2669507" y="2009808"/>
                  </a:lnTo>
                  <a:lnTo>
                    <a:pt x="2665272" y="2199411"/>
                  </a:lnTo>
                  <a:lnTo>
                    <a:pt x="2664488" y="2221996"/>
                  </a:lnTo>
                  <a:lnTo>
                    <a:pt x="2664272" y="2224060"/>
                  </a:lnTo>
                  <a:lnTo>
                    <a:pt x="2637507" y="2448892"/>
                  </a:lnTo>
                  <a:lnTo>
                    <a:pt x="2629273" y="2495863"/>
                  </a:lnTo>
                  <a:lnTo>
                    <a:pt x="2584976" y="2699599"/>
                  </a:lnTo>
                  <a:lnTo>
                    <a:pt x="2579881" y="2720206"/>
                  </a:lnTo>
                  <a:lnTo>
                    <a:pt x="2506656" y="2949188"/>
                  </a:lnTo>
                  <a:lnTo>
                    <a:pt x="2501043" y="2963297"/>
                  </a:lnTo>
                  <a:lnTo>
                    <a:pt x="2416307" y="3160893"/>
                  </a:lnTo>
                  <a:lnTo>
                    <a:pt x="2397311" y="3200630"/>
                  </a:lnTo>
                  <a:lnTo>
                    <a:pt x="2288541" y="3399131"/>
                  </a:lnTo>
                  <a:lnTo>
                    <a:pt x="2268651" y="3429551"/>
                  </a:lnTo>
                  <a:lnTo>
                    <a:pt x="2165538" y="3580829"/>
                  </a:lnTo>
                  <a:lnTo>
                    <a:pt x="2117879" y="3644163"/>
                  </a:lnTo>
                  <a:lnTo>
                    <a:pt x="2000776" y="3784231"/>
                  </a:lnTo>
                  <a:lnTo>
                    <a:pt x="1981021" y="3807175"/>
                  </a:lnTo>
                  <a:lnTo>
                    <a:pt x="1946432" y="3842389"/>
                  </a:lnTo>
                  <a:lnTo>
                    <a:pt x="1822475" y="3963861"/>
                  </a:lnTo>
                  <a:lnTo>
                    <a:pt x="1765651" y="4014585"/>
                  </a:lnTo>
                  <a:lnTo>
                    <a:pt x="1591109" y="4154307"/>
                  </a:lnTo>
                  <a:lnTo>
                    <a:pt x="1577900" y="4163288"/>
                  </a:lnTo>
                  <a:lnTo>
                    <a:pt x="1382023" y="4289962"/>
                  </a:lnTo>
                  <a:lnTo>
                    <a:pt x="1348754" y="4309494"/>
                  </a:lnTo>
                  <a:lnTo>
                    <a:pt x="1187186" y="4392205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ffectLst>
              <a:outerShdw blurRad="393700" dist="381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553999F-E75B-490D-AD09-A570E0578FA1}"/>
                </a:ext>
              </a:extLst>
            </p:cNvPr>
            <p:cNvSpPr/>
            <p:nvPr/>
          </p:nvSpPr>
          <p:spPr>
            <a:xfrm rot="21600000">
              <a:off x="6041357" y="1395346"/>
              <a:ext cx="2669507" cy="4427068"/>
            </a:xfrm>
            <a:custGeom>
              <a:avLst/>
              <a:gdLst>
                <a:gd name="connsiteX0" fmla="*/ 1114815 w 2669507"/>
                <a:gd name="connsiteY0" fmla="*/ 4427068 h 4427068"/>
                <a:gd name="connsiteX1" fmla="*/ 1114815 w 2669507"/>
                <a:gd name="connsiteY1" fmla="*/ 2124349 h 4427068"/>
                <a:gd name="connsiteX2" fmla="*/ 1116358 w 2669507"/>
                <a:gd name="connsiteY2" fmla="*/ 2111387 h 4427068"/>
                <a:gd name="connsiteX3" fmla="*/ 1117362 w 2669507"/>
                <a:gd name="connsiteY3" fmla="*/ 2066437 h 4427068"/>
                <a:gd name="connsiteX4" fmla="*/ 1118827 w 2669507"/>
                <a:gd name="connsiteY4" fmla="*/ 2037422 h 4427068"/>
                <a:gd name="connsiteX5" fmla="*/ 1118260 w 2669507"/>
                <a:gd name="connsiteY5" fmla="*/ 2026201 h 4427068"/>
                <a:gd name="connsiteX6" fmla="*/ 1118647 w 2669507"/>
                <a:gd name="connsiteY6" fmla="*/ 2008882 h 4427068"/>
                <a:gd name="connsiteX7" fmla="*/ 1114767 w 2669507"/>
                <a:gd name="connsiteY7" fmla="*/ 1957023 h 4427068"/>
                <a:gd name="connsiteX8" fmla="*/ 1113340 w 2669507"/>
                <a:gd name="connsiteY8" fmla="*/ 1928758 h 4427068"/>
                <a:gd name="connsiteX9" fmla="*/ 1112741 w 2669507"/>
                <a:gd name="connsiteY9" fmla="*/ 1924833 h 4427068"/>
                <a:gd name="connsiteX10" fmla="*/ 1112741 w 2669507"/>
                <a:gd name="connsiteY10" fmla="*/ 1919716 h 4427068"/>
                <a:gd name="connsiteX11" fmla="*/ 1111976 w 2669507"/>
                <a:gd name="connsiteY11" fmla="*/ 1919716 h 4427068"/>
                <a:gd name="connsiteX12" fmla="*/ 1110954 w 2669507"/>
                <a:gd name="connsiteY12" fmla="*/ 1906049 h 4427068"/>
                <a:gd name="connsiteX13" fmla="*/ 1102339 w 2669507"/>
                <a:gd name="connsiteY13" fmla="*/ 1856674 h 4427068"/>
                <a:gd name="connsiteX14" fmla="*/ 1097235 w 2669507"/>
                <a:gd name="connsiteY14" fmla="*/ 1823233 h 4427068"/>
                <a:gd name="connsiteX15" fmla="*/ 1094961 w 2669507"/>
                <a:gd name="connsiteY15" fmla="*/ 1814388 h 4427068"/>
                <a:gd name="connsiteX16" fmla="*/ 1093081 w 2669507"/>
                <a:gd name="connsiteY16" fmla="*/ 1803617 h 4427068"/>
                <a:gd name="connsiteX17" fmla="*/ 1081646 w 2669507"/>
                <a:gd name="connsiteY17" fmla="*/ 1762604 h 4427068"/>
                <a:gd name="connsiteX18" fmla="*/ 1071046 w 2669507"/>
                <a:gd name="connsiteY18" fmla="*/ 1721381 h 4427068"/>
                <a:gd name="connsiteX19" fmla="*/ 1067289 w 2669507"/>
                <a:gd name="connsiteY19" fmla="*/ 1711116 h 4427068"/>
                <a:gd name="connsiteX20" fmla="*/ 1064836 w 2669507"/>
                <a:gd name="connsiteY20" fmla="*/ 1702317 h 4427068"/>
                <a:gd name="connsiteX21" fmla="*/ 1052530 w 2669507"/>
                <a:gd name="connsiteY21" fmla="*/ 1670792 h 4427068"/>
                <a:gd name="connsiteX22" fmla="*/ 1035307 w 2669507"/>
                <a:gd name="connsiteY22" fmla="*/ 1623736 h 4427068"/>
                <a:gd name="connsiteX23" fmla="*/ 1029272 w 2669507"/>
                <a:gd name="connsiteY23" fmla="*/ 1611206 h 4427068"/>
                <a:gd name="connsiteX24" fmla="*/ 1026020 w 2669507"/>
                <a:gd name="connsiteY24" fmla="*/ 1602876 h 4427068"/>
                <a:gd name="connsiteX25" fmla="*/ 1013118 w 2669507"/>
                <a:gd name="connsiteY25" fmla="*/ 1577673 h 4427068"/>
                <a:gd name="connsiteX26" fmla="*/ 990554 w 2669507"/>
                <a:gd name="connsiteY26" fmla="*/ 1530833 h 4427068"/>
                <a:gd name="connsiteX27" fmla="*/ 981561 w 2669507"/>
                <a:gd name="connsiteY27" fmla="*/ 1516031 h 4427068"/>
                <a:gd name="connsiteX28" fmla="*/ 976440 w 2669507"/>
                <a:gd name="connsiteY28" fmla="*/ 1506027 h 4427068"/>
                <a:gd name="connsiteX29" fmla="*/ 966707 w 2669507"/>
                <a:gd name="connsiteY29" fmla="*/ 1491580 h 4427068"/>
                <a:gd name="connsiteX30" fmla="*/ 937319 w 2669507"/>
                <a:gd name="connsiteY30" fmla="*/ 1443206 h 4427068"/>
                <a:gd name="connsiteX31" fmla="*/ 905000 w 2669507"/>
                <a:gd name="connsiteY31" fmla="*/ 1399985 h 4427068"/>
                <a:gd name="connsiteX32" fmla="*/ 893194 w 2669507"/>
                <a:gd name="connsiteY32" fmla="*/ 1382463 h 4427068"/>
                <a:gd name="connsiteX33" fmla="*/ 885410 w 2669507"/>
                <a:gd name="connsiteY33" fmla="*/ 1373789 h 4427068"/>
                <a:gd name="connsiteX34" fmla="*/ 876138 w 2669507"/>
                <a:gd name="connsiteY34" fmla="*/ 1361389 h 4427068"/>
                <a:gd name="connsiteX35" fmla="*/ 807543 w 2669507"/>
                <a:gd name="connsiteY35" fmla="*/ 1285916 h 4427068"/>
                <a:gd name="connsiteX36" fmla="*/ 802156 w 2669507"/>
                <a:gd name="connsiteY36" fmla="*/ 1281020 h 4427068"/>
                <a:gd name="connsiteX37" fmla="*/ 796048 w 2669507"/>
                <a:gd name="connsiteY37" fmla="*/ 1274214 h 4427068"/>
                <a:gd name="connsiteX38" fmla="*/ 775840 w 2669507"/>
                <a:gd name="connsiteY38" fmla="*/ 1257102 h 4427068"/>
                <a:gd name="connsiteX39" fmla="*/ 732070 w 2669507"/>
                <a:gd name="connsiteY39" fmla="*/ 1217321 h 4427068"/>
                <a:gd name="connsiteX40" fmla="*/ 704616 w 2669507"/>
                <a:gd name="connsiteY40" fmla="*/ 1196792 h 4427068"/>
                <a:gd name="connsiteX41" fmla="*/ 686899 w 2669507"/>
                <a:gd name="connsiteY41" fmla="*/ 1181789 h 4427068"/>
                <a:gd name="connsiteX42" fmla="*/ 670914 w 2669507"/>
                <a:gd name="connsiteY42" fmla="*/ 1171590 h 4427068"/>
                <a:gd name="connsiteX43" fmla="*/ 650253 w 2669507"/>
                <a:gd name="connsiteY43" fmla="*/ 1156140 h 4427068"/>
                <a:gd name="connsiteX44" fmla="*/ 576047 w 2669507"/>
                <a:gd name="connsiteY44" fmla="*/ 1111058 h 4427068"/>
                <a:gd name="connsiteX45" fmla="*/ 567643 w 2669507"/>
                <a:gd name="connsiteY45" fmla="*/ 1105696 h 4427068"/>
                <a:gd name="connsiteX46" fmla="*/ 565843 w 2669507"/>
                <a:gd name="connsiteY46" fmla="*/ 1104860 h 4427068"/>
                <a:gd name="connsiteX47" fmla="*/ 562626 w 2669507"/>
                <a:gd name="connsiteY47" fmla="*/ 1102905 h 4427068"/>
                <a:gd name="connsiteX48" fmla="*/ 469723 w 2669507"/>
                <a:gd name="connsiteY48" fmla="*/ 1058152 h 4427068"/>
                <a:gd name="connsiteX49" fmla="*/ 449222 w 2669507"/>
                <a:gd name="connsiteY49" fmla="*/ 1050648 h 4427068"/>
                <a:gd name="connsiteX50" fmla="*/ 440178 w 2669507"/>
                <a:gd name="connsiteY50" fmla="*/ 1046444 h 4427068"/>
                <a:gd name="connsiteX51" fmla="*/ 423235 w 2669507"/>
                <a:gd name="connsiteY51" fmla="*/ 1041137 h 4427068"/>
                <a:gd name="connsiteX52" fmla="*/ 372078 w 2669507"/>
                <a:gd name="connsiteY52" fmla="*/ 1022413 h 4427068"/>
                <a:gd name="connsiteX53" fmla="*/ 323967 w 2669507"/>
                <a:gd name="connsiteY53" fmla="*/ 1010042 h 4427068"/>
                <a:gd name="connsiteX54" fmla="*/ 306400 w 2669507"/>
                <a:gd name="connsiteY54" fmla="*/ 1004540 h 4427068"/>
                <a:gd name="connsiteX55" fmla="*/ 294542 w 2669507"/>
                <a:gd name="connsiteY55" fmla="*/ 1002477 h 4427068"/>
                <a:gd name="connsiteX56" fmla="*/ 270226 w 2669507"/>
                <a:gd name="connsiteY56" fmla="*/ 996224 h 4427068"/>
                <a:gd name="connsiteX57" fmla="*/ 175743 w 2669507"/>
                <a:gd name="connsiteY57" fmla="*/ 981805 h 4427068"/>
                <a:gd name="connsiteX58" fmla="*/ 168208 w 2669507"/>
                <a:gd name="connsiteY58" fmla="*/ 980493 h 4427068"/>
                <a:gd name="connsiteX59" fmla="*/ 166772 w 2669507"/>
                <a:gd name="connsiteY59" fmla="*/ 980435 h 4427068"/>
                <a:gd name="connsiteX60" fmla="*/ 164701 w 2669507"/>
                <a:gd name="connsiteY60" fmla="*/ 980119 h 4427068"/>
                <a:gd name="connsiteX61" fmla="*/ 56037 w 2669507"/>
                <a:gd name="connsiteY61" fmla="*/ 974632 h 4427068"/>
                <a:gd name="connsiteX62" fmla="*/ 41377 w 2669507"/>
                <a:gd name="connsiteY62" fmla="*/ 975372 h 4427068"/>
                <a:gd name="connsiteX63" fmla="*/ 27497 w 2669507"/>
                <a:gd name="connsiteY63" fmla="*/ 974812 h 4427068"/>
                <a:gd name="connsiteX64" fmla="*/ 0 w 2669507"/>
                <a:gd name="connsiteY64" fmla="*/ 976869 h 4427068"/>
                <a:gd name="connsiteX65" fmla="*/ 1691988 w 2669507"/>
                <a:gd name="connsiteY65" fmla="*/ 0 h 4427068"/>
                <a:gd name="connsiteX66" fmla="*/ 1763231 w 2669507"/>
                <a:gd name="connsiteY66" fmla="*/ 59563 h 4427068"/>
                <a:gd name="connsiteX67" fmla="*/ 1886257 w 2669507"/>
                <a:gd name="connsiteY67" fmla="*/ 171376 h 4427068"/>
                <a:gd name="connsiteX68" fmla="*/ 1920451 w 2669507"/>
                <a:gd name="connsiteY68" fmla="*/ 205407 h 4427068"/>
                <a:gd name="connsiteX69" fmla="*/ 2054399 w 2669507"/>
                <a:gd name="connsiteY69" fmla="*/ 352786 h 4427068"/>
                <a:gd name="connsiteX70" fmla="*/ 2079871 w 2669507"/>
                <a:gd name="connsiteY70" fmla="*/ 382253 h 4427068"/>
                <a:gd name="connsiteX71" fmla="*/ 2218217 w 2669507"/>
                <a:gd name="connsiteY71" fmla="*/ 567261 h 4427068"/>
                <a:gd name="connsiteX72" fmla="*/ 2251734 w 2669507"/>
                <a:gd name="connsiteY72" fmla="*/ 620546 h 4427068"/>
                <a:gd name="connsiteX73" fmla="*/ 2333176 w 2669507"/>
                <a:gd name="connsiteY73" fmla="*/ 754603 h 4427068"/>
                <a:gd name="connsiteX74" fmla="*/ 2410820 w 2669507"/>
                <a:gd name="connsiteY74" fmla="*/ 906272 h 4427068"/>
                <a:gd name="connsiteX75" fmla="*/ 2450561 w 2669507"/>
                <a:gd name="connsiteY75" fmla="*/ 988769 h 4427068"/>
                <a:gd name="connsiteX76" fmla="*/ 2507789 w 2669507"/>
                <a:gd name="connsiteY76" fmla="*/ 1135382 h 4427068"/>
                <a:gd name="connsiteX77" fmla="*/ 2544098 w 2669507"/>
                <a:gd name="connsiteY77" fmla="*/ 1234584 h 4427068"/>
                <a:gd name="connsiteX78" fmla="*/ 2579424 w 2669507"/>
                <a:gd name="connsiteY78" fmla="*/ 1361278 h 4427068"/>
                <a:gd name="connsiteX79" fmla="*/ 2612180 w 2669507"/>
                <a:gd name="connsiteY79" fmla="*/ 1488671 h 4427068"/>
                <a:gd name="connsiteX80" fmla="*/ 2630335 w 2669507"/>
                <a:gd name="connsiteY80" fmla="*/ 1592729 h 4427068"/>
                <a:gd name="connsiteX81" fmla="*/ 2654082 w 2669507"/>
                <a:gd name="connsiteY81" fmla="*/ 1748322 h 4427068"/>
                <a:gd name="connsiteX82" fmla="*/ 2660913 w 2669507"/>
                <a:gd name="connsiteY82" fmla="*/ 1839628 h 4427068"/>
                <a:gd name="connsiteX83" fmla="*/ 2669507 w 2669507"/>
                <a:gd name="connsiteY83" fmla="*/ 2009808 h 4427068"/>
                <a:gd name="connsiteX84" fmla="*/ 2665272 w 2669507"/>
                <a:gd name="connsiteY84" fmla="*/ 2199411 h 4427068"/>
                <a:gd name="connsiteX85" fmla="*/ 2664488 w 2669507"/>
                <a:gd name="connsiteY85" fmla="*/ 2221996 h 4427068"/>
                <a:gd name="connsiteX86" fmla="*/ 2664272 w 2669507"/>
                <a:gd name="connsiteY86" fmla="*/ 2224060 h 4427068"/>
                <a:gd name="connsiteX87" fmla="*/ 2637507 w 2669507"/>
                <a:gd name="connsiteY87" fmla="*/ 2448892 h 4427068"/>
                <a:gd name="connsiteX88" fmla="*/ 2629273 w 2669507"/>
                <a:gd name="connsiteY88" fmla="*/ 2495863 h 4427068"/>
                <a:gd name="connsiteX89" fmla="*/ 2584976 w 2669507"/>
                <a:gd name="connsiteY89" fmla="*/ 2699599 h 4427068"/>
                <a:gd name="connsiteX90" fmla="*/ 2579881 w 2669507"/>
                <a:gd name="connsiteY90" fmla="*/ 2720206 h 4427068"/>
                <a:gd name="connsiteX91" fmla="*/ 2506656 w 2669507"/>
                <a:gd name="connsiteY91" fmla="*/ 2949188 h 4427068"/>
                <a:gd name="connsiteX92" fmla="*/ 2501043 w 2669507"/>
                <a:gd name="connsiteY92" fmla="*/ 2963297 h 4427068"/>
                <a:gd name="connsiteX93" fmla="*/ 2416307 w 2669507"/>
                <a:gd name="connsiteY93" fmla="*/ 3160893 h 4427068"/>
                <a:gd name="connsiteX94" fmla="*/ 2397311 w 2669507"/>
                <a:gd name="connsiteY94" fmla="*/ 3200630 h 4427068"/>
                <a:gd name="connsiteX95" fmla="*/ 2288541 w 2669507"/>
                <a:gd name="connsiteY95" fmla="*/ 3399131 h 4427068"/>
                <a:gd name="connsiteX96" fmla="*/ 2268651 w 2669507"/>
                <a:gd name="connsiteY96" fmla="*/ 3429551 h 4427068"/>
                <a:gd name="connsiteX97" fmla="*/ 2165538 w 2669507"/>
                <a:gd name="connsiteY97" fmla="*/ 3580829 h 4427068"/>
                <a:gd name="connsiteX98" fmla="*/ 2117879 w 2669507"/>
                <a:gd name="connsiteY98" fmla="*/ 3644163 h 4427068"/>
                <a:gd name="connsiteX99" fmla="*/ 2000776 w 2669507"/>
                <a:gd name="connsiteY99" fmla="*/ 3784231 h 4427068"/>
                <a:gd name="connsiteX100" fmla="*/ 1981021 w 2669507"/>
                <a:gd name="connsiteY100" fmla="*/ 3807175 h 4427068"/>
                <a:gd name="connsiteX101" fmla="*/ 1946432 w 2669507"/>
                <a:gd name="connsiteY101" fmla="*/ 3842389 h 4427068"/>
                <a:gd name="connsiteX102" fmla="*/ 1822475 w 2669507"/>
                <a:gd name="connsiteY102" fmla="*/ 3963861 h 4427068"/>
                <a:gd name="connsiteX103" fmla="*/ 1765651 w 2669507"/>
                <a:gd name="connsiteY103" fmla="*/ 4014585 h 4427068"/>
                <a:gd name="connsiteX104" fmla="*/ 1591109 w 2669507"/>
                <a:gd name="connsiteY104" fmla="*/ 4154307 h 4427068"/>
                <a:gd name="connsiteX105" fmla="*/ 1577900 w 2669507"/>
                <a:gd name="connsiteY105" fmla="*/ 4163288 h 4427068"/>
                <a:gd name="connsiteX106" fmla="*/ 1382023 w 2669507"/>
                <a:gd name="connsiteY106" fmla="*/ 4289962 h 4427068"/>
                <a:gd name="connsiteX107" fmla="*/ 1348754 w 2669507"/>
                <a:gd name="connsiteY107" fmla="*/ 4309494 h 4427068"/>
                <a:gd name="connsiteX108" fmla="*/ 1187186 w 2669507"/>
                <a:gd name="connsiteY108" fmla="*/ 4392205 h 442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669507" h="4427068">
                  <a:moveTo>
                    <a:pt x="1114815" y="4427068"/>
                  </a:moveTo>
                  <a:lnTo>
                    <a:pt x="1114815" y="2124349"/>
                  </a:lnTo>
                  <a:lnTo>
                    <a:pt x="1116358" y="2111387"/>
                  </a:lnTo>
                  <a:lnTo>
                    <a:pt x="1117362" y="2066437"/>
                  </a:lnTo>
                  <a:lnTo>
                    <a:pt x="1118827" y="2037422"/>
                  </a:lnTo>
                  <a:lnTo>
                    <a:pt x="1118260" y="2026201"/>
                  </a:lnTo>
                  <a:lnTo>
                    <a:pt x="1118647" y="2008882"/>
                  </a:lnTo>
                  <a:lnTo>
                    <a:pt x="1114767" y="1957023"/>
                  </a:lnTo>
                  <a:lnTo>
                    <a:pt x="1113340" y="1928758"/>
                  </a:lnTo>
                  <a:lnTo>
                    <a:pt x="1112741" y="1924833"/>
                  </a:lnTo>
                  <a:lnTo>
                    <a:pt x="1112741" y="1919716"/>
                  </a:lnTo>
                  <a:lnTo>
                    <a:pt x="1111976" y="1919716"/>
                  </a:lnTo>
                  <a:lnTo>
                    <a:pt x="1110954" y="1906049"/>
                  </a:lnTo>
                  <a:lnTo>
                    <a:pt x="1102339" y="1856674"/>
                  </a:lnTo>
                  <a:lnTo>
                    <a:pt x="1097235" y="1823233"/>
                  </a:lnTo>
                  <a:lnTo>
                    <a:pt x="1094961" y="1814388"/>
                  </a:lnTo>
                  <a:lnTo>
                    <a:pt x="1093081" y="1803617"/>
                  </a:lnTo>
                  <a:lnTo>
                    <a:pt x="1081646" y="1762604"/>
                  </a:lnTo>
                  <a:lnTo>
                    <a:pt x="1071046" y="1721381"/>
                  </a:lnTo>
                  <a:lnTo>
                    <a:pt x="1067289" y="1711116"/>
                  </a:lnTo>
                  <a:lnTo>
                    <a:pt x="1064836" y="1702317"/>
                  </a:lnTo>
                  <a:lnTo>
                    <a:pt x="1052530" y="1670792"/>
                  </a:lnTo>
                  <a:lnTo>
                    <a:pt x="1035307" y="1623736"/>
                  </a:lnTo>
                  <a:lnTo>
                    <a:pt x="1029272" y="1611206"/>
                  </a:lnTo>
                  <a:lnTo>
                    <a:pt x="1026020" y="1602876"/>
                  </a:lnTo>
                  <a:lnTo>
                    <a:pt x="1013118" y="1577673"/>
                  </a:lnTo>
                  <a:lnTo>
                    <a:pt x="990554" y="1530833"/>
                  </a:lnTo>
                  <a:lnTo>
                    <a:pt x="981561" y="1516031"/>
                  </a:lnTo>
                  <a:lnTo>
                    <a:pt x="976440" y="1506027"/>
                  </a:lnTo>
                  <a:lnTo>
                    <a:pt x="966707" y="1491580"/>
                  </a:lnTo>
                  <a:lnTo>
                    <a:pt x="937319" y="1443206"/>
                  </a:lnTo>
                  <a:lnTo>
                    <a:pt x="905000" y="1399985"/>
                  </a:lnTo>
                  <a:lnTo>
                    <a:pt x="893194" y="1382463"/>
                  </a:lnTo>
                  <a:lnTo>
                    <a:pt x="885410" y="1373789"/>
                  </a:lnTo>
                  <a:lnTo>
                    <a:pt x="876138" y="1361389"/>
                  </a:lnTo>
                  <a:cubicBezTo>
                    <a:pt x="854478" y="1335144"/>
                    <a:pt x="831584" y="1309957"/>
                    <a:pt x="807543" y="1285916"/>
                  </a:cubicBezTo>
                  <a:lnTo>
                    <a:pt x="802156" y="1281020"/>
                  </a:lnTo>
                  <a:lnTo>
                    <a:pt x="796048" y="1274214"/>
                  </a:lnTo>
                  <a:lnTo>
                    <a:pt x="775840" y="1257102"/>
                  </a:lnTo>
                  <a:lnTo>
                    <a:pt x="732070" y="1217321"/>
                  </a:lnTo>
                  <a:lnTo>
                    <a:pt x="704616" y="1196792"/>
                  </a:lnTo>
                  <a:lnTo>
                    <a:pt x="686899" y="1181789"/>
                  </a:lnTo>
                  <a:lnTo>
                    <a:pt x="670914" y="1171590"/>
                  </a:lnTo>
                  <a:lnTo>
                    <a:pt x="650253" y="1156140"/>
                  </a:lnTo>
                  <a:lnTo>
                    <a:pt x="576047" y="1111058"/>
                  </a:lnTo>
                  <a:lnTo>
                    <a:pt x="567643" y="1105696"/>
                  </a:lnTo>
                  <a:lnTo>
                    <a:pt x="565843" y="1104860"/>
                  </a:lnTo>
                  <a:lnTo>
                    <a:pt x="562626" y="1102905"/>
                  </a:lnTo>
                  <a:cubicBezTo>
                    <a:pt x="532508" y="1086544"/>
                    <a:pt x="501511" y="1071596"/>
                    <a:pt x="469723" y="1058152"/>
                  </a:cubicBezTo>
                  <a:lnTo>
                    <a:pt x="449222" y="1050648"/>
                  </a:lnTo>
                  <a:lnTo>
                    <a:pt x="440178" y="1046444"/>
                  </a:lnTo>
                  <a:lnTo>
                    <a:pt x="423235" y="1041137"/>
                  </a:lnTo>
                  <a:lnTo>
                    <a:pt x="372078" y="1022413"/>
                  </a:lnTo>
                  <a:lnTo>
                    <a:pt x="323967" y="1010042"/>
                  </a:lnTo>
                  <a:lnTo>
                    <a:pt x="306400" y="1004540"/>
                  </a:lnTo>
                  <a:lnTo>
                    <a:pt x="294542" y="1002477"/>
                  </a:lnTo>
                  <a:lnTo>
                    <a:pt x="270226" y="996224"/>
                  </a:lnTo>
                  <a:lnTo>
                    <a:pt x="175743" y="981805"/>
                  </a:lnTo>
                  <a:lnTo>
                    <a:pt x="168208" y="980493"/>
                  </a:lnTo>
                  <a:lnTo>
                    <a:pt x="166772" y="980435"/>
                  </a:lnTo>
                  <a:lnTo>
                    <a:pt x="164701" y="980119"/>
                  </a:lnTo>
                  <a:cubicBezTo>
                    <a:pt x="128973" y="976491"/>
                    <a:pt x="92722" y="974632"/>
                    <a:pt x="56037" y="974632"/>
                  </a:cubicBezTo>
                  <a:lnTo>
                    <a:pt x="41377" y="975372"/>
                  </a:lnTo>
                  <a:lnTo>
                    <a:pt x="27497" y="974812"/>
                  </a:lnTo>
                  <a:lnTo>
                    <a:pt x="0" y="976869"/>
                  </a:lnTo>
                  <a:lnTo>
                    <a:pt x="1691988" y="0"/>
                  </a:lnTo>
                  <a:lnTo>
                    <a:pt x="1763231" y="59563"/>
                  </a:lnTo>
                  <a:lnTo>
                    <a:pt x="1886257" y="171376"/>
                  </a:lnTo>
                  <a:lnTo>
                    <a:pt x="1920451" y="205407"/>
                  </a:lnTo>
                  <a:lnTo>
                    <a:pt x="2054399" y="352786"/>
                  </a:lnTo>
                  <a:lnTo>
                    <a:pt x="2079871" y="382253"/>
                  </a:lnTo>
                  <a:lnTo>
                    <a:pt x="2218217" y="567261"/>
                  </a:lnTo>
                  <a:lnTo>
                    <a:pt x="2251734" y="620546"/>
                  </a:lnTo>
                  <a:lnTo>
                    <a:pt x="2333176" y="754603"/>
                  </a:lnTo>
                  <a:lnTo>
                    <a:pt x="2410820" y="906272"/>
                  </a:lnTo>
                  <a:lnTo>
                    <a:pt x="2450561" y="988769"/>
                  </a:lnTo>
                  <a:lnTo>
                    <a:pt x="2507789" y="1135382"/>
                  </a:lnTo>
                  <a:lnTo>
                    <a:pt x="2544098" y="1234584"/>
                  </a:lnTo>
                  <a:lnTo>
                    <a:pt x="2579424" y="1361278"/>
                  </a:lnTo>
                  <a:lnTo>
                    <a:pt x="2612180" y="1488671"/>
                  </a:lnTo>
                  <a:lnTo>
                    <a:pt x="2630335" y="1592729"/>
                  </a:lnTo>
                  <a:lnTo>
                    <a:pt x="2654082" y="1748322"/>
                  </a:lnTo>
                  <a:lnTo>
                    <a:pt x="2660913" y="1839628"/>
                  </a:lnTo>
                  <a:lnTo>
                    <a:pt x="2669507" y="2009808"/>
                  </a:lnTo>
                  <a:lnTo>
                    <a:pt x="2665272" y="2199411"/>
                  </a:lnTo>
                  <a:lnTo>
                    <a:pt x="2664488" y="2221996"/>
                  </a:lnTo>
                  <a:lnTo>
                    <a:pt x="2664272" y="2224060"/>
                  </a:lnTo>
                  <a:lnTo>
                    <a:pt x="2637507" y="2448892"/>
                  </a:lnTo>
                  <a:lnTo>
                    <a:pt x="2629273" y="2495863"/>
                  </a:lnTo>
                  <a:lnTo>
                    <a:pt x="2584976" y="2699599"/>
                  </a:lnTo>
                  <a:lnTo>
                    <a:pt x="2579881" y="2720206"/>
                  </a:lnTo>
                  <a:lnTo>
                    <a:pt x="2506656" y="2949188"/>
                  </a:lnTo>
                  <a:lnTo>
                    <a:pt x="2501043" y="2963297"/>
                  </a:lnTo>
                  <a:lnTo>
                    <a:pt x="2416307" y="3160893"/>
                  </a:lnTo>
                  <a:lnTo>
                    <a:pt x="2397311" y="3200630"/>
                  </a:lnTo>
                  <a:lnTo>
                    <a:pt x="2288541" y="3399131"/>
                  </a:lnTo>
                  <a:lnTo>
                    <a:pt x="2268651" y="3429551"/>
                  </a:lnTo>
                  <a:lnTo>
                    <a:pt x="2165538" y="3580829"/>
                  </a:lnTo>
                  <a:lnTo>
                    <a:pt x="2117879" y="3644163"/>
                  </a:lnTo>
                  <a:lnTo>
                    <a:pt x="2000776" y="3784231"/>
                  </a:lnTo>
                  <a:lnTo>
                    <a:pt x="1981021" y="3807175"/>
                  </a:lnTo>
                  <a:lnTo>
                    <a:pt x="1946432" y="3842389"/>
                  </a:lnTo>
                  <a:lnTo>
                    <a:pt x="1822475" y="3963861"/>
                  </a:lnTo>
                  <a:lnTo>
                    <a:pt x="1765651" y="4014585"/>
                  </a:lnTo>
                  <a:lnTo>
                    <a:pt x="1591109" y="4154307"/>
                  </a:lnTo>
                  <a:lnTo>
                    <a:pt x="1577900" y="4163288"/>
                  </a:lnTo>
                  <a:lnTo>
                    <a:pt x="1382023" y="4289962"/>
                  </a:lnTo>
                  <a:lnTo>
                    <a:pt x="1348754" y="4309494"/>
                  </a:lnTo>
                  <a:lnTo>
                    <a:pt x="1187186" y="43922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93700" dist="381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7" name="Graphic 56" descr="Lightbulb">
              <a:extLst>
                <a:ext uri="{FF2B5EF4-FFF2-40B4-BE49-F238E27FC236}">
                  <a16:creationId xmlns:a16="http://schemas.microsoft.com/office/drawing/2014/main" id="{5FA391DF-CB39-412F-B87E-2358B9244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71356" y="3516877"/>
              <a:ext cx="540000" cy="540000"/>
            </a:xfrm>
            <a:prstGeom prst="rect">
              <a:avLst/>
            </a:prstGeom>
          </p:spPr>
        </p:pic>
        <p:pic>
          <p:nvPicPr>
            <p:cNvPr id="59" name="Graphic 58" descr="Magnifying glass">
              <a:extLst>
                <a:ext uri="{FF2B5EF4-FFF2-40B4-BE49-F238E27FC236}">
                  <a16:creationId xmlns:a16="http://schemas.microsoft.com/office/drawing/2014/main" id="{653E0AC8-70FD-4ACC-A453-E5EDD88A9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70644" y="1027018"/>
              <a:ext cx="540000" cy="540000"/>
            </a:xfrm>
            <a:prstGeom prst="rect">
              <a:avLst/>
            </a:prstGeom>
          </p:spPr>
        </p:pic>
        <p:pic>
          <p:nvPicPr>
            <p:cNvPr id="61" name="Graphic 60" descr="Puzzle">
              <a:extLst>
                <a:ext uri="{FF2B5EF4-FFF2-40B4-BE49-F238E27FC236}">
                  <a16:creationId xmlns:a16="http://schemas.microsoft.com/office/drawing/2014/main" id="{BB7AE96F-200F-466E-92C4-A23E4F6FF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27785" y="3654188"/>
              <a:ext cx="540000" cy="540000"/>
            </a:xfrm>
            <a:prstGeom prst="rect">
              <a:avLst/>
            </a:prstGeom>
          </p:spPr>
        </p:pic>
        <p:pic>
          <p:nvPicPr>
            <p:cNvPr id="63" name="Graphic 62" descr="Pie chart">
              <a:extLst>
                <a:ext uri="{FF2B5EF4-FFF2-40B4-BE49-F238E27FC236}">
                  <a16:creationId xmlns:a16="http://schemas.microsoft.com/office/drawing/2014/main" id="{E65C589C-1239-4D1C-8F37-EFFCA2CC7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50315" y="4887865"/>
              <a:ext cx="540000" cy="5400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D708F71-9060-49A9-B4FC-A6AB53CE4FDF}"/>
                </a:ext>
              </a:extLst>
            </p:cNvPr>
            <p:cNvSpPr txBox="1"/>
            <p:nvPr/>
          </p:nvSpPr>
          <p:spPr>
            <a:xfrm>
              <a:off x="5406735" y="3027316"/>
              <a:ext cx="12692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spc="300" dirty="0">
                  <a:solidFill>
                    <a:srgbClr val="8EC448"/>
                  </a:solidFill>
                  <a:latin typeface="Nexa Bold" panose="02000000000000000000" pitchFamily="50" charset="0"/>
                </a:rPr>
                <a:t>CREATIVE</a:t>
              </a:r>
            </a:p>
            <a:p>
              <a:pPr algn="ctr"/>
              <a:r>
                <a:rPr lang="en-IN" sz="1050" spc="300" dirty="0">
                  <a:solidFill>
                    <a:srgbClr val="8EC448"/>
                  </a:solidFill>
                  <a:latin typeface="Nexa Bold" panose="02000000000000000000" pitchFamily="50" charset="0"/>
                </a:rPr>
                <a:t>VENUS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8543459-D03E-4D92-8AB1-1520B79F625C}"/>
                </a:ext>
              </a:extLst>
            </p:cNvPr>
            <p:cNvSpPr txBox="1"/>
            <p:nvPr/>
          </p:nvSpPr>
          <p:spPr>
            <a:xfrm>
              <a:off x="7190973" y="3162934"/>
              <a:ext cx="14492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800" dirty="0">
                  <a:solidFill>
                    <a:schemeClr val="bg1">
                      <a:lumMod val="75000"/>
                    </a:schemeClr>
                  </a:solidFill>
                  <a:latin typeface="Nexa Light" panose="02000000000000000000" pitchFamily="50" charset="0"/>
                </a:rPr>
                <a:t>Subscribe to our channel to watch more such videos. Please like, share and comment on the videos.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213F52F-3388-4432-8F51-834EA3613A5F}"/>
                </a:ext>
              </a:extLst>
            </p:cNvPr>
            <p:cNvSpPr txBox="1"/>
            <p:nvPr/>
          </p:nvSpPr>
          <p:spPr>
            <a:xfrm>
              <a:off x="4631072" y="4766024"/>
              <a:ext cx="14492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800" dirty="0">
                  <a:solidFill>
                    <a:schemeClr val="bg1"/>
                  </a:solidFill>
                  <a:latin typeface="Nexa Light" panose="02000000000000000000" pitchFamily="50" charset="0"/>
                </a:rPr>
                <a:t>Subscribe to our channel to watch more such videos. Please like, share and comment on the videos.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0A6853C-5F51-433D-A2D8-A7E4F3777E92}"/>
                </a:ext>
              </a:extLst>
            </p:cNvPr>
            <p:cNvSpPr txBox="1"/>
            <p:nvPr/>
          </p:nvSpPr>
          <p:spPr>
            <a:xfrm>
              <a:off x="4411105" y="1799320"/>
              <a:ext cx="14492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800" dirty="0">
                  <a:solidFill>
                    <a:schemeClr val="bg1"/>
                  </a:solidFill>
                  <a:latin typeface="Nexa Light" panose="02000000000000000000" pitchFamily="50" charset="0"/>
                </a:rPr>
                <a:t>Subscribe to our channel to watch more such videos. Please like, share and comment on the videos.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7B2390F-171F-4BBE-94A9-12928FD19630}"/>
                </a:ext>
              </a:extLst>
            </p:cNvPr>
            <p:cNvSpPr txBox="1"/>
            <p:nvPr/>
          </p:nvSpPr>
          <p:spPr>
            <a:xfrm>
              <a:off x="6513837" y="2120293"/>
              <a:ext cx="857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>
                      <a:lumMod val="75000"/>
                    </a:schemeClr>
                  </a:solidFill>
                  <a:latin typeface="Eurostile BQ" pitchFamily="50" charset="0"/>
                </a:rPr>
                <a:t>01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85EDA19-56FA-49F2-A7AA-0DD3B32A4F17}"/>
                </a:ext>
              </a:extLst>
            </p:cNvPr>
            <p:cNvSpPr txBox="1"/>
            <p:nvPr/>
          </p:nvSpPr>
          <p:spPr>
            <a:xfrm>
              <a:off x="6411850" y="4400622"/>
              <a:ext cx="857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  <a:latin typeface="Eurostile BQ" pitchFamily="50" charset="0"/>
                </a:rPr>
                <a:t>02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1BD0852-F43E-4050-82D5-5E97D9AD793C}"/>
                </a:ext>
              </a:extLst>
            </p:cNvPr>
            <p:cNvSpPr txBox="1"/>
            <p:nvPr/>
          </p:nvSpPr>
          <p:spPr>
            <a:xfrm>
              <a:off x="4393684" y="3201423"/>
              <a:ext cx="857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  <a:latin typeface="Eurostile BQ" pitchFamily="50" charset="0"/>
                </a:rPr>
                <a:t>03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05A12EB-1300-4D27-9206-CEA6126D168A}"/>
                </a:ext>
              </a:extLst>
            </p:cNvPr>
            <p:cNvSpPr txBox="1"/>
            <p:nvPr/>
          </p:nvSpPr>
          <p:spPr>
            <a:xfrm>
              <a:off x="7156441" y="2678203"/>
              <a:ext cx="9895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chemeClr val="bg1">
                      <a:lumMod val="75000"/>
                    </a:schemeClr>
                  </a:solidFill>
                  <a:latin typeface="Nexa Bold" panose="02000000000000000000" pitchFamily="50" charset="0"/>
                </a:rPr>
                <a:t>60%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A1387D8-09E6-4BED-95E1-8FF46DD3BE12}"/>
                </a:ext>
              </a:extLst>
            </p:cNvPr>
            <p:cNvSpPr txBox="1"/>
            <p:nvPr/>
          </p:nvSpPr>
          <p:spPr>
            <a:xfrm>
              <a:off x="4599929" y="4332256"/>
              <a:ext cx="9895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chemeClr val="bg1"/>
                  </a:solidFill>
                  <a:latin typeface="Nexa Bold" panose="02000000000000000000" pitchFamily="50" charset="0"/>
                </a:rPr>
                <a:t>70%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1E41C7C-2AAD-4BAC-8779-5BC7782C0C0C}"/>
                </a:ext>
              </a:extLst>
            </p:cNvPr>
            <p:cNvSpPr txBox="1"/>
            <p:nvPr/>
          </p:nvSpPr>
          <p:spPr>
            <a:xfrm>
              <a:off x="4900670" y="1329961"/>
              <a:ext cx="9895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2800" dirty="0">
                  <a:solidFill>
                    <a:schemeClr val="bg1"/>
                  </a:solidFill>
                  <a:latin typeface="Nexa Bold" panose="02000000000000000000" pitchFamily="50" charset="0"/>
                </a:rPr>
                <a:t>80%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0151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Eurostile BQ</vt:lpstr>
      <vt:lpstr>Nexa Bold</vt:lpstr>
      <vt:lpstr>Nexa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9</cp:revision>
  <dcterms:created xsi:type="dcterms:W3CDTF">2017-06-28T16:27:39Z</dcterms:created>
  <dcterms:modified xsi:type="dcterms:W3CDTF">2017-06-28T17:09:45Z</dcterms:modified>
</cp:coreProperties>
</file>