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C7E"/>
    <a:srgbClr val="3A7E14"/>
    <a:srgbClr val="82104C"/>
    <a:srgbClr val="1E118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C8C2-FB32-4006-BEB1-5CB52CBF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A6D30-41FF-4DD8-B7A3-59C17DB79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21AE-7655-4584-A07F-DD9CF950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B059-F3C8-40FA-B3F2-A37D5462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2C8F-024F-4DA9-9B80-F63D982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F1C3-A725-4A24-AF33-B6C7B79F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379B0-39B2-42EF-8DD5-D8BB66DF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7E6E-1C64-484C-BAAC-25AB908F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5C2B-C268-4E61-ADA6-AB207FF9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6B6E-6DA1-45F4-8BE0-450EAD1A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E3E34-579B-4614-AC16-DDC757B27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70D6-EF07-4BEA-9639-A3070CDAB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604C-16F9-44B0-ACC7-929D8C79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53C1-8A69-4A6D-A1E2-3AAAEF10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67C7-AD75-43EA-9E4B-D826A4F9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EC72-3EAD-4473-B480-2C8B3333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1A8A-0C9F-422B-980F-9EB73A5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DD8D-38A3-4824-98D0-92420603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A0A1-8356-43EF-837B-FE3D414A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6588-047A-4A7E-A8EE-E26E252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8B7C-974D-4A32-AFE8-B679C260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6A73-F472-42CC-BB98-C5DF505B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3A4-5EE8-46AD-A8DE-72355158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0EC1-435E-40AD-B7A3-2F7904C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9A61-F24C-47B1-B2C9-E809E53E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7F6-19DB-46B9-9559-A3FCA28E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91F3-E717-43B9-8073-4585396F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162D-1D51-47D7-B0E2-7D36A0E7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9A50-02C6-45A6-AB7E-8C7AF2F4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1CFA-A98F-45F3-BF5F-0E8B43AF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82F4-CDA7-457E-A058-5C716188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3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27E0-D95D-4080-9DC1-6B739B51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160D-25EE-4844-A605-7FAADB93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6DA96-FDDB-4CD4-B318-10223CD5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01758-0709-4377-BE10-CC4B41176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7C23-9655-4835-AA19-B7B57C8CB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F628E-049D-4F28-8505-135B9ABE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39B9-5D9E-4666-9FB6-6BD63251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12A50-7B89-4C9E-B8D7-3955662B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CD7-A1D3-4F26-B4E0-839240A5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72071-3493-4A66-8D86-33877D2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3DC1F-A88C-460C-9B89-4B15C6E0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359E7-71F6-4BD2-BC30-8D595B10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FAB23-1952-4365-88B6-723101CC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64E5-1E57-487D-9E20-09C2647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BD9A-BB45-4D3A-8880-C07AFB7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5AD5-7A35-45EA-BB97-991A7D1B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D390-B431-4540-BFA3-4D2CAAEE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43DB-3D64-4556-93C4-AE2DBB78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1A95-D4AE-49D3-9B8B-F42A79CC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6BF0-8B54-4195-A2BF-D52817A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86E92-D54D-4A92-962F-C8629997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3D7D-7076-4A06-9A56-13B66C5D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D4E6B-93BD-46C1-B242-D646278D6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67DF0-E6DB-423B-B7BC-F18C6F0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9E4E-4D98-4302-87E0-5DD3865A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1A3D-FCB8-444C-8416-C8E8BC5B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EC8A-10BF-4E23-AA2F-C362C2FF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38FEF-E06C-4CC4-94DA-79F22D91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560C-6A16-40D7-9BB9-2D40AA10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9A63-BC4A-4C08-9D2A-3FF99BB3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5AFA-10B8-4988-AA8C-7843D628DD5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E745-FAA9-4584-A970-574C6597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4CD2-5099-425F-B512-C3AB3034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35CD-F518-4F1B-A058-59A066D3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2303A-C143-4158-8B9A-31A2E3266ECC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69CA-8B53-4F99-A5E9-B55E78371A44}"/>
              </a:ext>
            </a:extLst>
          </p:cNvPr>
          <p:cNvSpPr txBox="1"/>
          <p:nvPr/>
        </p:nvSpPr>
        <p:spPr>
          <a:xfrm>
            <a:off x="159657" y="6197600"/>
            <a:ext cx="5762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COMPANY PRESENTATION</a:t>
            </a:r>
          </a:p>
          <a:p>
            <a:r>
              <a:rPr lang="en-IN" sz="11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VERSION 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7F5C-9DD6-4CB8-9272-B03726496391}"/>
              </a:ext>
            </a:extLst>
          </p:cNvPr>
          <p:cNvSpPr txBox="1"/>
          <p:nvPr/>
        </p:nvSpPr>
        <p:spPr>
          <a:xfrm>
            <a:off x="10174514" y="6282238"/>
            <a:ext cx="201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DD/MM/YYYY</a:t>
            </a:r>
            <a:endParaRPr lang="en-IN" sz="1100" spc="3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96444-1F0B-4E38-B2E1-BD9796CA192F}"/>
              </a:ext>
            </a:extLst>
          </p:cNvPr>
          <p:cNvSpPr txBox="1"/>
          <p:nvPr/>
        </p:nvSpPr>
        <p:spPr>
          <a:xfrm>
            <a:off x="159657" y="203537"/>
            <a:ext cx="280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CORPORATE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BUSINESS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TEMPLATE</a:t>
            </a:r>
            <a:endParaRPr lang="en-IN" sz="160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40F3-7B2A-4B1D-807D-CEA75160B214}"/>
              </a:ext>
            </a:extLst>
          </p:cNvPr>
          <p:cNvSpPr txBox="1"/>
          <p:nvPr/>
        </p:nvSpPr>
        <p:spPr>
          <a:xfrm>
            <a:off x="8686800" y="57286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COVER SLIDE</a:t>
            </a:r>
            <a:endParaRPr lang="en-IN" sz="105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80129-4E8E-4F08-90B6-EF9E5C16DD1E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solidFill>
            <a:srgbClr val="1E1181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CD4A-9443-4AB5-B49D-49F8730BB290}"/>
              </a:ext>
            </a:extLst>
          </p:cNvPr>
          <p:cNvSpPr/>
          <p:nvPr/>
        </p:nvSpPr>
        <p:spPr>
          <a:xfrm>
            <a:off x="8418285" y="849867"/>
            <a:ext cx="1364343" cy="10515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194458-CCE4-4B55-997C-05BD63ED3C04}"/>
              </a:ext>
            </a:extLst>
          </p:cNvPr>
          <p:cNvGrpSpPr/>
          <p:nvPr/>
        </p:nvGrpSpPr>
        <p:grpSpPr>
          <a:xfrm>
            <a:off x="406043" y="2047992"/>
            <a:ext cx="1037295" cy="740178"/>
            <a:chOff x="466003" y="1748189"/>
            <a:chExt cx="1560285" cy="1113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F2A5C9-8AD5-47D0-B405-705D4AA9B00F}"/>
                </a:ext>
              </a:extLst>
            </p:cNvPr>
            <p:cNvSpPr/>
            <p:nvPr/>
          </p:nvSpPr>
          <p:spPr>
            <a:xfrm>
              <a:off x="466003" y="1748189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4E58D4-AE90-4479-A49C-18EFC9857D72}"/>
                </a:ext>
              </a:extLst>
            </p:cNvPr>
            <p:cNvSpPr/>
            <p:nvPr/>
          </p:nvSpPr>
          <p:spPr>
            <a:xfrm>
              <a:off x="932006" y="1767273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FDF03-1C4B-4FAF-9DAF-DEE70C5C5A56}"/>
              </a:ext>
            </a:extLst>
          </p:cNvPr>
          <p:cNvSpPr txBox="1"/>
          <p:nvPr/>
        </p:nvSpPr>
        <p:spPr>
          <a:xfrm>
            <a:off x="1560285" y="2148114"/>
            <a:ext cx="1041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1">
                    <a:lumMod val="85000"/>
                  </a:schemeClr>
                </a:solidFill>
                <a:latin typeface="Nexa Light" panose="02000000000000000000" pitchFamily="50" charset="0"/>
              </a:rPr>
              <a:t>CORPORATE PRESENTATION</a:t>
            </a:r>
            <a:endParaRPr lang="en-IN" sz="3200" spc="600" dirty="0">
              <a:solidFill>
                <a:schemeClr val="bg1">
                  <a:lumMod val="8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502548-63E6-47BC-B59D-CD3F860E2A19}"/>
              </a:ext>
            </a:extLst>
          </p:cNvPr>
          <p:cNvGrpSpPr/>
          <p:nvPr/>
        </p:nvGrpSpPr>
        <p:grpSpPr>
          <a:xfrm>
            <a:off x="11966708" y="2706305"/>
            <a:ext cx="117862" cy="1655250"/>
            <a:chOff x="11730584" y="2032330"/>
            <a:chExt cx="231567" cy="32521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1913DA-B977-499F-81EC-DF9E51889DB0}"/>
                </a:ext>
              </a:extLst>
            </p:cNvPr>
            <p:cNvSpPr/>
            <p:nvPr/>
          </p:nvSpPr>
          <p:spPr>
            <a:xfrm>
              <a:off x="11730584" y="2032330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C938F-D9C8-4322-8A99-03DF99B5E088}"/>
                </a:ext>
              </a:extLst>
            </p:cNvPr>
            <p:cNvSpPr/>
            <p:nvPr/>
          </p:nvSpPr>
          <p:spPr>
            <a:xfrm>
              <a:off x="11730584" y="2463839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EAF2CD-929E-4930-8FDE-1CD933577CCF}"/>
                </a:ext>
              </a:extLst>
            </p:cNvPr>
            <p:cNvSpPr/>
            <p:nvPr/>
          </p:nvSpPr>
          <p:spPr>
            <a:xfrm>
              <a:off x="11730584" y="2895348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662B9A-CAC7-47AB-9DBE-96565DE5DBA5}"/>
                </a:ext>
              </a:extLst>
            </p:cNvPr>
            <p:cNvSpPr/>
            <p:nvPr/>
          </p:nvSpPr>
          <p:spPr>
            <a:xfrm>
              <a:off x="11730584" y="3326857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ACD4F-61F3-4370-AA55-0A0DEBBE7D9A}"/>
                </a:ext>
              </a:extLst>
            </p:cNvPr>
            <p:cNvSpPr/>
            <p:nvPr/>
          </p:nvSpPr>
          <p:spPr>
            <a:xfrm>
              <a:off x="11730584" y="3758366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67DE09-9C82-4CA5-9DAD-FC0A167D11E7}"/>
                </a:ext>
              </a:extLst>
            </p:cNvPr>
            <p:cNvSpPr/>
            <p:nvPr/>
          </p:nvSpPr>
          <p:spPr>
            <a:xfrm>
              <a:off x="11730584" y="418987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DF507B-671C-4662-802F-25A0CB116DB6}"/>
                </a:ext>
              </a:extLst>
            </p:cNvPr>
            <p:cNvSpPr/>
            <p:nvPr/>
          </p:nvSpPr>
          <p:spPr>
            <a:xfrm>
              <a:off x="11730584" y="4621384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83FA5A-3870-440F-90E0-87F6A19DED2E}"/>
                </a:ext>
              </a:extLst>
            </p:cNvPr>
            <p:cNvSpPr/>
            <p:nvPr/>
          </p:nvSpPr>
          <p:spPr>
            <a:xfrm>
              <a:off x="11730584" y="505289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773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2303A-C143-4158-8B9A-31A2E3266ECC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69CA-8B53-4F99-A5E9-B55E78371A44}"/>
              </a:ext>
            </a:extLst>
          </p:cNvPr>
          <p:cNvSpPr txBox="1"/>
          <p:nvPr/>
        </p:nvSpPr>
        <p:spPr>
          <a:xfrm>
            <a:off x="159657" y="6197600"/>
            <a:ext cx="5762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COMPANY PRESENTATION</a:t>
            </a:r>
          </a:p>
          <a:p>
            <a:r>
              <a:rPr lang="en-IN" sz="11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VERSION 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7F5C-9DD6-4CB8-9272-B03726496391}"/>
              </a:ext>
            </a:extLst>
          </p:cNvPr>
          <p:cNvSpPr txBox="1"/>
          <p:nvPr/>
        </p:nvSpPr>
        <p:spPr>
          <a:xfrm>
            <a:off x="10174514" y="6282238"/>
            <a:ext cx="201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DD/MM/YYYY</a:t>
            </a:r>
            <a:endParaRPr lang="en-IN" sz="1100" spc="3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96444-1F0B-4E38-B2E1-BD9796CA192F}"/>
              </a:ext>
            </a:extLst>
          </p:cNvPr>
          <p:cNvSpPr txBox="1"/>
          <p:nvPr/>
        </p:nvSpPr>
        <p:spPr>
          <a:xfrm>
            <a:off x="159657" y="203537"/>
            <a:ext cx="280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CORPORATE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BUSINESS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TEMPLATE</a:t>
            </a:r>
            <a:endParaRPr lang="en-IN" sz="160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40F3-7B2A-4B1D-807D-CEA75160B214}"/>
              </a:ext>
            </a:extLst>
          </p:cNvPr>
          <p:cNvSpPr txBox="1"/>
          <p:nvPr/>
        </p:nvSpPr>
        <p:spPr>
          <a:xfrm>
            <a:off x="8686800" y="57286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COVER SLIDE</a:t>
            </a:r>
            <a:endParaRPr lang="en-IN" sz="105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80129-4E8E-4F08-90B6-EF9E5C16DD1E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solidFill>
            <a:srgbClr val="82104C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CD4A-9443-4AB5-B49D-49F8730BB290}"/>
              </a:ext>
            </a:extLst>
          </p:cNvPr>
          <p:cNvSpPr/>
          <p:nvPr/>
        </p:nvSpPr>
        <p:spPr>
          <a:xfrm>
            <a:off x="8418285" y="849867"/>
            <a:ext cx="1364343" cy="10515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194458-CCE4-4B55-997C-05BD63ED3C04}"/>
              </a:ext>
            </a:extLst>
          </p:cNvPr>
          <p:cNvGrpSpPr/>
          <p:nvPr/>
        </p:nvGrpSpPr>
        <p:grpSpPr>
          <a:xfrm>
            <a:off x="406043" y="2047992"/>
            <a:ext cx="1037295" cy="740178"/>
            <a:chOff x="466003" y="1748189"/>
            <a:chExt cx="1560285" cy="1113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F2A5C9-8AD5-47D0-B405-705D4AA9B00F}"/>
                </a:ext>
              </a:extLst>
            </p:cNvPr>
            <p:cNvSpPr/>
            <p:nvPr/>
          </p:nvSpPr>
          <p:spPr>
            <a:xfrm>
              <a:off x="466003" y="1748189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4E58D4-AE90-4479-A49C-18EFC9857D72}"/>
                </a:ext>
              </a:extLst>
            </p:cNvPr>
            <p:cNvSpPr/>
            <p:nvPr/>
          </p:nvSpPr>
          <p:spPr>
            <a:xfrm>
              <a:off x="932006" y="1767273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FDF03-1C4B-4FAF-9DAF-DEE70C5C5A56}"/>
              </a:ext>
            </a:extLst>
          </p:cNvPr>
          <p:cNvSpPr txBox="1"/>
          <p:nvPr/>
        </p:nvSpPr>
        <p:spPr>
          <a:xfrm>
            <a:off x="1560285" y="2148114"/>
            <a:ext cx="1041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1">
                    <a:lumMod val="85000"/>
                  </a:schemeClr>
                </a:solidFill>
                <a:latin typeface="Nexa Light" panose="02000000000000000000" pitchFamily="50" charset="0"/>
              </a:rPr>
              <a:t>CORPORATE PRESENTATION</a:t>
            </a:r>
            <a:endParaRPr lang="en-IN" sz="3200" spc="600" dirty="0">
              <a:solidFill>
                <a:schemeClr val="bg1">
                  <a:lumMod val="8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502548-63E6-47BC-B59D-CD3F860E2A19}"/>
              </a:ext>
            </a:extLst>
          </p:cNvPr>
          <p:cNvGrpSpPr/>
          <p:nvPr/>
        </p:nvGrpSpPr>
        <p:grpSpPr>
          <a:xfrm>
            <a:off x="11966708" y="2706305"/>
            <a:ext cx="117862" cy="1655250"/>
            <a:chOff x="11730584" y="2032330"/>
            <a:chExt cx="231567" cy="32521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1913DA-B977-499F-81EC-DF9E51889DB0}"/>
                </a:ext>
              </a:extLst>
            </p:cNvPr>
            <p:cNvSpPr/>
            <p:nvPr/>
          </p:nvSpPr>
          <p:spPr>
            <a:xfrm>
              <a:off x="11730584" y="2032330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C938F-D9C8-4322-8A99-03DF99B5E088}"/>
                </a:ext>
              </a:extLst>
            </p:cNvPr>
            <p:cNvSpPr/>
            <p:nvPr/>
          </p:nvSpPr>
          <p:spPr>
            <a:xfrm>
              <a:off x="11730584" y="2463839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EAF2CD-929E-4930-8FDE-1CD933577CCF}"/>
                </a:ext>
              </a:extLst>
            </p:cNvPr>
            <p:cNvSpPr/>
            <p:nvPr/>
          </p:nvSpPr>
          <p:spPr>
            <a:xfrm>
              <a:off x="11730584" y="2895348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662B9A-CAC7-47AB-9DBE-96565DE5DBA5}"/>
                </a:ext>
              </a:extLst>
            </p:cNvPr>
            <p:cNvSpPr/>
            <p:nvPr/>
          </p:nvSpPr>
          <p:spPr>
            <a:xfrm>
              <a:off x="11730584" y="3326857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ACD4F-61F3-4370-AA55-0A0DEBBE7D9A}"/>
                </a:ext>
              </a:extLst>
            </p:cNvPr>
            <p:cNvSpPr/>
            <p:nvPr/>
          </p:nvSpPr>
          <p:spPr>
            <a:xfrm>
              <a:off x="11730584" y="3758366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67DE09-9C82-4CA5-9DAD-FC0A167D11E7}"/>
                </a:ext>
              </a:extLst>
            </p:cNvPr>
            <p:cNvSpPr/>
            <p:nvPr/>
          </p:nvSpPr>
          <p:spPr>
            <a:xfrm>
              <a:off x="11730584" y="418987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DF507B-671C-4662-802F-25A0CB116DB6}"/>
                </a:ext>
              </a:extLst>
            </p:cNvPr>
            <p:cNvSpPr/>
            <p:nvPr/>
          </p:nvSpPr>
          <p:spPr>
            <a:xfrm>
              <a:off x="11730584" y="4621384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83FA5A-3870-440F-90E0-87F6A19DED2E}"/>
                </a:ext>
              </a:extLst>
            </p:cNvPr>
            <p:cNvSpPr/>
            <p:nvPr/>
          </p:nvSpPr>
          <p:spPr>
            <a:xfrm>
              <a:off x="11730584" y="505289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298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2303A-C143-4158-8B9A-31A2E3266ECC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69CA-8B53-4F99-A5E9-B55E78371A44}"/>
              </a:ext>
            </a:extLst>
          </p:cNvPr>
          <p:cNvSpPr txBox="1"/>
          <p:nvPr/>
        </p:nvSpPr>
        <p:spPr>
          <a:xfrm>
            <a:off x="159657" y="6197600"/>
            <a:ext cx="5762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COMPANY PRESENTATION</a:t>
            </a:r>
          </a:p>
          <a:p>
            <a:r>
              <a:rPr lang="en-IN" sz="11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VERSION 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7F5C-9DD6-4CB8-9272-B03726496391}"/>
              </a:ext>
            </a:extLst>
          </p:cNvPr>
          <p:cNvSpPr txBox="1"/>
          <p:nvPr/>
        </p:nvSpPr>
        <p:spPr>
          <a:xfrm>
            <a:off x="10174514" y="6282238"/>
            <a:ext cx="201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DD/MM/YYYY</a:t>
            </a:r>
            <a:endParaRPr lang="en-IN" sz="1100" spc="3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96444-1F0B-4E38-B2E1-BD9796CA192F}"/>
              </a:ext>
            </a:extLst>
          </p:cNvPr>
          <p:cNvSpPr txBox="1"/>
          <p:nvPr/>
        </p:nvSpPr>
        <p:spPr>
          <a:xfrm>
            <a:off x="159657" y="203537"/>
            <a:ext cx="280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CORPORATE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BUSINESS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TEMPLATE</a:t>
            </a:r>
            <a:endParaRPr lang="en-IN" sz="160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40F3-7B2A-4B1D-807D-CEA75160B214}"/>
              </a:ext>
            </a:extLst>
          </p:cNvPr>
          <p:cNvSpPr txBox="1"/>
          <p:nvPr/>
        </p:nvSpPr>
        <p:spPr>
          <a:xfrm>
            <a:off x="8686800" y="57286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COVER SLIDE</a:t>
            </a:r>
            <a:endParaRPr lang="en-IN" sz="105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80129-4E8E-4F08-90B6-EF9E5C16DD1E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solidFill>
            <a:srgbClr val="3A7E14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CD4A-9443-4AB5-B49D-49F8730BB290}"/>
              </a:ext>
            </a:extLst>
          </p:cNvPr>
          <p:cNvSpPr/>
          <p:nvPr/>
        </p:nvSpPr>
        <p:spPr>
          <a:xfrm>
            <a:off x="8418285" y="849867"/>
            <a:ext cx="1364343" cy="10515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194458-CCE4-4B55-997C-05BD63ED3C04}"/>
              </a:ext>
            </a:extLst>
          </p:cNvPr>
          <p:cNvGrpSpPr/>
          <p:nvPr/>
        </p:nvGrpSpPr>
        <p:grpSpPr>
          <a:xfrm>
            <a:off x="406043" y="2047992"/>
            <a:ext cx="1037295" cy="740178"/>
            <a:chOff x="466003" y="1748189"/>
            <a:chExt cx="1560285" cy="1113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F2A5C9-8AD5-47D0-B405-705D4AA9B00F}"/>
                </a:ext>
              </a:extLst>
            </p:cNvPr>
            <p:cNvSpPr/>
            <p:nvPr/>
          </p:nvSpPr>
          <p:spPr>
            <a:xfrm>
              <a:off x="466003" y="1748189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4E58D4-AE90-4479-A49C-18EFC9857D72}"/>
                </a:ext>
              </a:extLst>
            </p:cNvPr>
            <p:cNvSpPr/>
            <p:nvPr/>
          </p:nvSpPr>
          <p:spPr>
            <a:xfrm>
              <a:off x="932006" y="1767273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FDF03-1C4B-4FAF-9DAF-DEE70C5C5A56}"/>
              </a:ext>
            </a:extLst>
          </p:cNvPr>
          <p:cNvSpPr txBox="1"/>
          <p:nvPr/>
        </p:nvSpPr>
        <p:spPr>
          <a:xfrm>
            <a:off x="1560285" y="2148114"/>
            <a:ext cx="1041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1">
                    <a:lumMod val="85000"/>
                  </a:schemeClr>
                </a:solidFill>
                <a:latin typeface="Nexa Light" panose="02000000000000000000" pitchFamily="50" charset="0"/>
              </a:rPr>
              <a:t>CORPORATE PRESENTATION</a:t>
            </a:r>
            <a:endParaRPr lang="en-IN" sz="3200" spc="600" dirty="0">
              <a:solidFill>
                <a:schemeClr val="bg1">
                  <a:lumMod val="8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502548-63E6-47BC-B59D-CD3F860E2A19}"/>
              </a:ext>
            </a:extLst>
          </p:cNvPr>
          <p:cNvGrpSpPr/>
          <p:nvPr/>
        </p:nvGrpSpPr>
        <p:grpSpPr>
          <a:xfrm>
            <a:off x="11966708" y="2706305"/>
            <a:ext cx="117862" cy="1655250"/>
            <a:chOff x="11730584" y="2032330"/>
            <a:chExt cx="231567" cy="32521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1913DA-B977-499F-81EC-DF9E51889DB0}"/>
                </a:ext>
              </a:extLst>
            </p:cNvPr>
            <p:cNvSpPr/>
            <p:nvPr/>
          </p:nvSpPr>
          <p:spPr>
            <a:xfrm>
              <a:off x="11730584" y="2032330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C938F-D9C8-4322-8A99-03DF99B5E088}"/>
                </a:ext>
              </a:extLst>
            </p:cNvPr>
            <p:cNvSpPr/>
            <p:nvPr/>
          </p:nvSpPr>
          <p:spPr>
            <a:xfrm>
              <a:off x="11730584" y="2463839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EAF2CD-929E-4930-8FDE-1CD933577CCF}"/>
                </a:ext>
              </a:extLst>
            </p:cNvPr>
            <p:cNvSpPr/>
            <p:nvPr/>
          </p:nvSpPr>
          <p:spPr>
            <a:xfrm>
              <a:off x="11730584" y="2895348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662B9A-CAC7-47AB-9DBE-96565DE5DBA5}"/>
                </a:ext>
              </a:extLst>
            </p:cNvPr>
            <p:cNvSpPr/>
            <p:nvPr/>
          </p:nvSpPr>
          <p:spPr>
            <a:xfrm>
              <a:off x="11730584" y="3326857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ACD4F-61F3-4370-AA55-0A0DEBBE7D9A}"/>
                </a:ext>
              </a:extLst>
            </p:cNvPr>
            <p:cNvSpPr/>
            <p:nvPr/>
          </p:nvSpPr>
          <p:spPr>
            <a:xfrm>
              <a:off x="11730584" y="3758366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67DE09-9C82-4CA5-9DAD-FC0A167D11E7}"/>
                </a:ext>
              </a:extLst>
            </p:cNvPr>
            <p:cNvSpPr/>
            <p:nvPr/>
          </p:nvSpPr>
          <p:spPr>
            <a:xfrm>
              <a:off x="11730584" y="418987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DF507B-671C-4662-802F-25A0CB116DB6}"/>
                </a:ext>
              </a:extLst>
            </p:cNvPr>
            <p:cNvSpPr/>
            <p:nvPr/>
          </p:nvSpPr>
          <p:spPr>
            <a:xfrm>
              <a:off x="11730584" y="4621384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83FA5A-3870-440F-90E0-87F6A19DED2E}"/>
                </a:ext>
              </a:extLst>
            </p:cNvPr>
            <p:cNvSpPr/>
            <p:nvPr/>
          </p:nvSpPr>
          <p:spPr>
            <a:xfrm>
              <a:off x="11730584" y="505289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8991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2303A-C143-4158-8B9A-31A2E3266ECC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69CA-8B53-4F99-A5E9-B55E78371A44}"/>
              </a:ext>
            </a:extLst>
          </p:cNvPr>
          <p:cNvSpPr txBox="1"/>
          <p:nvPr/>
        </p:nvSpPr>
        <p:spPr>
          <a:xfrm>
            <a:off x="159657" y="6197600"/>
            <a:ext cx="5762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COMPANY PRESENTATION</a:t>
            </a:r>
          </a:p>
          <a:p>
            <a:r>
              <a:rPr lang="en-IN" sz="11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VERSION 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7F5C-9DD6-4CB8-9272-B03726496391}"/>
              </a:ext>
            </a:extLst>
          </p:cNvPr>
          <p:cNvSpPr txBox="1"/>
          <p:nvPr/>
        </p:nvSpPr>
        <p:spPr>
          <a:xfrm>
            <a:off x="10174514" y="6282238"/>
            <a:ext cx="201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spc="3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DD/MM/YYYY</a:t>
            </a:r>
            <a:endParaRPr lang="en-IN" sz="1100" spc="3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96444-1F0B-4E38-B2E1-BD9796CA192F}"/>
              </a:ext>
            </a:extLst>
          </p:cNvPr>
          <p:cNvSpPr txBox="1"/>
          <p:nvPr/>
        </p:nvSpPr>
        <p:spPr>
          <a:xfrm>
            <a:off x="159657" y="203537"/>
            <a:ext cx="280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CORPORATE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BUSINESS</a:t>
            </a:r>
          </a:p>
          <a:p>
            <a:r>
              <a:rPr lang="en-IN" sz="20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TEMPLATE</a:t>
            </a:r>
            <a:endParaRPr lang="en-IN" sz="160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40F3-7B2A-4B1D-807D-CEA75160B214}"/>
              </a:ext>
            </a:extLst>
          </p:cNvPr>
          <p:cNvSpPr txBox="1"/>
          <p:nvPr/>
        </p:nvSpPr>
        <p:spPr>
          <a:xfrm>
            <a:off x="8686800" y="57286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spc="6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</a:rPr>
              <a:t>COVER SLIDE</a:t>
            </a:r>
            <a:endParaRPr lang="en-IN" sz="1050" spc="6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80129-4E8E-4F08-90B6-EF9E5C16DD1E}"/>
              </a:ext>
            </a:extLst>
          </p:cNvPr>
          <p:cNvSpPr/>
          <p:nvPr/>
        </p:nvSpPr>
        <p:spPr>
          <a:xfrm>
            <a:off x="0" y="1378856"/>
            <a:ext cx="12192000" cy="4572001"/>
          </a:xfrm>
          <a:prstGeom prst="rect">
            <a:avLst/>
          </a:prstGeom>
          <a:solidFill>
            <a:srgbClr val="146C7E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CD4A-9443-4AB5-B49D-49F8730BB290}"/>
              </a:ext>
            </a:extLst>
          </p:cNvPr>
          <p:cNvSpPr/>
          <p:nvPr/>
        </p:nvSpPr>
        <p:spPr>
          <a:xfrm>
            <a:off x="8418285" y="849867"/>
            <a:ext cx="1364343" cy="10515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194458-CCE4-4B55-997C-05BD63ED3C04}"/>
              </a:ext>
            </a:extLst>
          </p:cNvPr>
          <p:cNvGrpSpPr/>
          <p:nvPr/>
        </p:nvGrpSpPr>
        <p:grpSpPr>
          <a:xfrm>
            <a:off x="406043" y="2047992"/>
            <a:ext cx="1037295" cy="740178"/>
            <a:chOff x="466003" y="1748189"/>
            <a:chExt cx="1560285" cy="1113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F2A5C9-8AD5-47D0-B405-705D4AA9B00F}"/>
                </a:ext>
              </a:extLst>
            </p:cNvPr>
            <p:cNvSpPr/>
            <p:nvPr/>
          </p:nvSpPr>
          <p:spPr>
            <a:xfrm>
              <a:off x="466003" y="1748189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4E58D4-AE90-4479-A49C-18EFC9857D72}"/>
                </a:ext>
              </a:extLst>
            </p:cNvPr>
            <p:cNvSpPr/>
            <p:nvPr/>
          </p:nvSpPr>
          <p:spPr>
            <a:xfrm>
              <a:off x="932006" y="1767273"/>
              <a:ext cx="1094282" cy="109428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FDF03-1C4B-4FAF-9DAF-DEE70C5C5A56}"/>
              </a:ext>
            </a:extLst>
          </p:cNvPr>
          <p:cNvSpPr txBox="1"/>
          <p:nvPr/>
        </p:nvSpPr>
        <p:spPr>
          <a:xfrm>
            <a:off x="1560285" y="2148114"/>
            <a:ext cx="1041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600" dirty="0">
                <a:solidFill>
                  <a:schemeClr val="bg1">
                    <a:lumMod val="85000"/>
                  </a:schemeClr>
                </a:solidFill>
                <a:latin typeface="Nexa Light" panose="02000000000000000000" pitchFamily="50" charset="0"/>
              </a:rPr>
              <a:t>CORPORATE PRESENTATION</a:t>
            </a:r>
            <a:endParaRPr lang="en-IN" sz="3200" spc="600" dirty="0">
              <a:solidFill>
                <a:schemeClr val="bg1">
                  <a:lumMod val="8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502548-63E6-47BC-B59D-CD3F860E2A19}"/>
              </a:ext>
            </a:extLst>
          </p:cNvPr>
          <p:cNvGrpSpPr/>
          <p:nvPr/>
        </p:nvGrpSpPr>
        <p:grpSpPr>
          <a:xfrm>
            <a:off x="11966708" y="2706305"/>
            <a:ext cx="117862" cy="1655250"/>
            <a:chOff x="11730584" y="2032330"/>
            <a:chExt cx="231567" cy="32521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1913DA-B977-499F-81EC-DF9E51889DB0}"/>
                </a:ext>
              </a:extLst>
            </p:cNvPr>
            <p:cNvSpPr/>
            <p:nvPr/>
          </p:nvSpPr>
          <p:spPr>
            <a:xfrm>
              <a:off x="11730584" y="2032330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C938F-D9C8-4322-8A99-03DF99B5E088}"/>
                </a:ext>
              </a:extLst>
            </p:cNvPr>
            <p:cNvSpPr/>
            <p:nvPr/>
          </p:nvSpPr>
          <p:spPr>
            <a:xfrm>
              <a:off x="11730584" y="2463839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EAF2CD-929E-4930-8FDE-1CD933577CCF}"/>
                </a:ext>
              </a:extLst>
            </p:cNvPr>
            <p:cNvSpPr/>
            <p:nvPr/>
          </p:nvSpPr>
          <p:spPr>
            <a:xfrm>
              <a:off x="11730584" y="2895348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662B9A-CAC7-47AB-9DBE-96565DE5DBA5}"/>
                </a:ext>
              </a:extLst>
            </p:cNvPr>
            <p:cNvSpPr/>
            <p:nvPr/>
          </p:nvSpPr>
          <p:spPr>
            <a:xfrm>
              <a:off x="11730584" y="3326857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ACD4F-61F3-4370-AA55-0A0DEBBE7D9A}"/>
                </a:ext>
              </a:extLst>
            </p:cNvPr>
            <p:cNvSpPr/>
            <p:nvPr/>
          </p:nvSpPr>
          <p:spPr>
            <a:xfrm>
              <a:off x="11730584" y="3758366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67DE09-9C82-4CA5-9DAD-FC0A167D11E7}"/>
                </a:ext>
              </a:extLst>
            </p:cNvPr>
            <p:cNvSpPr/>
            <p:nvPr/>
          </p:nvSpPr>
          <p:spPr>
            <a:xfrm>
              <a:off x="11730584" y="418987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DF507B-671C-4662-802F-25A0CB116DB6}"/>
                </a:ext>
              </a:extLst>
            </p:cNvPr>
            <p:cNvSpPr/>
            <p:nvPr/>
          </p:nvSpPr>
          <p:spPr>
            <a:xfrm>
              <a:off x="11730584" y="4621384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83FA5A-3870-440F-90E0-87F6A19DED2E}"/>
                </a:ext>
              </a:extLst>
            </p:cNvPr>
            <p:cNvSpPr/>
            <p:nvPr/>
          </p:nvSpPr>
          <p:spPr>
            <a:xfrm>
              <a:off x="11730584" y="5052895"/>
              <a:ext cx="231567" cy="23156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669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2017-06-29T18:12:26Z</dcterms:created>
  <dcterms:modified xsi:type="dcterms:W3CDTF">2017-06-29T18:56:03Z</dcterms:modified>
</cp:coreProperties>
</file>