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C2E"/>
    <a:srgbClr val="40C86A"/>
    <a:srgbClr val="DAB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71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6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4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1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2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6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4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41A9-78D5-47EC-890B-687A0DB5A4E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9490-0A19-4E06-BFD6-67D2505B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6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915" y="1146628"/>
            <a:ext cx="4818743" cy="3352801"/>
          </a:xfrm>
          <a:prstGeom prst="rect">
            <a:avLst/>
          </a:prstGeom>
          <a:solidFill>
            <a:srgbClr val="BFB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28915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37086" y="1146628"/>
            <a:ext cx="4818743" cy="3352801"/>
          </a:xfrm>
          <a:prstGeom prst="rect">
            <a:avLst/>
          </a:prstGeom>
          <a:solidFill>
            <a:srgbClr val="40C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437086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Thermome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8286" y="2103029"/>
            <a:ext cx="1440000" cy="1440000"/>
          </a:xfrm>
          <a:prstGeom prst="rect">
            <a:avLst/>
          </a:prstGeom>
        </p:spPr>
      </p:pic>
      <p:pic>
        <p:nvPicPr>
          <p:cNvPr id="12" name="Graphic 11" descr="Gau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457" y="2103029"/>
            <a:ext cx="1440000" cy="144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57829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TEMPERATURE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6000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3286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</a:t>
            </a:r>
          </a:p>
        </p:txBody>
      </p:sp>
      <p:sp>
        <p:nvSpPr>
          <p:cNvPr id="16" name="Oval 15"/>
          <p:cNvSpPr/>
          <p:nvPr/>
        </p:nvSpPr>
        <p:spPr>
          <a:xfrm>
            <a:off x="3628572" y="473324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857829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CELCIUS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1457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6000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kW/HOUR</a:t>
            </a:r>
          </a:p>
        </p:txBody>
      </p:sp>
    </p:spTree>
    <p:extLst>
      <p:ext uri="{BB962C8B-B14F-4D97-AF65-F5344CB8AC3E}">
        <p14:creationId xmlns:p14="http://schemas.microsoft.com/office/powerpoint/2010/main" val="97061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8915" y="1146628"/>
            <a:ext cx="4818743" cy="3352801"/>
          </a:xfrm>
          <a:prstGeom prst="rect">
            <a:avLst/>
          </a:prstGeom>
          <a:solidFill>
            <a:srgbClr val="BFB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28915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37086" y="1146628"/>
            <a:ext cx="4818743" cy="3352801"/>
          </a:xfrm>
          <a:prstGeom prst="rect">
            <a:avLst/>
          </a:prstGeom>
          <a:solidFill>
            <a:srgbClr val="40C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437086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Thermomet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8286" y="2103029"/>
            <a:ext cx="1440000" cy="1440000"/>
          </a:xfrm>
          <a:prstGeom prst="rect">
            <a:avLst/>
          </a:prstGeom>
        </p:spPr>
      </p:pic>
      <p:pic>
        <p:nvPicPr>
          <p:cNvPr id="12" name="Graphic 11" descr="Gau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6457" y="2103029"/>
            <a:ext cx="1440000" cy="144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57829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TEMPERATURE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6000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3286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</a:t>
            </a:r>
          </a:p>
        </p:txBody>
      </p:sp>
      <p:sp>
        <p:nvSpPr>
          <p:cNvPr id="16" name="Oval 15"/>
          <p:cNvSpPr/>
          <p:nvPr/>
        </p:nvSpPr>
        <p:spPr>
          <a:xfrm>
            <a:off x="3628572" y="473324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857829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CELCIUS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1457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6000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kW/HOUR</a:t>
            </a:r>
          </a:p>
        </p:txBody>
      </p:sp>
    </p:spTree>
    <p:extLst>
      <p:ext uri="{BB962C8B-B14F-4D97-AF65-F5344CB8AC3E}">
        <p14:creationId xmlns:p14="http://schemas.microsoft.com/office/powerpoint/2010/main" val="73637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915" y="1146628"/>
            <a:ext cx="4818743" cy="3352801"/>
          </a:xfrm>
          <a:prstGeom prst="rect">
            <a:avLst/>
          </a:prstGeom>
          <a:solidFill>
            <a:srgbClr val="BFB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28915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37086" y="1146628"/>
            <a:ext cx="4818743" cy="3352801"/>
          </a:xfrm>
          <a:prstGeom prst="rect">
            <a:avLst/>
          </a:prstGeom>
          <a:solidFill>
            <a:srgbClr val="40C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437086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Thermome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8286" y="2103029"/>
            <a:ext cx="1440000" cy="1440000"/>
          </a:xfrm>
          <a:prstGeom prst="rect">
            <a:avLst/>
          </a:prstGeom>
        </p:spPr>
      </p:pic>
      <p:pic>
        <p:nvPicPr>
          <p:cNvPr id="12" name="Graphic 11" descr="Gau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457" y="2103029"/>
            <a:ext cx="1440000" cy="144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57829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TEMPERATURE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6000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3286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</a:t>
            </a:r>
          </a:p>
        </p:txBody>
      </p:sp>
      <p:sp>
        <p:nvSpPr>
          <p:cNvPr id="16" name="Oval 15"/>
          <p:cNvSpPr/>
          <p:nvPr/>
        </p:nvSpPr>
        <p:spPr>
          <a:xfrm>
            <a:off x="3628572" y="473324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857829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CELCIUS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1457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6000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kW/HOUR</a:t>
            </a:r>
          </a:p>
        </p:txBody>
      </p:sp>
    </p:spTree>
    <p:extLst>
      <p:ext uri="{BB962C8B-B14F-4D97-AF65-F5344CB8AC3E}">
        <p14:creationId xmlns:p14="http://schemas.microsoft.com/office/powerpoint/2010/main" val="423737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915" y="1146628"/>
            <a:ext cx="4818743" cy="3352801"/>
          </a:xfrm>
          <a:prstGeom prst="rect">
            <a:avLst/>
          </a:prstGeom>
          <a:solidFill>
            <a:srgbClr val="BFB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28915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37086" y="1146628"/>
            <a:ext cx="4818743" cy="3352801"/>
          </a:xfrm>
          <a:prstGeom prst="rect">
            <a:avLst/>
          </a:prstGeom>
          <a:solidFill>
            <a:srgbClr val="40C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437086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Thermome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8286" y="2103029"/>
            <a:ext cx="1440000" cy="1440000"/>
          </a:xfrm>
          <a:prstGeom prst="rect">
            <a:avLst/>
          </a:prstGeom>
        </p:spPr>
      </p:pic>
      <p:pic>
        <p:nvPicPr>
          <p:cNvPr id="12" name="Graphic 11" descr="Gau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457" y="2103029"/>
            <a:ext cx="1440000" cy="144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57829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TEMPERATURE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6000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3286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</a:t>
            </a:r>
          </a:p>
        </p:txBody>
      </p:sp>
      <p:sp>
        <p:nvSpPr>
          <p:cNvPr id="16" name="Oval 15"/>
          <p:cNvSpPr/>
          <p:nvPr/>
        </p:nvSpPr>
        <p:spPr>
          <a:xfrm>
            <a:off x="3628572" y="473324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857829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CELCIUS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1457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6000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kW/HOUR</a:t>
            </a:r>
          </a:p>
        </p:txBody>
      </p:sp>
    </p:spTree>
    <p:extLst>
      <p:ext uri="{BB962C8B-B14F-4D97-AF65-F5344CB8AC3E}">
        <p14:creationId xmlns:p14="http://schemas.microsoft.com/office/powerpoint/2010/main" val="119335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915" y="1146628"/>
            <a:ext cx="4818743" cy="3352801"/>
          </a:xfrm>
          <a:prstGeom prst="rect">
            <a:avLst/>
          </a:prstGeom>
          <a:solidFill>
            <a:srgbClr val="BFB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28915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37086" y="1146628"/>
            <a:ext cx="4818743" cy="3352801"/>
          </a:xfrm>
          <a:prstGeom prst="rect">
            <a:avLst/>
          </a:prstGeom>
          <a:solidFill>
            <a:srgbClr val="40C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437086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Thermome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8286" y="2103029"/>
            <a:ext cx="1440000" cy="1440000"/>
          </a:xfrm>
          <a:prstGeom prst="rect">
            <a:avLst/>
          </a:prstGeom>
        </p:spPr>
      </p:pic>
      <p:pic>
        <p:nvPicPr>
          <p:cNvPr id="12" name="Graphic 11" descr="Gau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457" y="2103029"/>
            <a:ext cx="1440000" cy="144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57829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TEMPERATURE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6000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3286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</a:t>
            </a:r>
          </a:p>
        </p:txBody>
      </p:sp>
      <p:sp>
        <p:nvSpPr>
          <p:cNvPr id="16" name="Oval 15"/>
          <p:cNvSpPr/>
          <p:nvPr/>
        </p:nvSpPr>
        <p:spPr>
          <a:xfrm>
            <a:off x="3628572" y="473324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857829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CELCIUS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1457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6000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kW/HOUR</a:t>
            </a:r>
          </a:p>
        </p:txBody>
      </p:sp>
    </p:spTree>
    <p:extLst>
      <p:ext uri="{BB962C8B-B14F-4D97-AF65-F5344CB8AC3E}">
        <p14:creationId xmlns:p14="http://schemas.microsoft.com/office/powerpoint/2010/main" val="382192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915" y="1146628"/>
            <a:ext cx="4818743" cy="3352801"/>
          </a:xfrm>
          <a:prstGeom prst="rect">
            <a:avLst/>
          </a:prstGeom>
          <a:solidFill>
            <a:srgbClr val="BFB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28915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37086" y="1146628"/>
            <a:ext cx="4818743" cy="3352801"/>
          </a:xfrm>
          <a:prstGeom prst="rect">
            <a:avLst/>
          </a:prstGeom>
          <a:solidFill>
            <a:srgbClr val="40C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437086" y="4499429"/>
            <a:ext cx="4818743" cy="114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Thermome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8286" y="2103029"/>
            <a:ext cx="1440000" cy="1440000"/>
          </a:xfrm>
          <a:prstGeom prst="rect">
            <a:avLst/>
          </a:prstGeom>
        </p:spPr>
      </p:pic>
      <p:pic>
        <p:nvPicPr>
          <p:cNvPr id="12" name="Graphic 11" descr="Gau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457" y="2103029"/>
            <a:ext cx="1440000" cy="144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57829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TEMPERATURE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6000" y="4098013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3286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</a:t>
            </a:r>
          </a:p>
        </p:txBody>
      </p:sp>
      <p:sp>
        <p:nvSpPr>
          <p:cNvPr id="16" name="Oval 15"/>
          <p:cNvSpPr/>
          <p:nvPr/>
        </p:nvSpPr>
        <p:spPr>
          <a:xfrm>
            <a:off x="3628572" y="473324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857829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CELCIUS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1457" y="464180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6000" y="5267446"/>
            <a:ext cx="296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kW/HOUR</a:t>
            </a:r>
          </a:p>
        </p:txBody>
      </p:sp>
    </p:spTree>
    <p:extLst>
      <p:ext uri="{BB962C8B-B14F-4D97-AF65-F5344CB8AC3E}">
        <p14:creationId xmlns:p14="http://schemas.microsoft.com/office/powerpoint/2010/main" val="338316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A25202-2281-41EC-88D1-EB679C8657FB}">
  <we:reference id="wa104178141" version="3.0.11.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2017-04-19T18:00:30Z</dcterms:created>
  <dcterms:modified xsi:type="dcterms:W3CDTF">2017-05-24T16:59:54Z</dcterms:modified>
</cp:coreProperties>
</file>