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92"/>
    <a:srgbClr val="8D42C6"/>
    <a:srgbClr val="F90F52"/>
    <a:srgbClr val="92D050"/>
    <a:srgbClr val="E6E6E6"/>
    <a:srgbClr val="FE9648"/>
    <a:srgbClr val="F3AA79"/>
    <a:srgbClr val="B2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0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4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0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4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0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CECB-8F88-4798-8930-CCFD33BC096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56BA-A6AA-47DB-AA9B-034934E1E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tx2">
                <a:lumMod val="75000"/>
              </a:schemeClr>
            </a:gs>
            <a:gs pos="69000">
              <a:schemeClr val="tx2"/>
            </a:gs>
            <a:gs pos="97000">
              <a:schemeClr val="tx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 hidden="1"/>
          <p:cNvSpPr/>
          <p:nvPr/>
        </p:nvSpPr>
        <p:spPr>
          <a:xfrm rot="14400000">
            <a:off x="3607699" y="1062052"/>
            <a:ext cx="5580000" cy="3266517"/>
          </a:xfrm>
          <a:custGeom>
            <a:avLst/>
            <a:gdLst>
              <a:gd name="connsiteX0" fmla="*/ 5346561 w 5580000"/>
              <a:gd name="connsiteY0" fmla="*/ 2755511 h 3266517"/>
              <a:gd name="connsiteX1" fmla="*/ 4610441 w 5580000"/>
              <a:gd name="connsiteY1" fmla="*/ 3266517 h 3266517"/>
              <a:gd name="connsiteX2" fmla="*/ 937851 w 5580000"/>
              <a:gd name="connsiteY2" fmla="*/ 3266516 h 3266517"/>
              <a:gd name="connsiteX3" fmla="*/ 19054 w 5580000"/>
              <a:gd name="connsiteY3" fmla="*/ 2341068 h 3266517"/>
              <a:gd name="connsiteX4" fmla="*/ 0 w 5580000"/>
              <a:gd name="connsiteY4" fmla="*/ 2107485 h 3266517"/>
              <a:gd name="connsiteX5" fmla="*/ 19054 w 5580000"/>
              <a:gd name="connsiteY5" fmla="*/ 1873900 h 3266517"/>
              <a:gd name="connsiteX6" fmla="*/ 73701 w 5580000"/>
              <a:gd name="connsiteY6" fmla="*/ 1656339 h 3266517"/>
              <a:gd name="connsiteX7" fmla="*/ 140775 w 5580000"/>
              <a:gd name="connsiteY7" fmla="*/ 1503619 h 3266517"/>
              <a:gd name="connsiteX8" fmla="*/ 3869102 w 5580000"/>
              <a:gd name="connsiteY8" fmla="*/ 1503619 h 3266517"/>
              <a:gd name="connsiteX9" fmla="*/ 3874199 w 5580000"/>
              <a:gd name="connsiteY9" fmla="*/ 1512448 h 3266517"/>
              <a:gd name="connsiteX10" fmla="*/ 3954305 w 5580000"/>
              <a:gd name="connsiteY10" fmla="*/ 1503619 h 3266517"/>
              <a:gd name="connsiteX11" fmla="*/ 4033249 w 5580000"/>
              <a:gd name="connsiteY11" fmla="*/ 1503619 h 3266517"/>
              <a:gd name="connsiteX12" fmla="*/ 4314255 w 5580000"/>
              <a:gd name="connsiteY12" fmla="*/ 1412984 h 3266517"/>
              <a:gd name="connsiteX13" fmla="*/ 4341782 w 5580000"/>
              <a:gd name="connsiteY13" fmla="*/ 1391978 h 3266517"/>
              <a:gd name="connsiteX14" fmla="*/ 4467550 w 5580000"/>
              <a:gd name="connsiteY14" fmla="*/ 1332429 h 3266517"/>
              <a:gd name="connsiteX15" fmla="*/ 4660312 w 5580000"/>
              <a:gd name="connsiteY15" fmla="*/ 1199137 h 3266517"/>
              <a:gd name="connsiteX16" fmla="*/ 5069704 w 5580000"/>
              <a:gd name="connsiteY16" fmla="*/ 93536 h 3266517"/>
              <a:gd name="connsiteX17" fmla="*/ 5028495 w 5580000"/>
              <a:gd name="connsiteY17" fmla="*/ 0 h 3266517"/>
              <a:gd name="connsiteX18" fmla="*/ 5085819 w 5580000"/>
              <a:gd name="connsiteY18" fmla="*/ 74225 h 3266517"/>
              <a:gd name="connsiteX19" fmla="*/ 5548293 w 5580000"/>
              <a:gd name="connsiteY19" fmla="*/ 2107485 h 3266517"/>
              <a:gd name="connsiteX20" fmla="*/ 5548292 w 5580000"/>
              <a:gd name="connsiteY20" fmla="*/ 2107485 h 3266517"/>
              <a:gd name="connsiteX21" fmla="*/ 5346561 w 5580000"/>
              <a:gd name="connsiteY21" fmla="*/ 2755511 h 326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80000" h="3266517">
                <a:moveTo>
                  <a:pt x="5346561" y="2755511"/>
                </a:moveTo>
                <a:cubicBezTo>
                  <a:pt x="5182640" y="3063815"/>
                  <a:pt x="4934166" y="3266517"/>
                  <a:pt x="4610441" y="3266517"/>
                </a:cubicBezTo>
                <a:lnTo>
                  <a:pt x="937851" y="3266516"/>
                </a:lnTo>
                <a:cubicBezTo>
                  <a:pt x="484636" y="3266516"/>
                  <a:pt x="106505" y="2869221"/>
                  <a:pt x="19054" y="2341068"/>
                </a:cubicBezTo>
                <a:lnTo>
                  <a:pt x="0" y="2107485"/>
                </a:lnTo>
                <a:lnTo>
                  <a:pt x="19054" y="1873900"/>
                </a:lnTo>
                <a:cubicBezTo>
                  <a:pt x="31547" y="1798450"/>
                  <a:pt x="49972" y="1725670"/>
                  <a:pt x="73701" y="1656339"/>
                </a:cubicBezTo>
                <a:lnTo>
                  <a:pt x="140775" y="1503619"/>
                </a:lnTo>
                <a:lnTo>
                  <a:pt x="3869102" y="1503619"/>
                </a:lnTo>
                <a:lnTo>
                  <a:pt x="3874199" y="1512448"/>
                </a:lnTo>
                <a:lnTo>
                  <a:pt x="3954305" y="1503619"/>
                </a:lnTo>
                <a:lnTo>
                  <a:pt x="4033249" y="1503619"/>
                </a:lnTo>
                <a:cubicBezTo>
                  <a:pt x="4139053" y="1495373"/>
                  <a:pt x="4232204" y="1463081"/>
                  <a:pt x="4314255" y="1412984"/>
                </a:cubicBezTo>
                <a:lnTo>
                  <a:pt x="4341782" y="1391978"/>
                </a:lnTo>
                <a:lnTo>
                  <a:pt x="4467550" y="1332429"/>
                </a:lnTo>
                <a:lnTo>
                  <a:pt x="4660312" y="1199137"/>
                </a:lnTo>
                <a:cubicBezTo>
                  <a:pt x="5022271" y="901801"/>
                  <a:pt x="5186190" y="461826"/>
                  <a:pt x="5069704" y="93536"/>
                </a:cubicBezTo>
                <a:lnTo>
                  <a:pt x="5028495" y="0"/>
                </a:lnTo>
                <a:lnTo>
                  <a:pt x="5085819" y="74225"/>
                </a:lnTo>
                <a:cubicBezTo>
                  <a:pt x="5760738" y="1026538"/>
                  <a:pt x="5548293" y="1957459"/>
                  <a:pt x="5548293" y="2107485"/>
                </a:cubicBezTo>
                <a:lnTo>
                  <a:pt x="5548292" y="2107485"/>
                </a:lnTo>
                <a:cubicBezTo>
                  <a:pt x="5512827" y="2347528"/>
                  <a:pt x="5444913" y="2570528"/>
                  <a:pt x="5346561" y="2755511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reeform: Shape 83" hidden="1"/>
          <p:cNvSpPr/>
          <p:nvPr/>
        </p:nvSpPr>
        <p:spPr>
          <a:xfrm>
            <a:off x="3701205" y="3654101"/>
            <a:ext cx="5580001" cy="3156397"/>
          </a:xfrm>
          <a:custGeom>
            <a:avLst/>
            <a:gdLst>
              <a:gd name="connsiteX0" fmla="*/ 5109153 w 5580001"/>
              <a:gd name="connsiteY0" fmla="*/ 0 h 3156397"/>
              <a:gd name="connsiteX1" fmla="*/ 5209298 w 5580001"/>
              <a:gd name="connsiteY1" fmla="*/ 154057 h 3156397"/>
              <a:gd name="connsiteX2" fmla="*/ 5548293 w 5580001"/>
              <a:gd name="connsiteY2" fmla="*/ 1997365 h 3156397"/>
              <a:gd name="connsiteX3" fmla="*/ 5548292 w 5580001"/>
              <a:gd name="connsiteY3" fmla="*/ 1997365 h 3156397"/>
              <a:gd name="connsiteX4" fmla="*/ 4610441 w 5580001"/>
              <a:gd name="connsiteY4" fmla="*/ 3156397 h 3156397"/>
              <a:gd name="connsiteX5" fmla="*/ 937851 w 5580001"/>
              <a:gd name="connsiteY5" fmla="*/ 3156396 h 3156397"/>
              <a:gd name="connsiteX6" fmla="*/ 19054 w 5580001"/>
              <a:gd name="connsiteY6" fmla="*/ 2230949 h 3156397"/>
              <a:gd name="connsiteX7" fmla="*/ 0 w 5580001"/>
              <a:gd name="connsiteY7" fmla="*/ 1997365 h 3156397"/>
              <a:gd name="connsiteX8" fmla="*/ 19054 w 5580001"/>
              <a:gd name="connsiteY8" fmla="*/ 1763780 h 3156397"/>
              <a:gd name="connsiteX9" fmla="*/ 73701 w 5580001"/>
              <a:gd name="connsiteY9" fmla="*/ 1546219 h 3156397"/>
              <a:gd name="connsiteX10" fmla="*/ 140775 w 5580001"/>
              <a:gd name="connsiteY10" fmla="*/ 1393499 h 3156397"/>
              <a:gd name="connsiteX11" fmla="*/ 3904894 w 5580001"/>
              <a:gd name="connsiteY11" fmla="*/ 1393499 h 3156397"/>
              <a:gd name="connsiteX12" fmla="*/ 3908835 w 5580001"/>
              <a:gd name="connsiteY12" fmla="*/ 1400326 h 3156397"/>
              <a:gd name="connsiteX13" fmla="*/ 3970782 w 5580001"/>
              <a:gd name="connsiteY13" fmla="*/ 1393499 h 3156397"/>
              <a:gd name="connsiteX14" fmla="*/ 4033250 w 5580001"/>
              <a:gd name="connsiteY14" fmla="*/ 1393499 h 3156397"/>
              <a:gd name="connsiteX15" fmla="*/ 4182660 w 5580001"/>
              <a:gd name="connsiteY15" fmla="*/ 1363876 h 3156397"/>
              <a:gd name="connsiteX16" fmla="*/ 4240642 w 5580001"/>
              <a:gd name="connsiteY16" fmla="*/ 1336994 h 3156397"/>
              <a:gd name="connsiteX17" fmla="*/ 4290369 w 5580001"/>
              <a:gd name="connsiteY17" fmla="*/ 1320600 h 3156397"/>
              <a:gd name="connsiteX18" fmla="*/ 4502186 w 5580001"/>
              <a:gd name="connsiteY18" fmla="*/ 1220308 h 3156397"/>
              <a:gd name="connsiteX19" fmla="*/ 4694948 w 5580001"/>
              <a:gd name="connsiteY19" fmla="*/ 1087015 h 3156397"/>
              <a:gd name="connsiteX20" fmla="*/ 5125039 w 5580001"/>
              <a:gd name="connsiteY20" fmla="*/ 61353 h 315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80001" h="3156397">
                <a:moveTo>
                  <a:pt x="5109153" y="0"/>
                </a:moveTo>
                <a:lnTo>
                  <a:pt x="5209298" y="154057"/>
                </a:lnTo>
                <a:cubicBezTo>
                  <a:pt x="5733357" y="1037070"/>
                  <a:pt x="5548293" y="1857341"/>
                  <a:pt x="5548293" y="1997365"/>
                </a:cubicBezTo>
                <a:lnTo>
                  <a:pt x="5548292" y="1997365"/>
                </a:lnTo>
                <a:cubicBezTo>
                  <a:pt x="5453719" y="2637481"/>
                  <a:pt x="5128401" y="3156397"/>
                  <a:pt x="4610441" y="3156397"/>
                </a:cubicBezTo>
                <a:lnTo>
                  <a:pt x="937851" y="3156396"/>
                </a:lnTo>
                <a:cubicBezTo>
                  <a:pt x="484636" y="3156396"/>
                  <a:pt x="106506" y="2759101"/>
                  <a:pt x="19054" y="2230949"/>
                </a:cubicBezTo>
                <a:lnTo>
                  <a:pt x="0" y="1997365"/>
                </a:lnTo>
                <a:lnTo>
                  <a:pt x="19054" y="1763780"/>
                </a:lnTo>
                <a:cubicBezTo>
                  <a:pt x="31547" y="1688330"/>
                  <a:pt x="49973" y="1615550"/>
                  <a:pt x="73701" y="1546219"/>
                </a:cubicBezTo>
                <a:lnTo>
                  <a:pt x="140775" y="1393499"/>
                </a:lnTo>
                <a:lnTo>
                  <a:pt x="3904894" y="1393499"/>
                </a:lnTo>
                <a:lnTo>
                  <a:pt x="3908835" y="1400326"/>
                </a:lnTo>
                <a:lnTo>
                  <a:pt x="3970782" y="1393499"/>
                </a:lnTo>
                <a:lnTo>
                  <a:pt x="4033250" y="1393499"/>
                </a:lnTo>
                <a:cubicBezTo>
                  <a:pt x="4086152" y="1389376"/>
                  <a:pt x="4135891" y="1379242"/>
                  <a:pt x="4182660" y="1363876"/>
                </a:cubicBezTo>
                <a:lnTo>
                  <a:pt x="4240642" y="1336994"/>
                </a:lnTo>
                <a:lnTo>
                  <a:pt x="4290369" y="1320600"/>
                </a:lnTo>
                <a:lnTo>
                  <a:pt x="4502186" y="1220308"/>
                </a:lnTo>
                <a:lnTo>
                  <a:pt x="4694948" y="1087015"/>
                </a:lnTo>
                <a:cubicBezTo>
                  <a:pt x="5031053" y="810918"/>
                  <a:pt x="5196399" y="411830"/>
                  <a:pt x="5125039" y="6135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521019" y="304564"/>
            <a:ext cx="7235688" cy="1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13347" y="2759242"/>
            <a:ext cx="5839328" cy="214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MOST</a:t>
            </a:r>
          </a:p>
          <a:p>
            <a:r>
              <a:rPr lang="en-IN" sz="4800" spc="300" dirty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</a:t>
            </a:r>
            <a:r>
              <a:rPr lang="en-IN" sz="40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</a:p>
          <a:p>
            <a:r>
              <a:rPr lang="en-IN" sz="28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 FOR YOUR CORPORATE PRESENTATION.</a:t>
            </a:r>
            <a:endParaRPr lang="en-IN" sz="44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756707" y="3736809"/>
            <a:ext cx="3109556" cy="2570554"/>
          </a:xfrm>
          <a:prstGeom prst="rect">
            <a:avLst/>
          </a:prstGeom>
          <a:solidFill>
            <a:srgbClr val="E91F92">
              <a:alpha val="90000"/>
            </a:srgbClr>
          </a:solidFill>
          <a:ln>
            <a:noFill/>
          </a:ln>
          <a:effectLst>
            <a:outerShdw blurRad="469900" dist="152400" dir="6420000" sx="126000" sy="126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isometricOffAxis2Top"/>
            <a:lightRig rig="threePt" dir="t"/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7756707" y="3006894"/>
            <a:ext cx="3109556" cy="2570554"/>
          </a:xfrm>
          <a:prstGeom prst="rect">
            <a:avLst/>
          </a:prstGeom>
          <a:solidFill>
            <a:srgbClr val="8D42C6">
              <a:alpha val="90000"/>
            </a:srgbClr>
          </a:solidFill>
          <a:ln>
            <a:noFill/>
          </a:ln>
          <a:scene3d>
            <a:camera prst="isometricOffAxis2Top"/>
            <a:lightRig rig="threePt" dir="t"/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7756707" y="2276979"/>
            <a:ext cx="3109556" cy="257055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  <a:scene3d>
            <a:camera prst="isometricOffAxis2Top"/>
            <a:lightRig rig="threePt" dir="t"/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7756707" y="1547064"/>
            <a:ext cx="3109556" cy="2570554"/>
          </a:xfrm>
          <a:prstGeom prst="rect">
            <a:avLst/>
          </a:prstGeom>
          <a:solidFill>
            <a:srgbClr val="92D050">
              <a:alpha val="90000"/>
            </a:srgbClr>
          </a:solidFill>
          <a:ln>
            <a:noFill/>
          </a:ln>
          <a:scene3d>
            <a:camera prst="isometricOffAxis2Top"/>
            <a:lightRig rig="threePt" dir="t"/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7756707" y="817149"/>
            <a:ext cx="3109556" cy="2570554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  <a:scene3d>
            <a:camera prst="isometricOffAxis2Top"/>
            <a:lightRig rig="threePt" dir="t"/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/>
          <p:cNvSpPr txBox="1"/>
          <p:nvPr/>
        </p:nvSpPr>
        <p:spPr>
          <a:xfrm rot="485905">
            <a:off x="8229106" y="2429875"/>
            <a:ext cx="920070" cy="341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Level 1</a:t>
            </a:r>
          </a:p>
        </p:txBody>
      </p:sp>
      <p:sp>
        <p:nvSpPr>
          <p:cNvPr id="112" name="TextBox 111"/>
          <p:cNvSpPr txBox="1"/>
          <p:nvPr/>
        </p:nvSpPr>
        <p:spPr>
          <a:xfrm rot="485905">
            <a:off x="8229106" y="3161668"/>
            <a:ext cx="920070" cy="341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Level 2</a:t>
            </a:r>
          </a:p>
        </p:txBody>
      </p:sp>
      <p:sp>
        <p:nvSpPr>
          <p:cNvPr id="113" name="TextBox 112"/>
          <p:cNvSpPr txBox="1"/>
          <p:nvPr/>
        </p:nvSpPr>
        <p:spPr>
          <a:xfrm rot="485905">
            <a:off x="8229105" y="3893461"/>
            <a:ext cx="920070" cy="341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Level 3</a:t>
            </a:r>
          </a:p>
        </p:txBody>
      </p:sp>
      <p:sp>
        <p:nvSpPr>
          <p:cNvPr id="114" name="TextBox 113"/>
          <p:cNvSpPr txBox="1"/>
          <p:nvPr/>
        </p:nvSpPr>
        <p:spPr>
          <a:xfrm rot="485905">
            <a:off x="8229104" y="4625254"/>
            <a:ext cx="920070" cy="341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Level 4</a:t>
            </a:r>
          </a:p>
        </p:txBody>
      </p:sp>
      <p:sp>
        <p:nvSpPr>
          <p:cNvPr id="115" name="TextBox 114"/>
          <p:cNvSpPr txBox="1"/>
          <p:nvPr/>
        </p:nvSpPr>
        <p:spPr>
          <a:xfrm rot="485905">
            <a:off x="8229103" y="5357047"/>
            <a:ext cx="920070" cy="34172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684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Extrabold</vt:lpstr>
      <vt:lpstr>Open Sans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15</cp:revision>
  <dcterms:created xsi:type="dcterms:W3CDTF">2017-05-13T15:23:41Z</dcterms:created>
  <dcterms:modified xsi:type="dcterms:W3CDTF">2017-05-24T17:18:40Z</dcterms:modified>
</cp:coreProperties>
</file>