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6D"/>
    <a:srgbClr val="FFC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84" autoAdjust="0"/>
  </p:normalViewPr>
  <p:slideViewPr>
    <p:cSldViewPr snapToGrid="0">
      <p:cViewPr varScale="1">
        <p:scale>
          <a:sx n="70" d="100"/>
          <a:sy n="70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884D5-AE3E-48F6-B95B-F4B65D12EC98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ABE86-5856-4CB1-91F3-A57F30488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4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46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7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82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65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40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5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87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15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FE77-06ED-487C-9D77-87AA8BDCF0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C8BF-4E09-4CD4-A322-E4FCC57C9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62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7FE77-06ED-487C-9D77-87AA8BDCF0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DC8BF-4E09-4CD4-A322-E4FCC57C9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0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rallelogram 29"/>
          <p:cNvSpPr/>
          <p:nvPr/>
        </p:nvSpPr>
        <p:spPr>
          <a:xfrm>
            <a:off x="1494430" y="-1626"/>
            <a:ext cx="8857397" cy="6858000"/>
          </a:xfrm>
          <a:prstGeom prst="parallelogram">
            <a:avLst/>
          </a:prstGeom>
          <a:blipFill>
            <a:blip r:embed="rId2"/>
            <a:stretch>
              <a:fillRect l="-9000" r="-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Parallelogram 21"/>
          <p:cNvSpPr/>
          <p:nvPr/>
        </p:nvSpPr>
        <p:spPr>
          <a:xfrm>
            <a:off x="8672825" y="0"/>
            <a:ext cx="3514626" cy="6871647"/>
          </a:xfrm>
          <a:prstGeom prst="parallelogram">
            <a:avLst>
              <a:gd name="adj" fmla="val 0"/>
            </a:avLst>
          </a:prstGeom>
          <a:blipFill>
            <a:blip r:embed="rId3"/>
            <a:stretch>
              <a:fillRect l="-9000" r="-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Parallelogram 16"/>
          <p:cNvSpPr/>
          <p:nvPr/>
        </p:nvSpPr>
        <p:spPr>
          <a:xfrm>
            <a:off x="1501254" y="0"/>
            <a:ext cx="8857397" cy="6858000"/>
          </a:xfrm>
          <a:prstGeom prst="parallelogram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Triangle 18"/>
          <p:cNvSpPr/>
          <p:nvPr/>
        </p:nvSpPr>
        <p:spPr>
          <a:xfrm flipH="1">
            <a:off x="1828800" y="4749421"/>
            <a:ext cx="10363200" cy="2122226"/>
          </a:xfrm>
          <a:prstGeom prst="rtTriangle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>
            <a:off x="0" y="0"/>
            <a:ext cx="6578222" cy="6858000"/>
          </a:xfrm>
          <a:prstGeom prst="rtTriangle">
            <a:avLst/>
          </a:prstGeom>
          <a:solidFill>
            <a:schemeClr val="accent2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Triangle 20"/>
          <p:cNvSpPr/>
          <p:nvPr/>
        </p:nvSpPr>
        <p:spPr>
          <a:xfrm flipV="1">
            <a:off x="-1" y="0"/>
            <a:ext cx="4749422" cy="6858000"/>
          </a:xfrm>
          <a:prstGeom prst="rtTriangle">
            <a:avLst/>
          </a:prstGeom>
          <a:blipFill>
            <a:blip r:embed="rId2"/>
            <a:stretch>
              <a:fillRect l="-9000" r="-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reeform: Shape 38"/>
          <p:cNvSpPr/>
          <p:nvPr/>
        </p:nvSpPr>
        <p:spPr>
          <a:xfrm flipH="1" flipV="1">
            <a:off x="7294728" y="1445768"/>
            <a:ext cx="1099816" cy="516039"/>
          </a:xfrm>
          <a:custGeom>
            <a:avLst/>
            <a:gdLst>
              <a:gd name="connsiteX0" fmla="*/ 130630 w 1304336"/>
              <a:gd name="connsiteY0" fmla="*/ 612001 h 612001"/>
              <a:gd name="connsiteX1" fmla="*/ 0 w 1304336"/>
              <a:gd name="connsiteY1" fmla="*/ 612001 h 612001"/>
              <a:gd name="connsiteX2" fmla="*/ 0 w 1304336"/>
              <a:gd name="connsiteY2" fmla="*/ 0 h 612001"/>
              <a:gd name="connsiteX3" fmla="*/ 130630 w 1304336"/>
              <a:gd name="connsiteY3" fmla="*/ 0 h 612001"/>
              <a:gd name="connsiteX4" fmla="*/ 130630 w 1304336"/>
              <a:gd name="connsiteY4" fmla="*/ 1 h 612001"/>
              <a:gd name="connsiteX5" fmla="*/ 1304336 w 1304336"/>
              <a:gd name="connsiteY5" fmla="*/ 1 h 612001"/>
              <a:gd name="connsiteX6" fmla="*/ 1304336 w 1304336"/>
              <a:gd name="connsiteY6" fmla="*/ 130630 h 612001"/>
              <a:gd name="connsiteX7" fmla="*/ 130630 w 1304336"/>
              <a:gd name="connsiteY7" fmla="*/ 130630 h 61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4336" h="612001">
                <a:moveTo>
                  <a:pt x="130630" y="612001"/>
                </a:moveTo>
                <a:lnTo>
                  <a:pt x="0" y="612001"/>
                </a:lnTo>
                <a:lnTo>
                  <a:pt x="0" y="0"/>
                </a:lnTo>
                <a:lnTo>
                  <a:pt x="130630" y="0"/>
                </a:lnTo>
                <a:lnTo>
                  <a:pt x="130630" y="1"/>
                </a:lnTo>
                <a:lnTo>
                  <a:pt x="1304336" y="1"/>
                </a:lnTo>
                <a:lnTo>
                  <a:pt x="1304336" y="130630"/>
                </a:lnTo>
                <a:lnTo>
                  <a:pt x="130630" y="130630"/>
                </a:lnTo>
                <a:close/>
              </a:path>
            </a:pathLst>
          </a:custGeom>
          <a:solidFill>
            <a:srgbClr val="FFC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5007103" y="950248"/>
            <a:ext cx="3456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spc="6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SLIDE TITLE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41333" y="2276765"/>
            <a:ext cx="3756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LOREM IPSUM DOLOR SIT AMET, CONSECTETUR ADIPISCING ELIT, SED DO EIUSMOD TEMPOR INCIDIDUNT UT LABORE ET DOLORE MAGNA ALIQUA.</a:t>
            </a:r>
          </a:p>
          <a:p>
            <a:pPr algn="just"/>
            <a:endParaRPr lang="en-IN" sz="1400" spc="3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pPr algn="just"/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43" name="Freeform: Shape 42"/>
          <p:cNvSpPr/>
          <p:nvPr/>
        </p:nvSpPr>
        <p:spPr>
          <a:xfrm>
            <a:off x="4735240" y="793241"/>
            <a:ext cx="1099816" cy="516039"/>
          </a:xfrm>
          <a:custGeom>
            <a:avLst/>
            <a:gdLst>
              <a:gd name="connsiteX0" fmla="*/ 130630 w 1304336"/>
              <a:gd name="connsiteY0" fmla="*/ 612001 h 612001"/>
              <a:gd name="connsiteX1" fmla="*/ 0 w 1304336"/>
              <a:gd name="connsiteY1" fmla="*/ 612001 h 612001"/>
              <a:gd name="connsiteX2" fmla="*/ 0 w 1304336"/>
              <a:gd name="connsiteY2" fmla="*/ 0 h 612001"/>
              <a:gd name="connsiteX3" fmla="*/ 130630 w 1304336"/>
              <a:gd name="connsiteY3" fmla="*/ 0 h 612001"/>
              <a:gd name="connsiteX4" fmla="*/ 130630 w 1304336"/>
              <a:gd name="connsiteY4" fmla="*/ 1 h 612001"/>
              <a:gd name="connsiteX5" fmla="*/ 1304336 w 1304336"/>
              <a:gd name="connsiteY5" fmla="*/ 1 h 612001"/>
              <a:gd name="connsiteX6" fmla="*/ 1304336 w 1304336"/>
              <a:gd name="connsiteY6" fmla="*/ 130630 h 612001"/>
              <a:gd name="connsiteX7" fmla="*/ 130630 w 1304336"/>
              <a:gd name="connsiteY7" fmla="*/ 130630 h 61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4336" h="612001">
                <a:moveTo>
                  <a:pt x="130630" y="612001"/>
                </a:moveTo>
                <a:lnTo>
                  <a:pt x="0" y="612001"/>
                </a:lnTo>
                <a:lnTo>
                  <a:pt x="0" y="0"/>
                </a:lnTo>
                <a:lnTo>
                  <a:pt x="130630" y="0"/>
                </a:lnTo>
                <a:lnTo>
                  <a:pt x="130630" y="1"/>
                </a:lnTo>
                <a:lnTo>
                  <a:pt x="1304336" y="1"/>
                </a:lnTo>
                <a:lnTo>
                  <a:pt x="1304336" y="130630"/>
                </a:lnTo>
                <a:lnTo>
                  <a:pt x="130630" y="130630"/>
                </a:lnTo>
                <a:close/>
              </a:path>
            </a:pathLst>
          </a:custGeom>
          <a:solidFill>
            <a:srgbClr val="FFC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ight Triangle 43"/>
          <p:cNvSpPr/>
          <p:nvPr/>
        </p:nvSpPr>
        <p:spPr>
          <a:xfrm flipV="1">
            <a:off x="0" y="-15273"/>
            <a:ext cx="6081486" cy="3099722"/>
          </a:xfrm>
          <a:prstGeom prst="rtTriangle">
            <a:avLst/>
          </a:prstGeom>
          <a:solidFill>
            <a:srgbClr val="FF5F6D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5" name="Group 44"/>
          <p:cNvGrpSpPr/>
          <p:nvPr/>
        </p:nvGrpSpPr>
        <p:grpSpPr>
          <a:xfrm>
            <a:off x="341194" y="1552432"/>
            <a:ext cx="3766782" cy="3766782"/>
            <a:chOff x="341194" y="1552432"/>
            <a:chExt cx="3766782" cy="3766782"/>
          </a:xfrm>
        </p:grpSpPr>
        <p:sp>
          <p:nvSpPr>
            <p:cNvPr id="20" name="Oval 19"/>
            <p:cNvSpPr/>
            <p:nvPr/>
          </p:nvSpPr>
          <p:spPr>
            <a:xfrm>
              <a:off x="341194" y="1552432"/>
              <a:ext cx="3766782" cy="3766782"/>
            </a:xfrm>
            <a:prstGeom prst="ellipse">
              <a:avLst/>
            </a:prstGeom>
            <a:solidFill>
              <a:srgbClr val="FF5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Circle: Hollow 23"/>
            <p:cNvSpPr/>
            <p:nvPr/>
          </p:nvSpPr>
          <p:spPr>
            <a:xfrm>
              <a:off x="570930" y="1798091"/>
              <a:ext cx="3275463" cy="3275463"/>
            </a:xfrm>
            <a:prstGeom prst="donut">
              <a:avLst>
                <a:gd name="adj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924" y="2712547"/>
              <a:ext cx="255213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8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55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3033" y="3360163"/>
              <a:ext cx="392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%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787805" y="6149911"/>
            <a:ext cx="533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spc="600" dirty="0">
                <a:solidFill>
                  <a:schemeClr val="bg1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SAMPLE TEXT HERE</a:t>
            </a:r>
          </a:p>
        </p:txBody>
      </p:sp>
    </p:spTree>
    <p:extLst>
      <p:ext uri="{BB962C8B-B14F-4D97-AF65-F5344CB8AC3E}">
        <p14:creationId xmlns:p14="http://schemas.microsoft.com/office/powerpoint/2010/main" val="400167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ADD3A34-8A3B-450D-ACF9-A53E01C3A03D}">
  <we:reference id="wa104178141" version="3.0.11.7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 Condensed</vt:lpstr>
      <vt:lpstr>Open Sans Condensed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10</cp:revision>
  <dcterms:created xsi:type="dcterms:W3CDTF">2017-04-23T06:13:00Z</dcterms:created>
  <dcterms:modified xsi:type="dcterms:W3CDTF">2017-05-24T17:03:24Z</dcterms:modified>
</cp:coreProperties>
</file>