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2"/>
    <a:srgbClr val="BE86BD"/>
    <a:srgbClr val="58B5E0"/>
    <a:srgbClr val="73C1E5"/>
    <a:srgbClr val="7A65A8"/>
    <a:srgbClr val="9281B8"/>
    <a:srgbClr val="7F88CA"/>
    <a:srgbClr val="9CA3D7"/>
    <a:srgbClr val="C79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B115-2FB0-4014-A2C7-9D025A7B90B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18CB-AD05-4A52-BB32-DDD87F53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018CB-AD05-4A52-BB32-DDD87F53D1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018CB-AD05-4A52-BB32-DDD87F53D1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7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FF64-D708-46C3-9EC4-A5173A5D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1542-AEA5-45FA-B490-4C263874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C596-D87D-4145-AFAA-C0939FCB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90C7-D448-457E-BF0F-8ED3D6DC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A90D-3558-4A5B-B62A-AFD4E5C9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0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3F5C-5D14-47A8-BCBF-84C75477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AC08-A8D9-4271-A9D9-7900C760B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75EA-DC66-419E-9ACD-E0269277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ED0A-5F96-4ACF-8F64-0747F1E6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C241-3A22-4163-A0AA-A92D5E50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8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920F5-D745-41A7-8C82-3E10BFB04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A6572-A4D2-4B75-B36D-F4DCF8676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8B93D-F1E9-4A07-A0C7-FBC30650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22B1-741C-46CF-A58D-C002E63B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4F7A-0C80-4E13-849D-4F2C97C8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C3CE-B8F6-4762-B8AB-6A549392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5ED0-FB07-4852-8454-6E20EF1C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9611-EC7B-414F-92BC-6BC7CD52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7644-B7C8-4F92-8CF2-CCF0A08E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F9AE-79D1-4769-82A7-4A4ED295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920-A102-45BC-AC22-1C639CEF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8C15-907B-46DC-AEC1-BE7CCDBF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873F-F0F5-4CA4-8EED-032E7D6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656F-E605-4CCD-9186-2C9DB234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03D1-112C-407B-890B-8EE3BBD1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A1D6-B6DA-49DF-9595-B2717D9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FBA0-19E9-4189-A9CC-33CD8CBC1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C68FA-0A2B-43D0-888B-A18FE219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3BFE-9056-409A-AA38-C13F5DA9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6E91-922C-4E96-97C8-43465FF6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2CC2-EA11-4DA1-B9D5-A96D05E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8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67FA-BD10-4B72-9508-BB982AF0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C6A2-C636-4AF5-A50C-F0746112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E9B4-42D3-4E65-90D9-6C032A5A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B53F1-8DCE-4E96-B7AB-B08866C5A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C8857-014D-4FB0-A9D4-E46CA5A2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68EEA-1977-41A5-908F-7FD949FD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DEF72-8437-4EC5-B02F-B8AF84C0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159C-3B46-4B8B-ADE1-3614ABA8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D9C3-649C-4E3A-9B73-E65ECFE5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28B46-F7F1-49D1-831B-0BD99F36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AF209-1CF9-4DA7-8431-A2555622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E1C84-2134-49E1-B383-1BE4B7C2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8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56D79-5A89-4735-9774-A715DE2A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41568-2C69-4863-851E-99062860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D7133-A333-48A7-BD38-4FBBEFB1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EA83-2CE3-4DE7-8948-E0603C1A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E7E6-59F9-4E9B-9F69-3133AC99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59A0-677D-4213-A139-C1F04B7A6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0751-B6C8-4944-9E85-0F5A1AF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A927-84E4-4941-AB07-FCAD4B06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7ECE-6FB5-458F-94F1-A1DB1679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5E08-52CF-4119-8EBA-70C32699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77CD2-98B3-4FF4-8EEF-DCD0D93F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B8F25-D445-4F70-A58E-773AE06F9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D8D3-21FA-4CF1-BC53-9A7B7E54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48E8-C1CF-4FB3-8BA8-DA4761D7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51F34-4F16-4381-B366-3CE584F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5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2B862-6AEB-4697-B3E7-DEF45AA3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DED1-F593-4438-92CC-A2C2D4B6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B6A9-B910-4A57-9EA4-C92914D5D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B1C0-916D-4E9F-839D-78615F89865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6805-7F36-4D2A-8191-9A3DDC47C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FAAC-56AC-4C4F-984C-4E0DB862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54E7-86C7-4264-9413-34A9FF151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7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5A046-68CE-4A0A-84EC-BBA759B74078}"/>
              </a:ext>
            </a:extLst>
          </p:cNvPr>
          <p:cNvGrpSpPr/>
          <p:nvPr/>
        </p:nvGrpSpPr>
        <p:grpSpPr>
          <a:xfrm>
            <a:off x="3322901" y="478218"/>
            <a:ext cx="5546199" cy="5765429"/>
            <a:chOff x="511792" y="478218"/>
            <a:chExt cx="5546199" cy="57654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ABA8EE-6BC8-43B9-B0D4-85E0CF934940}"/>
                </a:ext>
              </a:extLst>
            </p:cNvPr>
            <p:cNvGrpSpPr/>
            <p:nvPr/>
          </p:nvGrpSpPr>
          <p:grpSpPr>
            <a:xfrm>
              <a:off x="511792" y="478218"/>
              <a:ext cx="5546199" cy="1318815"/>
              <a:chOff x="735248" y="1707024"/>
              <a:chExt cx="6430901" cy="152918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D2CA8C8-821F-44ED-9348-EA1F34B8D734}"/>
                  </a:ext>
                </a:extLst>
              </p:cNvPr>
              <p:cNvSpPr/>
              <p:nvPr/>
            </p:nvSpPr>
            <p:spPr>
              <a:xfrm>
                <a:off x="735248" y="1887977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2AF247-84EC-46B1-AC9D-46D602B02B0E}"/>
                  </a:ext>
                </a:extLst>
              </p:cNvPr>
              <p:cNvSpPr/>
              <p:nvPr/>
            </p:nvSpPr>
            <p:spPr>
              <a:xfrm>
                <a:off x="1868435" y="1707024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rgbClr val="C799C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420F0E9-C162-44EF-B65C-37528BBF21FC}"/>
                  </a:ext>
                </a:extLst>
              </p:cNvPr>
              <p:cNvSpPr/>
              <p:nvPr/>
            </p:nvSpPr>
            <p:spPr>
              <a:xfrm>
                <a:off x="1778494" y="1977039"/>
                <a:ext cx="1945491" cy="462296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CCE913E-EB1C-4CE4-AD7C-E24FA9B7C55E}"/>
                  </a:ext>
                </a:extLst>
              </p:cNvPr>
              <p:cNvSpPr/>
              <p:nvPr/>
            </p:nvSpPr>
            <p:spPr>
              <a:xfrm>
                <a:off x="1921019" y="1783024"/>
                <a:ext cx="5222525" cy="1256192"/>
              </a:xfrm>
              <a:custGeom>
                <a:avLst/>
                <a:gdLst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4453 h 1260645"/>
                  <a:gd name="connsiteX1" fmla="*/ 5222525 w 5222525"/>
                  <a:gd name="connsiteY1" fmla="*/ 1181072 h 1260645"/>
                  <a:gd name="connsiteX2" fmla="*/ 5142952 w 5222525"/>
                  <a:gd name="connsiteY2" fmla="*/ 1260645 h 1260645"/>
                  <a:gd name="connsiteX3" fmla="*/ 4384 w 5222525"/>
                  <a:gd name="connsiteY3" fmla="*/ 1260645 h 1260645"/>
                  <a:gd name="connsiteX4" fmla="*/ 0 w 5222525"/>
                  <a:gd name="connsiteY4" fmla="*/ 1259760 h 1260645"/>
                  <a:gd name="connsiteX5" fmla="*/ 3030612 w 5222525"/>
                  <a:gd name="connsiteY5" fmla="*/ 796188 h 1260645"/>
                  <a:gd name="connsiteX6" fmla="*/ 5222525 w 5222525"/>
                  <a:gd name="connsiteY6" fmla="*/ 4453 h 126064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3030612 w 5222525"/>
                  <a:gd name="connsiteY5" fmla="*/ 791735 h 1256192"/>
                  <a:gd name="connsiteX6" fmla="*/ 5222525 w 5222525"/>
                  <a:gd name="connsiteY6" fmla="*/ 0 h 125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22525" h="1256192">
                    <a:moveTo>
                      <a:pt x="5222525" y="0"/>
                    </a:moveTo>
                    <a:lnTo>
                      <a:pt x="5222525" y="1176619"/>
                    </a:lnTo>
                    <a:cubicBezTo>
                      <a:pt x="5222525" y="1220566"/>
                      <a:pt x="5186899" y="1256192"/>
                      <a:pt x="5142952" y="1256192"/>
                    </a:cubicBezTo>
                    <a:lnTo>
                      <a:pt x="4384" y="1256192"/>
                    </a:lnTo>
                    <a:lnTo>
                      <a:pt x="0" y="1255307"/>
                    </a:lnTo>
                    <a:cubicBezTo>
                      <a:pt x="504371" y="1177898"/>
                      <a:pt x="2085240" y="1000953"/>
                      <a:pt x="3030612" y="791735"/>
                    </a:cubicBezTo>
                    <a:cubicBezTo>
                      <a:pt x="4065924" y="612498"/>
                      <a:pt x="4707304" y="370568"/>
                      <a:pt x="5222525" y="0"/>
                    </a:cubicBezTo>
                    <a:close/>
                  </a:path>
                </a:pathLst>
              </a:custGeom>
              <a:solidFill>
                <a:srgbClr val="BE86B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39A9BF-8ACA-4DAC-B9BD-DB2C3C903F30}"/>
                  </a:ext>
                </a:extLst>
              </p:cNvPr>
              <p:cNvSpPr txBox="1"/>
              <p:nvPr/>
            </p:nvSpPr>
            <p:spPr>
              <a:xfrm>
                <a:off x="786839" y="2239464"/>
                <a:ext cx="1139252" cy="60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2">
                        <a:lumMod val="50000"/>
                      </a:schemeClr>
                    </a:solidFill>
                    <a:latin typeface="Eurostile BQ" pitchFamily="50" charset="0"/>
                  </a:rPr>
                  <a:t>01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F8F84-5103-4E12-AF86-0D1F6E733812}"/>
                  </a:ext>
                </a:extLst>
              </p:cNvPr>
              <p:cNvSpPr txBox="1"/>
              <p:nvPr/>
            </p:nvSpPr>
            <p:spPr>
              <a:xfrm>
                <a:off x="1958376" y="2038511"/>
                <a:ext cx="1855550" cy="35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2">
                        <a:lumMod val="50000"/>
                      </a:schemeClr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7B0873-9892-4ACC-AEFD-D80B5BC88F82}"/>
                  </a:ext>
                </a:extLst>
              </p:cNvPr>
              <p:cNvSpPr txBox="1"/>
              <p:nvPr/>
            </p:nvSpPr>
            <p:spPr>
              <a:xfrm>
                <a:off x="2016033" y="2518259"/>
                <a:ext cx="4016929" cy="48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Subscribe to our channel to watch more such videos. You can like, share and comment on the videos. How about this template.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DB4121-3E4D-4B4F-A046-C02C9EC7B9E7}"/>
                </a:ext>
              </a:extLst>
            </p:cNvPr>
            <p:cNvGrpSpPr/>
            <p:nvPr/>
          </p:nvGrpSpPr>
          <p:grpSpPr>
            <a:xfrm>
              <a:off x="511792" y="1960423"/>
              <a:ext cx="5546199" cy="1318815"/>
              <a:chOff x="735248" y="1707024"/>
              <a:chExt cx="6430901" cy="152918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96401C5-8FBA-4D74-B0FE-AE8F642074E1}"/>
                  </a:ext>
                </a:extLst>
              </p:cNvPr>
              <p:cNvSpPr/>
              <p:nvPr/>
            </p:nvSpPr>
            <p:spPr>
              <a:xfrm>
                <a:off x="735248" y="1887977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B66ACCB-258E-4D50-80FE-26DEA3B88C5E}"/>
                  </a:ext>
                </a:extLst>
              </p:cNvPr>
              <p:cNvSpPr/>
              <p:nvPr/>
            </p:nvSpPr>
            <p:spPr>
              <a:xfrm>
                <a:off x="1868435" y="1707024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rgbClr val="9CA3D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911D379-43D3-41B9-9D85-2089FB2D290C}"/>
                  </a:ext>
                </a:extLst>
              </p:cNvPr>
              <p:cNvSpPr/>
              <p:nvPr/>
            </p:nvSpPr>
            <p:spPr>
              <a:xfrm>
                <a:off x="1778494" y="1977039"/>
                <a:ext cx="1945491" cy="462296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7EA4B3B-52B8-48B6-BDD5-F221F8BC1A08}"/>
                  </a:ext>
                </a:extLst>
              </p:cNvPr>
              <p:cNvSpPr/>
              <p:nvPr/>
            </p:nvSpPr>
            <p:spPr>
              <a:xfrm>
                <a:off x="1921019" y="1783024"/>
                <a:ext cx="5222525" cy="1256192"/>
              </a:xfrm>
              <a:custGeom>
                <a:avLst/>
                <a:gdLst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4453 h 1260645"/>
                  <a:gd name="connsiteX1" fmla="*/ 5222525 w 5222525"/>
                  <a:gd name="connsiteY1" fmla="*/ 1181072 h 1260645"/>
                  <a:gd name="connsiteX2" fmla="*/ 5142952 w 5222525"/>
                  <a:gd name="connsiteY2" fmla="*/ 1260645 h 1260645"/>
                  <a:gd name="connsiteX3" fmla="*/ 4384 w 5222525"/>
                  <a:gd name="connsiteY3" fmla="*/ 1260645 h 1260645"/>
                  <a:gd name="connsiteX4" fmla="*/ 0 w 5222525"/>
                  <a:gd name="connsiteY4" fmla="*/ 1259760 h 1260645"/>
                  <a:gd name="connsiteX5" fmla="*/ 3030612 w 5222525"/>
                  <a:gd name="connsiteY5" fmla="*/ 796188 h 1260645"/>
                  <a:gd name="connsiteX6" fmla="*/ 5222525 w 5222525"/>
                  <a:gd name="connsiteY6" fmla="*/ 4453 h 126064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3030612 w 5222525"/>
                  <a:gd name="connsiteY5" fmla="*/ 791735 h 1256192"/>
                  <a:gd name="connsiteX6" fmla="*/ 5222525 w 5222525"/>
                  <a:gd name="connsiteY6" fmla="*/ 0 h 125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22525" h="1256192">
                    <a:moveTo>
                      <a:pt x="5222525" y="0"/>
                    </a:moveTo>
                    <a:lnTo>
                      <a:pt x="5222525" y="1176619"/>
                    </a:lnTo>
                    <a:cubicBezTo>
                      <a:pt x="5222525" y="1220566"/>
                      <a:pt x="5186899" y="1256192"/>
                      <a:pt x="5142952" y="1256192"/>
                    </a:cubicBezTo>
                    <a:lnTo>
                      <a:pt x="4384" y="1256192"/>
                    </a:lnTo>
                    <a:lnTo>
                      <a:pt x="0" y="1255307"/>
                    </a:lnTo>
                    <a:cubicBezTo>
                      <a:pt x="504371" y="1177898"/>
                      <a:pt x="2085240" y="1000953"/>
                      <a:pt x="3030612" y="791735"/>
                    </a:cubicBezTo>
                    <a:cubicBezTo>
                      <a:pt x="4065924" y="612498"/>
                      <a:pt x="4707304" y="370568"/>
                      <a:pt x="5222525" y="0"/>
                    </a:cubicBezTo>
                    <a:close/>
                  </a:path>
                </a:pathLst>
              </a:custGeom>
              <a:solidFill>
                <a:srgbClr val="7F88C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D38806-3BD3-4A2D-97A4-8F8D9F82A9B7}"/>
                  </a:ext>
                </a:extLst>
              </p:cNvPr>
              <p:cNvSpPr txBox="1"/>
              <p:nvPr/>
            </p:nvSpPr>
            <p:spPr>
              <a:xfrm>
                <a:off x="786839" y="2239464"/>
                <a:ext cx="1139252" cy="60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2">
                        <a:lumMod val="50000"/>
                      </a:schemeClr>
                    </a:solidFill>
                    <a:latin typeface="Eurostile BQ" pitchFamily="50" charset="0"/>
                  </a:rPr>
                  <a:t>02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A2568C-F2AC-4F03-9453-F39179FCF451}"/>
                  </a:ext>
                </a:extLst>
              </p:cNvPr>
              <p:cNvSpPr txBox="1"/>
              <p:nvPr/>
            </p:nvSpPr>
            <p:spPr>
              <a:xfrm>
                <a:off x="1958376" y="2038511"/>
                <a:ext cx="1855550" cy="35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2">
                        <a:lumMod val="50000"/>
                      </a:schemeClr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F218E4-CC2C-424A-8EC5-643057E4D121}"/>
                  </a:ext>
                </a:extLst>
              </p:cNvPr>
              <p:cNvSpPr txBox="1"/>
              <p:nvPr/>
            </p:nvSpPr>
            <p:spPr>
              <a:xfrm>
                <a:off x="2016033" y="2518259"/>
                <a:ext cx="4016929" cy="48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Subscribe to our channel to watch more such videos. You can like, share and comment on the videos. How about this template.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F0D720D-B201-4495-A4F2-8EFF921DD25B}"/>
                </a:ext>
              </a:extLst>
            </p:cNvPr>
            <p:cNvGrpSpPr/>
            <p:nvPr/>
          </p:nvGrpSpPr>
          <p:grpSpPr>
            <a:xfrm>
              <a:off x="511792" y="3442628"/>
              <a:ext cx="5546199" cy="1318815"/>
              <a:chOff x="735248" y="1707024"/>
              <a:chExt cx="6430901" cy="1529186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801C73B-2515-426E-924E-33B1309B3D0C}"/>
                  </a:ext>
                </a:extLst>
              </p:cNvPr>
              <p:cNvSpPr/>
              <p:nvPr/>
            </p:nvSpPr>
            <p:spPr>
              <a:xfrm>
                <a:off x="735248" y="1887977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4378D0F-1C0A-4B4E-AFF4-508E8AFFD865}"/>
                  </a:ext>
                </a:extLst>
              </p:cNvPr>
              <p:cNvSpPr/>
              <p:nvPr/>
            </p:nvSpPr>
            <p:spPr>
              <a:xfrm>
                <a:off x="1868435" y="1707024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rgbClr val="9281B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2A85CE6-EE84-4984-A175-72EF5FE09E79}"/>
                  </a:ext>
                </a:extLst>
              </p:cNvPr>
              <p:cNvSpPr/>
              <p:nvPr/>
            </p:nvSpPr>
            <p:spPr>
              <a:xfrm>
                <a:off x="1778494" y="1977039"/>
                <a:ext cx="1945491" cy="462296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0DC8797-DB4C-4958-861F-B56B4E427648}"/>
                  </a:ext>
                </a:extLst>
              </p:cNvPr>
              <p:cNvSpPr/>
              <p:nvPr/>
            </p:nvSpPr>
            <p:spPr>
              <a:xfrm>
                <a:off x="1921019" y="1783024"/>
                <a:ext cx="5222525" cy="1256192"/>
              </a:xfrm>
              <a:custGeom>
                <a:avLst/>
                <a:gdLst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4453 h 1260645"/>
                  <a:gd name="connsiteX1" fmla="*/ 5222525 w 5222525"/>
                  <a:gd name="connsiteY1" fmla="*/ 1181072 h 1260645"/>
                  <a:gd name="connsiteX2" fmla="*/ 5142952 w 5222525"/>
                  <a:gd name="connsiteY2" fmla="*/ 1260645 h 1260645"/>
                  <a:gd name="connsiteX3" fmla="*/ 4384 w 5222525"/>
                  <a:gd name="connsiteY3" fmla="*/ 1260645 h 1260645"/>
                  <a:gd name="connsiteX4" fmla="*/ 0 w 5222525"/>
                  <a:gd name="connsiteY4" fmla="*/ 1259760 h 1260645"/>
                  <a:gd name="connsiteX5" fmla="*/ 3030612 w 5222525"/>
                  <a:gd name="connsiteY5" fmla="*/ 796188 h 1260645"/>
                  <a:gd name="connsiteX6" fmla="*/ 5222525 w 5222525"/>
                  <a:gd name="connsiteY6" fmla="*/ 4453 h 126064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3030612 w 5222525"/>
                  <a:gd name="connsiteY5" fmla="*/ 791735 h 1256192"/>
                  <a:gd name="connsiteX6" fmla="*/ 5222525 w 5222525"/>
                  <a:gd name="connsiteY6" fmla="*/ 0 h 125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22525" h="1256192">
                    <a:moveTo>
                      <a:pt x="5222525" y="0"/>
                    </a:moveTo>
                    <a:lnTo>
                      <a:pt x="5222525" y="1176619"/>
                    </a:lnTo>
                    <a:cubicBezTo>
                      <a:pt x="5222525" y="1220566"/>
                      <a:pt x="5186899" y="1256192"/>
                      <a:pt x="5142952" y="1256192"/>
                    </a:cubicBezTo>
                    <a:lnTo>
                      <a:pt x="4384" y="1256192"/>
                    </a:lnTo>
                    <a:lnTo>
                      <a:pt x="0" y="1255307"/>
                    </a:lnTo>
                    <a:cubicBezTo>
                      <a:pt x="504371" y="1177898"/>
                      <a:pt x="2085240" y="1000953"/>
                      <a:pt x="3030612" y="791735"/>
                    </a:cubicBezTo>
                    <a:cubicBezTo>
                      <a:pt x="4065924" y="612498"/>
                      <a:pt x="4707304" y="370568"/>
                      <a:pt x="5222525" y="0"/>
                    </a:cubicBezTo>
                    <a:close/>
                  </a:path>
                </a:pathLst>
              </a:custGeom>
              <a:solidFill>
                <a:srgbClr val="7A65A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8CD217-578C-4387-BF47-9503DEBF1539}"/>
                  </a:ext>
                </a:extLst>
              </p:cNvPr>
              <p:cNvSpPr txBox="1"/>
              <p:nvPr/>
            </p:nvSpPr>
            <p:spPr>
              <a:xfrm>
                <a:off x="786839" y="2239464"/>
                <a:ext cx="1139252" cy="60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2">
                        <a:lumMod val="50000"/>
                      </a:schemeClr>
                    </a:solidFill>
                    <a:latin typeface="Eurostile BQ" pitchFamily="50" charset="0"/>
                  </a:rPr>
                  <a:t>03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ACCE11-5BE5-45A3-8BCD-75E0572364FD}"/>
                  </a:ext>
                </a:extLst>
              </p:cNvPr>
              <p:cNvSpPr txBox="1"/>
              <p:nvPr/>
            </p:nvSpPr>
            <p:spPr>
              <a:xfrm>
                <a:off x="1958376" y="2038511"/>
                <a:ext cx="1855550" cy="35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2">
                        <a:lumMod val="50000"/>
                      </a:schemeClr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3D492C-7453-48DC-BAC7-9634965FA013}"/>
                  </a:ext>
                </a:extLst>
              </p:cNvPr>
              <p:cNvSpPr txBox="1"/>
              <p:nvPr/>
            </p:nvSpPr>
            <p:spPr>
              <a:xfrm>
                <a:off x="2016033" y="2518259"/>
                <a:ext cx="4016929" cy="48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Subscribe to our channel to watch more such videos. You can like, share and comment on the videos. How about this template.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F39B98-B9F3-48D5-ACD3-24AF9F8EE70A}"/>
                </a:ext>
              </a:extLst>
            </p:cNvPr>
            <p:cNvGrpSpPr/>
            <p:nvPr/>
          </p:nvGrpSpPr>
          <p:grpSpPr>
            <a:xfrm>
              <a:off x="511792" y="4924832"/>
              <a:ext cx="5546199" cy="1318815"/>
              <a:chOff x="735248" y="1707024"/>
              <a:chExt cx="6430901" cy="1529186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0270F5C0-3B25-4BF5-930F-B28787E0A9C5}"/>
                  </a:ext>
                </a:extLst>
              </p:cNvPr>
              <p:cNvSpPr/>
              <p:nvPr/>
            </p:nvSpPr>
            <p:spPr>
              <a:xfrm>
                <a:off x="735248" y="1887977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3785EFCB-43D7-4843-9D18-B5593B9AF27E}"/>
                  </a:ext>
                </a:extLst>
              </p:cNvPr>
              <p:cNvSpPr/>
              <p:nvPr/>
            </p:nvSpPr>
            <p:spPr>
              <a:xfrm>
                <a:off x="1868435" y="1707024"/>
                <a:ext cx="5297714" cy="1348233"/>
              </a:xfrm>
              <a:prstGeom prst="roundRect">
                <a:avLst>
                  <a:gd name="adj" fmla="val 5902"/>
                </a:avLst>
              </a:prstGeom>
              <a:solidFill>
                <a:srgbClr val="73C1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17A0BA4-F6AA-4D2A-A16B-F58034B9A92B}"/>
                  </a:ext>
                </a:extLst>
              </p:cNvPr>
              <p:cNvSpPr/>
              <p:nvPr/>
            </p:nvSpPr>
            <p:spPr>
              <a:xfrm>
                <a:off x="1778494" y="1977039"/>
                <a:ext cx="1945491" cy="462296"/>
              </a:xfrm>
              <a:prstGeom prst="roundRect">
                <a:avLst>
                  <a:gd name="adj" fmla="val 59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1028848-0808-49DB-A84D-B75CF8ADCEFA}"/>
                  </a:ext>
                </a:extLst>
              </p:cNvPr>
              <p:cNvSpPr/>
              <p:nvPr/>
            </p:nvSpPr>
            <p:spPr>
              <a:xfrm>
                <a:off x="1921019" y="1783024"/>
                <a:ext cx="5222525" cy="1256192"/>
              </a:xfrm>
              <a:custGeom>
                <a:avLst/>
                <a:gdLst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5222525 w 5222525"/>
                  <a:gd name="connsiteY5" fmla="*/ 0 h 1256192"/>
                  <a:gd name="connsiteX0" fmla="*/ 5222525 w 5222525"/>
                  <a:gd name="connsiteY0" fmla="*/ 4453 h 1260645"/>
                  <a:gd name="connsiteX1" fmla="*/ 5222525 w 5222525"/>
                  <a:gd name="connsiteY1" fmla="*/ 1181072 h 1260645"/>
                  <a:gd name="connsiteX2" fmla="*/ 5142952 w 5222525"/>
                  <a:gd name="connsiteY2" fmla="*/ 1260645 h 1260645"/>
                  <a:gd name="connsiteX3" fmla="*/ 4384 w 5222525"/>
                  <a:gd name="connsiteY3" fmla="*/ 1260645 h 1260645"/>
                  <a:gd name="connsiteX4" fmla="*/ 0 w 5222525"/>
                  <a:gd name="connsiteY4" fmla="*/ 1259760 h 1260645"/>
                  <a:gd name="connsiteX5" fmla="*/ 3030612 w 5222525"/>
                  <a:gd name="connsiteY5" fmla="*/ 796188 h 1260645"/>
                  <a:gd name="connsiteX6" fmla="*/ 5222525 w 5222525"/>
                  <a:gd name="connsiteY6" fmla="*/ 4453 h 126064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4273 h 1260465"/>
                  <a:gd name="connsiteX1" fmla="*/ 5222525 w 5222525"/>
                  <a:gd name="connsiteY1" fmla="*/ 1180892 h 1260465"/>
                  <a:gd name="connsiteX2" fmla="*/ 5142952 w 5222525"/>
                  <a:gd name="connsiteY2" fmla="*/ 1260465 h 1260465"/>
                  <a:gd name="connsiteX3" fmla="*/ 4384 w 5222525"/>
                  <a:gd name="connsiteY3" fmla="*/ 1260465 h 1260465"/>
                  <a:gd name="connsiteX4" fmla="*/ 0 w 5222525"/>
                  <a:gd name="connsiteY4" fmla="*/ 1259580 h 1260465"/>
                  <a:gd name="connsiteX5" fmla="*/ 3030612 w 5222525"/>
                  <a:gd name="connsiteY5" fmla="*/ 796008 h 1260465"/>
                  <a:gd name="connsiteX6" fmla="*/ 5222525 w 5222525"/>
                  <a:gd name="connsiteY6" fmla="*/ 4273 h 1260465"/>
                  <a:gd name="connsiteX0" fmla="*/ 5222525 w 5222525"/>
                  <a:gd name="connsiteY0" fmla="*/ 0 h 1256192"/>
                  <a:gd name="connsiteX1" fmla="*/ 5222525 w 5222525"/>
                  <a:gd name="connsiteY1" fmla="*/ 1176619 h 1256192"/>
                  <a:gd name="connsiteX2" fmla="*/ 5142952 w 5222525"/>
                  <a:gd name="connsiteY2" fmla="*/ 1256192 h 1256192"/>
                  <a:gd name="connsiteX3" fmla="*/ 4384 w 5222525"/>
                  <a:gd name="connsiteY3" fmla="*/ 1256192 h 1256192"/>
                  <a:gd name="connsiteX4" fmla="*/ 0 w 5222525"/>
                  <a:gd name="connsiteY4" fmla="*/ 1255307 h 1256192"/>
                  <a:gd name="connsiteX5" fmla="*/ 3030612 w 5222525"/>
                  <a:gd name="connsiteY5" fmla="*/ 791735 h 1256192"/>
                  <a:gd name="connsiteX6" fmla="*/ 5222525 w 5222525"/>
                  <a:gd name="connsiteY6" fmla="*/ 0 h 125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22525" h="1256192">
                    <a:moveTo>
                      <a:pt x="5222525" y="0"/>
                    </a:moveTo>
                    <a:lnTo>
                      <a:pt x="5222525" y="1176619"/>
                    </a:lnTo>
                    <a:cubicBezTo>
                      <a:pt x="5222525" y="1220566"/>
                      <a:pt x="5186899" y="1256192"/>
                      <a:pt x="5142952" y="1256192"/>
                    </a:cubicBezTo>
                    <a:lnTo>
                      <a:pt x="4384" y="1256192"/>
                    </a:lnTo>
                    <a:lnTo>
                      <a:pt x="0" y="1255307"/>
                    </a:lnTo>
                    <a:cubicBezTo>
                      <a:pt x="504371" y="1177898"/>
                      <a:pt x="2085240" y="1000953"/>
                      <a:pt x="3030612" y="791735"/>
                    </a:cubicBezTo>
                    <a:cubicBezTo>
                      <a:pt x="4065924" y="612498"/>
                      <a:pt x="4707304" y="370568"/>
                      <a:pt x="5222525" y="0"/>
                    </a:cubicBezTo>
                    <a:close/>
                  </a:path>
                </a:pathLst>
              </a:custGeom>
              <a:solidFill>
                <a:srgbClr val="58B5E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E071D5-9C96-49F2-8570-74DA6E46B1A1}"/>
                  </a:ext>
                </a:extLst>
              </p:cNvPr>
              <p:cNvSpPr txBox="1"/>
              <p:nvPr/>
            </p:nvSpPr>
            <p:spPr>
              <a:xfrm>
                <a:off x="786839" y="2239464"/>
                <a:ext cx="1139252" cy="60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2">
                        <a:lumMod val="50000"/>
                      </a:schemeClr>
                    </a:solidFill>
                    <a:latin typeface="Eurostile BQ" pitchFamily="50" charset="0"/>
                  </a:rPr>
                  <a:t>04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E190A9-A483-481D-9D71-CA9973F921C4}"/>
                  </a:ext>
                </a:extLst>
              </p:cNvPr>
              <p:cNvSpPr txBox="1"/>
              <p:nvPr/>
            </p:nvSpPr>
            <p:spPr>
              <a:xfrm>
                <a:off x="1958376" y="2038511"/>
                <a:ext cx="1855550" cy="35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2">
                        <a:lumMod val="50000"/>
                      </a:schemeClr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8A8D3E-4620-4533-B61D-9032876890FB}"/>
                  </a:ext>
                </a:extLst>
              </p:cNvPr>
              <p:cNvSpPr txBox="1"/>
              <p:nvPr/>
            </p:nvSpPr>
            <p:spPr>
              <a:xfrm>
                <a:off x="2016033" y="2518259"/>
                <a:ext cx="4016929" cy="48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Subscribe to our channel to watch more such videos. You can like, share and comment on the videos. How about this template.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073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BB6F513-0DA4-48A6-91A3-FBC7CBC35D2E}"/>
              </a:ext>
            </a:extLst>
          </p:cNvPr>
          <p:cNvSpPr/>
          <p:nvPr/>
        </p:nvSpPr>
        <p:spPr>
          <a:xfrm>
            <a:off x="5358062" y="-5110"/>
            <a:ext cx="6833937" cy="6858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38165" r="-332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1CA51E-676E-4D93-884F-D93804ED334B}"/>
              </a:ext>
            </a:extLst>
          </p:cNvPr>
          <p:cNvSpPr/>
          <p:nvPr/>
        </p:nvSpPr>
        <p:spPr>
          <a:xfrm>
            <a:off x="7247191" y="1348535"/>
            <a:ext cx="3883071" cy="3883071"/>
          </a:xfrm>
          <a:prstGeom prst="ellipse">
            <a:avLst/>
          </a:prstGeom>
          <a:solidFill>
            <a:srgbClr val="00B0F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ABA8EE-6BC8-43B9-B0D4-85E0CF934940}"/>
              </a:ext>
            </a:extLst>
          </p:cNvPr>
          <p:cNvGrpSpPr/>
          <p:nvPr/>
        </p:nvGrpSpPr>
        <p:grpSpPr>
          <a:xfrm>
            <a:off x="511792" y="478218"/>
            <a:ext cx="5546199" cy="1318815"/>
            <a:chOff x="735248" y="1707024"/>
            <a:chExt cx="6430901" cy="152918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D2CA8C8-821F-44ED-9348-EA1F34B8D734}"/>
                </a:ext>
              </a:extLst>
            </p:cNvPr>
            <p:cNvSpPr/>
            <p:nvPr/>
          </p:nvSpPr>
          <p:spPr>
            <a:xfrm>
              <a:off x="735248" y="1887977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B2AF247-84EC-46B1-AC9D-46D602B02B0E}"/>
                </a:ext>
              </a:extLst>
            </p:cNvPr>
            <p:cNvSpPr/>
            <p:nvPr/>
          </p:nvSpPr>
          <p:spPr>
            <a:xfrm>
              <a:off x="1868435" y="1707024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rgbClr val="C799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20F0E9-C162-44EF-B65C-37528BBF21FC}"/>
                </a:ext>
              </a:extLst>
            </p:cNvPr>
            <p:cNvSpPr/>
            <p:nvPr/>
          </p:nvSpPr>
          <p:spPr>
            <a:xfrm>
              <a:off x="1778494" y="1977039"/>
              <a:ext cx="1945491" cy="462296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CE913E-EB1C-4CE4-AD7C-E24FA9B7C55E}"/>
                </a:ext>
              </a:extLst>
            </p:cNvPr>
            <p:cNvSpPr/>
            <p:nvPr/>
          </p:nvSpPr>
          <p:spPr>
            <a:xfrm>
              <a:off x="1921019" y="1783024"/>
              <a:ext cx="5222525" cy="1256192"/>
            </a:xfrm>
            <a:custGeom>
              <a:avLst/>
              <a:gdLst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4453 h 1260645"/>
                <a:gd name="connsiteX1" fmla="*/ 5222525 w 5222525"/>
                <a:gd name="connsiteY1" fmla="*/ 1181072 h 1260645"/>
                <a:gd name="connsiteX2" fmla="*/ 5142952 w 5222525"/>
                <a:gd name="connsiteY2" fmla="*/ 1260645 h 1260645"/>
                <a:gd name="connsiteX3" fmla="*/ 4384 w 5222525"/>
                <a:gd name="connsiteY3" fmla="*/ 1260645 h 1260645"/>
                <a:gd name="connsiteX4" fmla="*/ 0 w 5222525"/>
                <a:gd name="connsiteY4" fmla="*/ 1259760 h 1260645"/>
                <a:gd name="connsiteX5" fmla="*/ 3030612 w 5222525"/>
                <a:gd name="connsiteY5" fmla="*/ 796188 h 1260645"/>
                <a:gd name="connsiteX6" fmla="*/ 5222525 w 5222525"/>
                <a:gd name="connsiteY6" fmla="*/ 4453 h 126064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3030612 w 5222525"/>
                <a:gd name="connsiteY5" fmla="*/ 791735 h 1256192"/>
                <a:gd name="connsiteX6" fmla="*/ 5222525 w 5222525"/>
                <a:gd name="connsiteY6" fmla="*/ 0 h 125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2525" h="1256192">
                  <a:moveTo>
                    <a:pt x="5222525" y="0"/>
                  </a:moveTo>
                  <a:lnTo>
                    <a:pt x="5222525" y="1176619"/>
                  </a:lnTo>
                  <a:cubicBezTo>
                    <a:pt x="5222525" y="1220566"/>
                    <a:pt x="5186899" y="1256192"/>
                    <a:pt x="5142952" y="1256192"/>
                  </a:cubicBezTo>
                  <a:lnTo>
                    <a:pt x="4384" y="1256192"/>
                  </a:lnTo>
                  <a:lnTo>
                    <a:pt x="0" y="1255307"/>
                  </a:lnTo>
                  <a:cubicBezTo>
                    <a:pt x="504371" y="1177898"/>
                    <a:pt x="2085240" y="1000953"/>
                    <a:pt x="3030612" y="791735"/>
                  </a:cubicBezTo>
                  <a:cubicBezTo>
                    <a:pt x="4065924" y="612498"/>
                    <a:pt x="4707304" y="370568"/>
                    <a:pt x="5222525" y="0"/>
                  </a:cubicBezTo>
                  <a:close/>
                </a:path>
              </a:pathLst>
            </a:custGeom>
            <a:solidFill>
              <a:srgbClr val="BE86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9A9BF-8ACA-4DAC-B9BD-DB2C3C903F30}"/>
                </a:ext>
              </a:extLst>
            </p:cNvPr>
            <p:cNvSpPr txBox="1"/>
            <p:nvPr/>
          </p:nvSpPr>
          <p:spPr>
            <a:xfrm>
              <a:off x="786839" y="2239464"/>
              <a:ext cx="1139252" cy="60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2">
                      <a:lumMod val="50000"/>
                    </a:schemeClr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2F8F84-5103-4E12-AF86-0D1F6E733812}"/>
                </a:ext>
              </a:extLst>
            </p:cNvPr>
            <p:cNvSpPr txBox="1"/>
            <p:nvPr/>
          </p:nvSpPr>
          <p:spPr>
            <a:xfrm>
              <a:off x="1958376" y="2038511"/>
              <a:ext cx="1855550" cy="35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CREATIVE VENUS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7B0873-9892-4ACC-AEFD-D80B5BC88F82}"/>
                </a:ext>
              </a:extLst>
            </p:cNvPr>
            <p:cNvSpPr txBox="1"/>
            <p:nvPr/>
          </p:nvSpPr>
          <p:spPr>
            <a:xfrm>
              <a:off x="2016033" y="2518259"/>
              <a:ext cx="4016929" cy="48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your text here. Subscribe to our channel to watch more such videos. You can like, share and comment on the videos. How about this template.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DB4121-3E4D-4B4F-A046-C02C9EC7B9E7}"/>
              </a:ext>
            </a:extLst>
          </p:cNvPr>
          <p:cNvGrpSpPr/>
          <p:nvPr/>
        </p:nvGrpSpPr>
        <p:grpSpPr>
          <a:xfrm>
            <a:off x="511792" y="1960423"/>
            <a:ext cx="5546199" cy="1318815"/>
            <a:chOff x="735248" y="1707024"/>
            <a:chExt cx="6430901" cy="152918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96401C5-8FBA-4D74-B0FE-AE8F642074E1}"/>
                </a:ext>
              </a:extLst>
            </p:cNvPr>
            <p:cNvSpPr/>
            <p:nvPr/>
          </p:nvSpPr>
          <p:spPr>
            <a:xfrm>
              <a:off x="735248" y="1887977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B66ACCB-258E-4D50-80FE-26DEA3B88C5E}"/>
                </a:ext>
              </a:extLst>
            </p:cNvPr>
            <p:cNvSpPr/>
            <p:nvPr/>
          </p:nvSpPr>
          <p:spPr>
            <a:xfrm>
              <a:off x="1868435" y="1707024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rgbClr val="9CA3D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911D379-43D3-41B9-9D85-2089FB2D290C}"/>
                </a:ext>
              </a:extLst>
            </p:cNvPr>
            <p:cNvSpPr/>
            <p:nvPr/>
          </p:nvSpPr>
          <p:spPr>
            <a:xfrm>
              <a:off x="1778494" y="1977039"/>
              <a:ext cx="1945491" cy="462296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EA4B3B-52B8-48B6-BDD5-F221F8BC1A08}"/>
                </a:ext>
              </a:extLst>
            </p:cNvPr>
            <p:cNvSpPr/>
            <p:nvPr/>
          </p:nvSpPr>
          <p:spPr>
            <a:xfrm>
              <a:off x="1921019" y="1783024"/>
              <a:ext cx="5222525" cy="1256192"/>
            </a:xfrm>
            <a:custGeom>
              <a:avLst/>
              <a:gdLst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4453 h 1260645"/>
                <a:gd name="connsiteX1" fmla="*/ 5222525 w 5222525"/>
                <a:gd name="connsiteY1" fmla="*/ 1181072 h 1260645"/>
                <a:gd name="connsiteX2" fmla="*/ 5142952 w 5222525"/>
                <a:gd name="connsiteY2" fmla="*/ 1260645 h 1260645"/>
                <a:gd name="connsiteX3" fmla="*/ 4384 w 5222525"/>
                <a:gd name="connsiteY3" fmla="*/ 1260645 h 1260645"/>
                <a:gd name="connsiteX4" fmla="*/ 0 w 5222525"/>
                <a:gd name="connsiteY4" fmla="*/ 1259760 h 1260645"/>
                <a:gd name="connsiteX5" fmla="*/ 3030612 w 5222525"/>
                <a:gd name="connsiteY5" fmla="*/ 796188 h 1260645"/>
                <a:gd name="connsiteX6" fmla="*/ 5222525 w 5222525"/>
                <a:gd name="connsiteY6" fmla="*/ 4453 h 126064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3030612 w 5222525"/>
                <a:gd name="connsiteY5" fmla="*/ 791735 h 1256192"/>
                <a:gd name="connsiteX6" fmla="*/ 5222525 w 5222525"/>
                <a:gd name="connsiteY6" fmla="*/ 0 h 125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2525" h="1256192">
                  <a:moveTo>
                    <a:pt x="5222525" y="0"/>
                  </a:moveTo>
                  <a:lnTo>
                    <a:pt x="5222525" y="1176619"/>
                  </a:lnTo>
                  <a:cubicBezTo>
                    <a:pt x="5222525" y="1220566"/>
                    <a:pt x="5186899" y="1256192"/>
                    <a:pt x="5142952" y="1256192"/>
                  </a:cubicBezTo>
                  <a:lnTo>
                    <a:pt x="4384" y="1256192"/>
                  </a:lnTo>
                  <a:lnTo>
                    <a:pt x="0" y="1255307"/>
                  </a:lnTo>
                  <a:cubicBezTo>
                    <a:pt x="504371" y="1177898"/>
                    <a:pt x="2085240" y="1000953"/>
                    <a:pt x="3030612" y="791735"/>
                  </a:cubicBezTo>
                  <a:cubicBezTo>
                    <a:pt x="4065924" y="612498"/>
                    <a:pt x="4707304" y="370568"/>
                    <a:pt x="5222525" y="0"/>
                  </a:cubicBezTo>
                  <a:close/>
                </a:path>
              </a:pathLst>
            </a:custGeom>
            <a:solidFill>
              <a:srgbClr val="7F88C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D38806-3BD3-4A2D-97A4-8F8D9F82A9B7}"/>
                </a:ext>
              </a:extLst>
            </p:cNvPr>
            <p:cNvSpPr txBox="1"/>
            <p:nvPr/>
          </p:nvSpPr>
          <p:spPr>
            <a:xfrm>
              <a:off x="786839" y="2239464"/>
              <a:ext cx="1139252" cy="60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2">
                      <a:lumMod val="50000"/>
                    </a:schemeClr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A2568C-F2AC-4F03-9453-F39179FCF451}"/>
                </a:ext>
              </a:extLst>
            </p:cNvPr>
            <p:cNvSpPr txBox="1"/>
            <p:nvPr/>
          </p:nvSpPr>
          <p:spPr>
            <a:xfrm>
              <a:off x="1958376" y="2038511"/>
              <a:ext cx="1855550" cy="35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CREATIVE VENUS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F218E4-CC2C-424A-8EC5-643057E4D121}"/>
                </a:ext>
              </a:extLst>
            </p:cNvPr>
            <p:cNvSpPr txBox="1"/>
            <p:nvPr/>
          </p:nvSpPr>
          <p:spPr>
            <a:xfrm>
              <a:off x="2016033" y="2518259"/>
              <a:ext cx="4016929" cy="48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your text here. Subscribe to our channel to watch more such videos. You can like, share and comment on the videos. How about this template.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0D720D-B201-4495-A4F2-8EFF921DD25B}"/>
              </a:ext>
            </a:extLst>
          </p:cNvPr>
          <p:cNvGrpSpPr/>
          <p:nvPr/>
        </p:nvGrpSpPr>
        <p:grpSpPr>
          <a:xfrm>
            <a:off x="511792" y="3442628"/>
            <a:ext cx="5546199" cy="1318815"/>
            <a:chOff x="735248" y="1707024"/>
            <a:chExt cx="6430901" cy="152918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801C73B-2515-426E-924E-33B1309B3D0C}"/>
                </a:ext>
              </a:extLst>
            </p:cNvPr>
            <p:cNvSpPr/>
            <p:nvPr/>
          </p:nvSpPr>
          <p:spPr>
            <a:xfrm>
              <a:off x="735248" y="1887977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4378D0F-1C0A-4B4E-AFF4-508E8AFFD865}"/>
                </a:ext>
              </a:extLst>
            </p:cNvPr>
            <p:cNvSpPr/>
            <p:nvPr/>
          </p:nvSpPr>
          <p:spPr>
            <a:xfrm>
              <a:off x="1868435" y="1707024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rgbClr val="9281B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2A85CE6-EE84-4984-A175-72EF5FE09E79}"/>
                </a:ext>
              </a:extLst>
            </p:cNvPr>
            <p:cNvSpPr/>
            <p:nvPr/>
          </p:nvSpPr>
          <p:spPr>
            <a:xfrm>
              <a:off x="1778494" y="1977039"/>
              <a:ext cx="1945491" cy="462296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DC8797-DB4C-4958-861F-B56B4E427648}"/>
                </a:ext>
              </a:extLst>
            </p:cNvPr>
            <p:cNvSpPr/>
            <p:nvPr/>
          </p:nvSpPr>
          <p:spPr>
            <a:xfrm>
              <a:off x="1921019" y="1783024"/>
              <a:ext cx="5222525" cy="1256192"/>
            </a:xfrm>
            <a:custGeom>
              <a:avLst/>
              <a:gdLst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4453 h 1260645"/>
                <a:gd name="connsiteX1" fmla="*/ 5222525 w 5222525"/>
                <a:gd name="connsiteY1" fmla="*/ 1181072 h 1260645"/>
                <a:gd name="connsiteX2" fmla="*/ 5142952 w 5222525"/>
                <a:gd name="connsiteY2" fmla="*/ 1260645 h 1260645"/>
                <a:gd name="connsiteX3" fmla="*/ 4384 w 5222525"/>
                <a:gd name="connsiteY3" fmla="*/ 1260645 h 1260645"/>
                <a:gd name="connsiteX4" fmla="*/ 0 w 5222525"/>
                <a:gd name="connsiteY4" fmla="*/ 1259760 h 1260645"/>
                <a:gd name="connsiteX5" fmla="*/ 3030612 w 5222525"/>
                <a:gd name="connsiteY5" fmla="*/ 796188 h 1260645"/>
                <a:gd name="connsiteX6" fmla="*/ 5222525 w 5222525"/>
                <a:gd name="connsiteY6" fmla="*/ 4453 h 126064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3030612 w 5222525"/>
                <a:gd name="connsiteY5" fmla="*/ 791735 h 1256192"/>
                <a:gd name="connsiteX6" fmla="*/ 5222525 w 5222525"/>
                <a:gd name="connsiteY6" fmla="*/ 0 h 125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2525" h="1256192">
                  <a:moveTo>
                    <a:pt x="5222525" y="0"/>
                  </a:moveTo>
                  <a:lnTo>
                    <a:pt x="5222525" y="1176619"/>
                  </a:lnTo>
                  <a:cubicBezTo>
                    <a:pt x="5222525" y="1220566"/>
                    <a:pt x="5186899" y="1256192"/>
                    <a:pt x="5142952" y="1256192"/>
                  </a:cubicBezTo>
                  <a:lnTo>
                    <a:pt x="4384" y="1256192"/>
                  </a:lnTo>
                  <a:lnTo>
                    <a:pt x="0" y="1255307"/>
                  </a:lnTo>
                  <a:cubicBezTo>
                    <a:pt x="504371" y="1177898"/>
                    <a:pt x="2085240" y="1000953"/>
                    <a:pt x="3030612" y="791735"/>
                  </a:cubicBezTo>
                  <a:cubicBezTo>
                    <a:pt x="4065924" y="612498"/>
                    <a:pt x="4707304" y="370568"/>
                    <a:pt x="5222525" y="0"/>
                  </a:cubicBezTo>
                  <a:close/>
                </a:path>
              </a:pathLst>
            </a:custGeom>
            <a:solidFill>
              <a:srgbClr val="7A65A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8CD217-578C-4387-BF47-9503DEBF1539}"/>
                </a:ext>
              </a:extLst>
            </p:cNvPr>
            <p:cNvSpPr txBox="1"/>
            <p:nvPr/>
          </p:nvSpPr>
          <p:spPr>
            <a:xfrm>
              <a:off x="786839" y="2239464"/>
              <a:ext cx="1139252" cy="60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2">
                      <a:lumMod val="50000"/>
                    </a:schemeClr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ACCE11-5BE5-45A3-8BCD-75E0572364FD}"/>
                </a:ext>
              </a:extLst>
            </p:cNvPr>
            <p:cNvSpPr txBox="1"/>
            <p:nvPr/>
          </p:nvSpPr>
          <p:spPr>
            <a:xfrm>
              <a:off x="1958376" y="2038511"/>
              <a:ext cx="1855550" cy="35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CREATIVE VENUS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3D492C-7453-48DC-BAC7-9634965FA013}"/>
                </a:ext>
              </a:extLst>
            </p:cNvPr>
            <p:cNvSpPr txBox="1"/>
            <p:nvPr/>
          </p:nvSpPr>
          <p:spPr>
            <a:xfrm>
              <a:off x="2016033" y="2518259"/>
              <a:ext cx="4016929" cy="48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your text here. Subscribe to our channel to watch more such videos. You can like, share and comment on the videos. How about this template.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39B98-B9F3-48D5-ACD3-24AF9F8EE70A}"/>
              </a:ext>
            </a:extLst>
          </p:cNvPr>
          <p:cNvGrpSpPr/>
          <p:nvPr/>
        </p:nvGrpSpPr>
        <p:grpSpPr>
          <a:xfrm>
            <a:off x="511792" y="4924832"/>
            <a:ext cx="5546199" cy="1318815"/>
            <a:chOff x="735248" y="1707024"/>
            <a:chExt cx="6430901" cy="15291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270F5C0-3B25-4BF5-930F-B28787E0A9C5}"/>
                </a:ext>
              </a:extLst>
            </p:cNvPr>
            <p:cNvSpPr/>
            <p:nvPr/>
          </p:nvSpPr>
          <p:spPr>
            <a:xfrm>
              <a:off x="735248" y="1887977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785EFCB-43D7-4843-9D18-B5593B9AF27E}"/>
                </a:ext>
              </a:extLst>
            </p:cNvPr>
            <p:cNvSpPr/>
            <p:nvPr/>
          </p:nvSpPr>
          <p:spPr>
            <a:xfrm>
              <a:off x="1868435" y="1707024"/>
              <a:ext cx="5297714" cy="1348233"/>
            </a:xfrm>
            <a:prstGeom prst="roundRect">
              <a:avLst>
                <a:gd name="adj" fmla="val 5902"/>
              </a:avLst>
            </a:prstGeom>
            <a:solidFill>
              <a:srgbClr val="73C1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17A0BA4-F6AA-4D2A-A16B-F58034B9A92B}"/>
                </a:ext>
              </a:extLst>
            </p:cNvPr>
            <p:cNvSpPr/>
            <p:nvPr/>
          </p:nvSpPr>
          <p:spPr>
            <a:xfrm>
              <a:off x="1778494" y="1977039"/>
              <a:ext cx="1945491" cy="462296"/>
            </a:xfrm>
            <a:prstGeom prst="roundRect">
              <a:avLst>
                <a:gd name="adj" fmla="val 59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1028848-0808-49DB-A84D-B75CF8ADCEFA}"/>
                </a:ext>
              </a:extLst>
            </p:cNvPr>
            <p:cNvSpPr/>
            <p:nvPr/>
          </p:nvSpPr>
          <p:spPr>
            <a:xfrm>
              <a:off x="1921019" y="1783024"/>
              <a:ext cx="5222525" cy="1256192"/>
            </a:xfrm>
            <a:custGeom>
              <a:avLst/>
              <a:gdLst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5222525 w 5222525"/>
                <a:gd name="connsiteY5" fmla="*/ 0 h 1256192"/>
                <a:gd name="connsiteX0" fmla="*/ 5222525 w 5222525"/>
                <a:gd name="connsiteY0" fmla="*/ 4453 h 1260645"/>
                <a:gd name="connsiteX1" fmla="*/ 5222525 w 5222525"/>
                <a:gd name="connsiteY1" fmla="*/ 1181072 h 1260645"/>
                <a:gd name="connsiteX2" fmla="*/ 5142952 w 5222525"/>
                <a:gd name="connsiteY2" fmla="*/ 1260645 h 1260645"/>
                <a:gd name="connsiteX3" fmla="*/ 4384 w 5222525"/>
                <a:gd name="connsiteY3" fmla="*/ 1260645 h 1260645"/>
                <a:gd name="connsiteX4" fmla="*/ 0 w 5222525"/>
                <a:gd name="connsiteY4" fmla="*/ 1259760 h 1260645"/>
                <a:gd name="connsiteX5" fmla="*/ 3030612 w 5222525"/>
                <a:gd name="connsiteY5" fmla="*/ 796188 h 1260645"/>
                <a:gd name="connsiteX6" fmla="*/ 5222525 w 5222525"/>
                <a:gd name="connsiteY6" fmla="*/ 4453 h 126064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4273 h 1260465"/>
                <a:gd name="connsiteX1" fmla="*/ 5222525 w 5222525"/>
                <a:gd name="connsiteY1" fmla="*/ 1180892 h 1260465"/>
                <a:gd name="connsiteX2" fmla="*/ 5142952 w 5222525"/>
                <a:gd name="connsiteY2" fmla="*/ 1260465 h 1260465"/>
                <a:gd name="connsiteX3" fmla="*/ 4384 w 5222525"/>
                <a:gd name="connsiteY3" fmla="*/ 1260465 h 1260465"/>
                <a:gd name="connsiteX4" fmla="*/ 0 w 5222525"/>
                <a:gd name="connsiteY4" fmla="*/ 1259580 h 1260465"/>
                <a:gd name="connsiteX5" fmla="*/ 3030612 w 5222525"/>
                <a:gd name="connsiteY5" fmla="*/ 796008 h 1260465"/>
                <a:gd name="connsiteX6" fmla="*/ 5222525 w 5222525"/>
                <a:gd name="connsiteY6" fmla="*/ 4273 h 1260465"/>
                <a:gd name="connsiteX0" fmla="*/ 5222525 w 5222525"/>
                <a:gd name="connsiteY0" fmla="*/ 0 h 1256192"/>
                <a:gd name="connsiteX1" fmla="*/ 5222525 w 5222525"/>
                <a:gd name="connsiteY1" fmla="*/ 1176619 h 1256192"/>
                <a:gd name="connsiteX2" fmla="*/ 5142952 w 5222525"/>
                <a:gd name="connsiteY2" fmla="*/ 1256192 h 1256192"/>
                <a:gd name="connsiteX3" fmla="*/ 4384 w 5222525"/>
                <a:gd name="connsiteY3" fmla="*/ 1256192 h 1256192"/>
                <a:gd name="connsiteX4" fmla="*/ 0 w 5222525"/>
                <a:gd name="connsiteY4" fmla="*/ 1255307 h 1256192"/>
                <a:gd name="connsiteX5" fmla="*/ 3030612 w 5222525"/>
                <a:gd name="connsiteY5" fmla="*/ 791735 h 1256192"/>
                <a:gd name="connsiteX6" fmla="*/ 5222525 w 5222525"/>
                <a:gd name="connsiteY6" fmla="*/ 0 h 125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2525" h="1256192">
                  <a:moveTo>
                    <a:pt x="5222525" y="0"/>
                  </a:moveTo>
                  <a:lnTo>
                    <a:pt x="5222525" y="1176619"/>
                  </a:lnTo>
                  <a:cubicBezTo>
                    <a:pt x="5222525" y="1220566"/>
                    <a:pt x="5186899" y="1256192"/>
                    <a:pt x="5142952" y="1256192"/>
                  </a:cubicBezTo>
                  <a:lnTo>
                    <a:pt x="4384" y="1256192"/>
                  </a:lnTo>
                  <a:lnTo>
                    <a:pt x="0" y="1255307"/>
                  </a:lnTo>
                  <a:cubicBezTo>
                    <a:pt x="504371" y="1177898"/>
                    <a:pt x="2085240" y="1000953"/>
                    <a:pt x="3030612" y="791735"/>
                  </a:cubicBezTo>
                  <a:cubicBezTo>
                    <a:pt x="4065924" y="612498"/>
                    <a:pt x="4707304" y="370568"/>
                    <a:pt x="5222525" y="0"/>
                  </a:cubicBezTo>
                  <a:close/>
                </a:path>
              </a:pathLst>
            </a:custGeom>
            <a:solidFill>
              <a:srgbClr val="58B5E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E071D5-9C96-49F2-8570-74DA6E46B1A1}"/>
                </a:ext>
              </a:extLst>
            </p:cNvPr>
            <p:cNvSpPr txBox="1"/>
            <p:nvPr/>
          </p:nvSpPr>
          <p:spPr>
            <a:xfrm>
              <a:off x="786839" y="2239464"/>
              <a:ext cx="1139252" cy="60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2">
                      <a:lumMod val="50000"/>
                    </a:schemeClr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E190A9-A483-481D-9D71-CA9973F921C4}"/>
                </a:ext>
              </a:extLst>
            </p:cNvPr>
            <p:cNvSpPr txBox="1"/>
            <p:nvPr/>
          </p:nvSpPr>
          <p:spPr>
            <a:xfrm>
              <a:off x="1958376" y="2038511"/>
              <a:ext cx="1855550" cy="35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CREATIVE VENUS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8A8D3E-4620-4533-B61D-9032876890FB}"/>
                </a:ext>
              </a:extLst>
            </p:cNvPr>
            <p:cNvSpPr txBox="1"/>
            <p:nvPr/>
          </p:nvSpPr>
          <p:spPr>
            <a:xfrm>
              <a:off x="2016033" y="2518259"/>
              <a:ext cx="4016929" cy="48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your text here. Subscribe to our channel to watch more such videos. You can like, share and comment on the videos. How about this template.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E5FF31F-8563-4932-AF08-3C1D984B8905}"/>
              </a:ext>
            </a:extLst>
          </p:cNvPr>
          <p:cNvSpPr/>
          <p:nvPr/>
        </p:nvSpPr>
        <p:spPr>
          <a:xfrm>
            <a:off x="6758546" y="868597"/>
            <a:ext cx="4860364" cy="4847039"/>
          </a:xfrm>
          <a:custGeom>
            <a:avLst/>
            <a:gdLst>
              <a:gd name="connsiteX0" fmla="*/ 2710475 w 4860364"/>
              <a:gd name="connsiteY0" fmla="*/ 11819 h 4847039"/>
              <a:gd name="connsiteX1" fmla="*/ 2919948 w 4860364"/>
              <a:gd name="connsiteY1" fmla="*/ 43789 h 4847039"/>
              <a:gd name="connsiteX2" fmla="*/ 4860364 w 4860364"/>
              <a:gd name="connsiteY2" fmla="*/ 2424598 h 4847039"/>
              <a:gd name="connsiteX3" fmla="*/ 2678654 w 4860364"/>
              <a:gd name="connsiteY3" fmla="*/ 4842233 h 4847039"/>
              <a:gd name="connsiteX4" fmla="*/ 2583478 w 4860364"/>
              <a:gd name="connsiteY4" fmla="*/ 4847039 h 4847039"/>
              <a:gd name="connsiteX5" fmla="*/ 2464338 w 4860364"/>
              <a:gd name="connsiteY5" fmla="*/ 4727899 h 4847039"/>
              <a:gd name="connsiteX6" fmla="*/ 2569170 w 4860364"/>
              <a:gd name="connsiteY6" fmla="*/ 4623067 h 4847039"/>
              <a:gd name="connsiteX7" fmla="*/ 2655680 w 4860364"/>
              <a:gd name="connsiteY7" fmla="*/ 4618699 h 4847039"/>
              <a:gd name="connsiteX8" fmla="*/ 4635669 w 4860364"/>
              <a:gd name="connsiteY8" fmla="*/ 2424598 h 4847039"/>
              <a:gd name="connsiteX9" fmla="*/ 2655680 w 4860364"/>
              <a:gd name="connsiteY9" fmla="*/ 230498 h 4847039"/>
              <a:gd name="connsiteX10" fmla="*/ 2622684 w 4860364"/>
              <a:gd name="connsiteY10" fmla="*/ 228832 h 4847039"/>
              <a:gd name="connsiteX11" fmla="*/ 2775086 w 4860364"/>
              <a:gd name="connsiteY11" fmla="*/ 76430 h 4847039"/>
              <a:gd name="connsiteX12" fmla="*/ 2319594 w 4860364"/>
              <a:gd name="connsiteY12" fmla="*/ 0 h 4847039"/>
              <a:gd name="connsiteX13" fmla="*/ 2396024 w 4860364"/>
              <a:gd name="connsiteY13" fmla="*/ 76430 h 4847039"/>
              <a:gd name="connsiteX14" fmla="*/ 2243939 w 4860364"/>
              <a:gd name="connsiteY14" fmla="*/ 228516 h 4847039"/>
              <a:gd name="connsiteX15" fmla="*/ 2204684 w 4860364"/>
              <a:gd name="connsiteY15" fmla="*/ 230498 h 4847039"/>
              <a:gd name="connsiteX16" fmla="*/ 224695 w 4860364"/>
              <a:gd name="connsiteY16" fmla="*/ 2424598 h 4847039"/>
              <a:gd name="connsiteX17" fmla="*/ 1985699 w 4860364"/>
              <a:gd name="connsiteY17" fmla="*/ 4585278 h 4847039"/>
              <a:gd name="connsiteX18" fmla="*/ 2195828 w 4860364"/>
              <a:gd name="connsiteY18" fmla="*/ 4617347 h 4847039"/>
              <a:gd name="connsiteX19" fmla="*/ 2085276 w 4860364"/>
              <a:gd name="connsiteY19" fmla="*/ 4727899 h 4847039"/>
              <a:gd name="connsiteX20" fmla="*/ 2200562 w 4860364"/>
              <a:gd name="connsiteY20" fmla="*/ 4843185 h 4847039"/>
              <a:gd name="connsiteX21" fmla="*/ 2181710 w 4860364"/>
              <a:gd name="connsiteY21" fmla="*/ 4842233 h 4847039"/>
              <a:gd name="connsiteX22" fmla="*/ 0 w 4860364"/>
              <a:gd name="connsiteY22" fmla="*/ 2424598 h 4847039"/>
              <a:gd name="connsiteX23" fmla="*/ 2181710 w 4860364"/>
              <a:gd name="connsiteY23" fmla="*/ 6963 h 48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60364" h="4847039">
                <a:moveTo>
                  <a:pt x="2710475" y="11819"/>
                </a:moveTo>
                <a:lnTo>
                  <a:pt x="2919948" y="43789"/>
                </a:lnTo>
                <a:cubicBezTo>
                  <a:pt x="4027341" y="270394"/>
                  <a:pt x="4860364" y="1250215"/>
                  <a:pt x="4860364" y="2424598"/>
                </a:cubicBezTo>
                <a:cubicBezTo>
                  <a:pt x="4860364" y="3682866"/>
                  <a:pt x="3904088" y="4717784"/>
                  <a:pt x="2678654" y="4842233"/>
                </a:cubicBezTo>
                <a:lnTo>
                  <a:pt x="2583478" y="4847039"/>
                </a:lnTo>
                <a:lnTo>
                  <a:pt x="2464338" y="4727899"/>
                </a:lnTo>
                <a:lnTo>
                  <a:pt x="2569170" y="4623067"/>
                </a:lnTo>
                <a:lnTo>
                  <a:pt x="2655680" y="4618699"/>
                </a:lnTo>
                <a:cubicBezTo>
                  <a:pt x="3767811" y="4505756"/>
                  <a:pt x="4635669" y="3566527"/>
                  <a:pt x="4635669" y="2424598"/>
                </a:cubicBezTo>
                <a:cubicBezTo>
                  <a:pt x="4635669" y="1282670"/>
                  <a:pt x="3767811" y="343441"/>
                  <a:pt x="2655680" y="230498"/>
                </a:cubicBezTo>
                <a:lnTo>
                  <a:pt x="2622684" y="228832"/>
                </a:lnTo>
                <a:lnTo>
                  <a:pt x="2775086" y="76430"/>
                </a:lnTo>
                <a:close/>
                <a:moveTo>
                  <a:pt x="2319594" y="0"/>
                </a:moveTo>
                <a:lnTo>
                  <a:pt x="2396024" y="76430"/>
                </a:lnTo>
                <a:lnTo>
                  <a:pt x="2243939" y="228516"/>
                </a:lnTo>
                <a:lnTo>
                  <a:pt x="2204684" y="230498"/>
                </a:lnTo>
                <a:cubicBezTo>
                  <a:pt x="1092554" y="343441"/>
                  <a:pt x="224695" y="1282670"/>
                  <a:pt x="224695" y="2424598"/>
                </a:cubicBezTo>
                <a:cubicBezTo>
                  <a:pt x="224695" y="3490398"/>
                  <a:pt x="980696" y="4379624"/>
                  <a:pt x="1985699" y="4585278"/>
                </a:cubicBezTo>
                <a:lnTo>
                  <a:pt x="2195828" y="4617347"/>
                </a:lnTo>
                <a:lnTo>
                  <a:pt x="2085276" y="4727899"/>
                </a:lnTo>
                <a:lnTo>
                  <a:pt x="2200562" y="4843185"/>
                </a:lnTo>
                <a:lnTo>
                  <a:pt x="2181710" y="4842233"/>
                </a:lnTo>
                <a:cubicBezTo>
                  <a:pt x="956277" y="4717784"/>
                  <a:pt x="0" y="3682866"/>
                  <a:pt x="0" y="2424598"/>
                </a:cubicBezTo>
                <a:cubicBezTo>
                  <a:pt x="0" y="1166331"/>
                  <a:pt x="956277" y="131412"/>
                  <a:pt x="2181710" y="69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CE9B404-180D-4DEA-8244-0093E88F2723}"/>
              </a:ext>
            </a:extLst>
          </p:cNvPr>
          <p:cNvGrpSpPr/>
          <p:nvPr/>
        </p:nvGrpSpPr>
        <p:grpSpPr>
          <a:xfrm>
            <a:off x="7149597" y="2757579"/>
            <a:ext cx="4078262" cy="1117267"/>
            <a:chOff x="8288817" y="2822465"/>
            <a:chExt cx="2082128" cy="111726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37411B-D6E6-4EF0-A76D-7FBCB959FA2F}"/>
                </a:ext>
              </a:extLst>
            </p:cNvPr>
            <p:cNvSpPr txBox="1"/>
            <p:nvPr/>
          </p:nvSpPr>
          <p:spPr>
            <a:xfrm>
              <a:off x="8288817" y="2822465"/>
              <a:ext cx="208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spc="6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CREATIVE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2001ED-CD40-4E8E-B500-4A375A2C2F42}"/>
                </a:ext>
              </a:extLst>
            </p:cNvPr>
            <p:cNvSpPr txBox="1"/>
            <p:nvPr/>
          </p:nvSpPr>
          <p:spPr>
            <a:xfrm>
              <a:off x="8490518" y="3354957"/>
              <a:ext cx="1678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spc="6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VENUS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17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276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 BQ</vt:lpstr>
      <vt:lpstr>Open Sans Condensed</vt:lpstr>
      <vt:lpstr>Open Sans Condensed Light</vt:lpstr>
      <vt:lpstr>Open Sans Extrabold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2017-06-19T17:18:23Z</dcterms:created>
  <dcterms:modified xsi:type="dcterms:W3CDTF">2017-06-19T17:57:39Z</dcterms:modified>
</cp:coreProperties>
</file>