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3FD"/>
    <a:srgbClr val="9C43F6"/>
    <a:srgbClr val="903EDF"/>
    <a:srgbClr val="6B3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94AB-C99A-4BE2-BA3A-A9FC5B06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EE992-AB09-4E6B-9925-243A46C6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4E30-9A8F-46BD-95C9-89DD809A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C561-3DE2-459E-A737-523A606C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923D-2E80-40C8-AFA1-FFB21E4B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CB3A-9639-4ECB-AC77-2E64B1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2EC4-278F-47E1-B99C-8FCADB42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99B3-431F-48E5-934F-E8575207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215E-8457-4120-BD38-A82C51E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D5AF-ABEC-40FD-AF14-054DC472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D699F-01EB-4229-BBAB-E5B75350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4407-154C-4175-998E-F47535F7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814D-B11F-4FA1-BE21-E5FF967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C5F0-5F87-487C-8115-4089A05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4E0F-CF39-495C-BC1B-B8FFA3FF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519C-A12C-49C3-9619-74A27A2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7855-120F-4A19-AB71-66589101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7DFD-8EA5-4746-A225-645F6E26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4388-B7CA-4326-A517-82F05347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5DC9-B2EE-451F-AC23-DF4DF919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9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29B8-C6A5-420B-BAB6-C71A93E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DECB-2682-4C6E-81D4-39497DDF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998E-DF1B-4A0E-8F11-3B55ADEC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71EF-9E2F-4B93-B5F7-65052B00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2C85-AC62-4EE9-8E40-A2DDAEC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7089-3261-4353-9D6D-F4EEDB5A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FEC5-4F7B-4235-B06F-E8B8BB1A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B8BDE-2667-4DDD-9D05-641D563B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34902-D8A4-4F34-9DDC-AFD07C54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EF66-0BBA-4D10-81F3-B10F5B8E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C938-B35C-4E3C-9CE6-3CC4F59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30A-67F9-4963-A996-A762D8C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9EB7-1E39-4EEA-B88A-75110DA4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B03F9-4665-4B5A-82DA-BC249906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FD62-5436-4E44-8ED7-95BCF7EB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1ECB8-527C-4BAB-ABDB-9528596E3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0E07-2D0F-447B-8018-EADB210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1DFC1-A3F2-44E0-A52B-7EC0E51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F4D50-4C57-4DA2-A322-C94BC56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3076-E85E-4B2F-81A0-C1BE8CA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FD41A-A7FA-4E34-AC8E-3FAF2EBD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48CCF-DA1D-4679-8597-DC6C3F3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0E82-6F03-45AD-8909-8ACF8942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5ED8-BBD0-4834-84C5-36E24F26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810E-A9A7-4946-8E74-52204EC3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B276-2D3E-4192-867D-E5D2529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BCD1-A013-4C9C-A78D-360B7F19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49E9-4267-4C7C-BCC9-ABBED5E6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48CF-1D72-4455-8C24-CEA7BA3E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28DAF-2291-4039-9C32-AEA9DF46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0613-6DA6-4445-82FB-768C197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C393-3163-4446-B7B2-91DBAFC5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FDB-5B73-47CD-A371-57EDBC5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C5041-E669-4F94-BA54-719C3D56C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1789-5154-4A63-96BC-B303D02D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467D-853F-4A3D-AC63-1C4C9D4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1E7D-0144-459D-A2DE-40C81DA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A966-B77A-494B-862F-B7E298E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9284-BA5F-4615-BCFA-6949DEA8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9556-5160-4A4A-B0B0-ABAC5F04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DBA4-FF32-43F4-909D-9D29F05B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26A6-87A4-4A48-95CE-E4CAC2324C48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A445-4EF1-4ED4-A1E0-4311224A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042D-6E0F-487D-8357-E915B515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D97E-73FF-4C10-B0E9-B2B76016D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6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1CF7E-7C48-4D6B-AF34-89E92A0C45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B3096">
                  <a:alpha val="75000"/>
                </a:srgbClr>
              </a:gs>
              <a:gs pos="74000">
                <a:srgbClr val="903EDF">
                  <a:alpha val="75000"/>
                </a:srgbClr>
              </a:gs>
              <a:gs pos="83000">
                <a:srgbClr val="9C43F6">
                  <a:alpha val="75000"/>
                </a:srgbClr>
              </a:gs>
              <a:gs pos="100000">
                <a:srgbClr val="9F43FD">
                  <a:alpha val="7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90D33-07B2-4859-9088-147F6D75DF46}"/>
              </a:ext>
            </a:extLst>
          </p:cNvPr>
          <p:cNvSpPr/>
          <p:nvPr/>
        </p:nvSpPr>
        <p:spPr>
          <a:xfrm>
            <a:off x="1536492" y="2596168"/>
            <a:ext cx="9119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Nexa Bold" panose="02000000000000000000" pitchFamily="50" charset="0"/>
              </a:rPr>
              <a:t>Great things in business are never done by one person. They're done by a team of people.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42504-7C1E-44CA-B120-069D5D8F5BDB}"/>
              </a:ext>
            </a:extLst>
          </p:cNvPr>
          <p:cNvSpPr txBox="1"/>
          <p:nvPr/>
        </p:nvSpPr>
        <p:spPr>
          <a:xfrm>
            <a:off x="764498" y="1859340"/>
            <a:ext cx="154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  <a:cs typeface="Adobe Arabic" panose="02040503050201020203" pitchFamily="18" charset="-78"/>
              </a:rPr>
              <a:t>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EC693-B290-4215-9677-0FC40B8B0DAE}"/>
              </a:ext>
            </a:extLst>
          </p:cNvPr>
          <p:cNvSpPr/>
          <p:nvPr/>
        </p:nvSpPr>
        <p:spPr>
          <a:xfrm>
            <a:off x="1536491" y="3981162"/>
            <a:ext cx="183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Light" panose="02000000000000000000" pitchFamily="50" charset="0"/>
              </a:rPr>
              <a:t>Steve Jobs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25B59-880A-49E5-B063-7B91A3967C92}"/>
              </a:ext>
            </a:extLst>
          </p:cNvPr>
          <p:cNvSpPr/>
          <p:nvPr/>
        </p:nvSpPr>
        <p:spPr>
          <a:xfrm flipV="1">
            <a:off x="10655508" y="0"/>
            <a:ext cx="1154243" cy="914400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93F641-2E57-438D-9938-AD9ACDAED0E6}"/>
              </a:ext>
            </a:extLst>
          </p:cNvPr>
          <p:cNvSpPr/>
          <p:nvPr/>
        </p:nvSpPr>
        <p:spPr>
          <a:xfrm flipV="1">
            <a:off x="10378190" y="17813"/>
            <a:ext cx="554636" cy="439387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1CF7E-7C48-4D6B-AF34-89E92A0C45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B3096">
                  <a:alpha val="75000"/>
                </a:srgbClr>
              </a:gs>
              <a:gs pos="74000">
                <a:srgbClr val="903EDF">
                  <a:alpha val="75000"/>
                </a:srgbClr>
              </a:gs>
              <a:gs pos="83000">
                <a:srgbClr val="9C43F6">
                  <a:alpha val="75000"/>
                </a:srgbClr>
              </a:gs>
              <a:gs pos="100000">
                <a:srgbClr val="9F43FD">
                  <a:alpha val="7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90D33-07B2-4859-9088-147F6D75DF46}"/>
              </a:ext>
            </a:extLst>
          </p:cNvPr>
          <p:cNvSpPr/>
          <p:nvPr/>
        </p:nvSpPr>
        <p:spPr>
          <a:xfrm>
            <a:off x="1536492" y="2596168"/>
            <a:ext cx="9119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Nexa Bold" panose="02000000000000000000" pitchFamily="50" charset="0"/>
              </a:rPr>
              <a:t>There are no secrets to success. It is the result of preparation, hard work, and learning from failure.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42504-7C1E-44CA-B120-069D5D8F5BDB}"/>
              </a:ext>
            </a:extLst>
          </p:cNvPr>
          <p:cNvSpPr txBox="1"/>
          <p:nvPr/>
        </p:nvSpPr>
        <p:spPr>
          <a:xfrm>
            <a:off x="764498" y="1859340"/>
            <a:ext cx="154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  <a:cs typeface="Adobe Arabic" panose="02040503050201020203" pitchFamily="18" charset="-78"/>
              </a:rPr>
              <a:t>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EC693-B290-4215-9677-0FC40B8B0DAE}"/>
              </a:ext>
            </a:extLst>
          </p:cNvPr>
          <p:cNvSpPr/>
          <p:nvPr/>
        </p:nvSpPr>
        <p:spPr>
          <a:xfrm>
            <a:off x="1536491" y="4355912"/>
            <a:ext cx="186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Light" panose="02000000000000000000" pitchFamily="50" charset="0"/>
              </a:rPr>
              <a:t>Colin Powell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25B59-880A-49E5-B063-7B91A3967C92}"/>
              </a:ext>
            </a:extLst>
          </p:cNvPr>
          <p:cNvSpPr/>
          <p:nvPr/>
        </p:nvSpPr>
        <p:spPr>
          <a:xfrm flipV="1">
            <a:off x="10655508" y="0"/>
            <a:ext cx="1154243" cy="914400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93F641-2E57-438D-9938-AD9ACDAED0E6}"/>
              </a:ext>
            </a:extLst>
          </p:cNvPr>
          <p:cNvSpPr/>
          <p:nvPr/>
        </p:nvSpPr>
        <p:spPr>
          <a:xfrm flipV="1">
            <a:off x="10378190" y="17813"/>
            <a:ext cx="554636" cy="439387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3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1CF7E-7C48-4D6B-AF34-89E92A0C45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B3096">
                  <a:alpha val="75000"/>
                </a:srgbClr>
              </a:gs>
              <a:gs pos="74000">
                <a:srgbClr val="903EDF">
                  <a:alpha val="75000"/>
                </a:srgbClr>
              </a:gs>
              <a:gs pos="83000">
                <a:srgbClr val="9C43F6">
                  <a:alpha val="75000"/>
                </a:srgbClr>
              </a:gs>
              <a:gs pos="100000">
                <a:srgbClr val="9F43FD">
                  <a:alpha val="7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90D33-07B2-4859-9088-147F6D75DF46}"/>
              </a:ext>
            </a:extLst>
          </p:cNvPr>
          <p:cNvSpPr/>
          <p:nvPr/>
        </p:nvSpPr>
        <p:spPr>
          <a:xfrm>
            <a:off x="1536492" y="2596168"/>
            <a:ext cx="9119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Nexa Bold" panose="02000000000000000000" pitchFamily="50" charset="0"/>
              </a:rPr>
              <a:t>Making money is art and working is art and good business is the best art.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42504-7C1E-44CA-B120-069D5D8F5BDB}"/>
              </a:ext>
            </a:extLst>
          </p:cNvPr>
          <p:cNvSpPr txBox="1"/>
          <p:nvPr/>
        </p:nvSpPr>
        <p:spPr>
          <a:xfrm>
            <a:off x="764498" y="1859340"/>
            <a:ext cx="154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  <a:cs typeface="Adobe Arabic" panose="02040503050201020203" pitchFamily="18" charset="-78"/>
              </a:rPr>
              <a:t>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EC693-B290-4215-9677-0FC40B8B0DAE}"/>
              </a:ext>
            </a:extLst>
          </p:cNvPr>
          <p:cNvSpPr/>
          <p:nvPr/>
        </p:nvSpPr>
        <p:spPr>
          <a:xfrm>
            <a:off x="1536491" y="3891218"/>
            <a:ext cx="202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Light" panose="02000000000000000000" pitchFamily="50" charset="0"/>
              </a:rPr>
              <a:t>Andy Warhol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25B59-880A-49E5-B063-7B91A3967C92}"/>
              </a:ext>
            </a:extLst>
          </p:cNvPr>
          <p:cNvSpPr/>
          <p:nvPr/>
        </p:nvSpPr>
        <p:spPr>
          <a:xfrm flipV="1">
            <a:off x="10655508" y="0"/>
            <a:ext cx="1154243" cy="914400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93F641-2E57-438D-9938-AD9ACDAED0E6}"/>
              </a:ext>
            </a:extLst>
          </p:cNvPr>
          <p:cNvSpPr/>
          <p:nvPr/>
        </p:nvSpPr>
        <p:spPr>
          <a:xfrm flipV="1">
            <a:off x="10378190" y="17813"/>
            <a:ext cx="554636" cy="439387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1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1CF7E-7C48-4D6B-AF34-89E92A0C45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B3096">
                  <a:alpha val="75000"/>
                </a:srgbClr>
              </a:gs>
              <a:gs pos="74000">
                <a:srgbClr val="903EDF">
                  <a:alpha val="75000"/>
                </a:srgbClr>
              </a:gs>
              <a:gs pos="83000">
                <a:srgbClr val="9C43F6">
                  <a:alpha val="75000"/>
                </a:srgbClr>
              </a:gs>
              <a:gs pos="100000">
                <a:srgbClr val="9F43FD">
                  <a:alpha val="7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90D33-07B2-4859-9088-147F6D75DF46}"/>
              </a:ext>
            </a:extLst>
          </p:cNvPr>
          <p:cNvSpPr/>
          <p:nvPr/>
        </p:nvSpPr>
        <p:spPr>
          <a:xfrm>
            <a:off x="1536492" y="2596168"/>
            <a:ext cx="9119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Nexa Bold" panose="02000000000000000000" pitchFamily="50" charset="0"/>
              </a:rPr>
              <a:t>If people like you, they'll listen to you, but if they trust you, they'll do business with you.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42504-7C1E-44CA-B120-069D5D8F5BDB}"/>
              </a:ext>
            </a:extLst>
          </p:cNvPr>
          <p:cNvSpPr txBox="1"/>
          <p:nvPr/>
        </p:nvSpPr>
        <p:spPr>
          <a:xfrm>
            <a:off x="764498" y="1859340"/>
            <a:ext cx="154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  <a:cs typeface="Adobe Arabic" panose="02040503050201020203" pitchFamily="18" charset="-78"/>
              </a:rPr>
              <a:t>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EC693-B290-4215-9677-0FC40B8B0DAE}"/>
              </a:ext>
            </a:extLst>
          </p:cNvPr>
          <p:cNvSpPr/>
          <p:nvPr/>
        </p:nvSpPr>
        <p:spPr>
          <a:xfrm>
            <a:off x="1536491" y="3891218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Light" panose="02000000000000000000" pitchFamily="50" charset="0"/>
              </a:rPr>
              <a:t>Zig Ziglar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25B59-880A-49E5-B063-7B91A3967C92}"/>
              </a:ext>
            </a:extLst>
          </p:cNvPr>
          <p:cNvSpPr/>
          <p:nvPr/>
        </p:nvSpPr>
        <p:spPr>
          <a:xfrm flipV="1">
            <a:off x="10655508" y="0"/>
            <a:ext cx="1154243" cy="914400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93F641-2E57-438D-9938-AD9ACDAED0E6}"/>
              </a:ext>
            </a:extLst>
          </p:cNvPr>
          <p:cNvSpPr/>
          <p:nvPr/>
        </p:nvSpPr>
        <p:spPr>
          <a:xfrm flipV="1">
            <a:off x="10378190" y="17813"/>
            <a:ext cx="554636" cy="439387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4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Adobe Arabic</vt:lpstr>
      <vt:lpstr>Arial</vt:lpstr>
      <vt:lpstr>Arial Black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2017-06-26T05:13:59Z</dcterms:created>
  <dcterms:modified xsi:type="dcterms:W3CDTF">2017-06-26T05:32:13Z</dcterms:modified>
</cp:coreProperties>
</file>