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E7A"/>
    <a:srgbClr val="4C61D4"/>
    <a:srgbClr val="B43492"/>
    <a:srgbClr val="E53B60"/>
    <a:srgbClr val="9D37BB"/>
    <a:srgbClr val="B931A6"/>
    <a:srgbClr val="E83A5D"/>
    <a:srgbClr val="FB8A2D"/>
    <a:srgbClr val="F8792C"/>
    <a:srgbClr val="764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0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9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6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6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5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0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5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E001-4077-40B4-AAE5-CEB46625B133}" type="datetimeFigureOut">
              <a:rPr lang="en-IN" smtClean="0"/>
              <a:t>05-02-2017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FA998-8A95-436E-8A81-5C1523CF88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6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5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67234" y="679696"/>
            <a:ext cx="5457532" cy="5457532"/>
            <a:chOff x="1171868" y="1589262"/>
            <a:chExt cx="4109815" cy="4109815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171868" y="1589262"/>
              <a:ext cx="4109815" cy="4109815"/>
            </a:xfrm>
            <a:prstGeom prst="roundRect">
              <a:avLst>
                <a:gd name="adj" fmla="val 21801"/>
              </a:avLst>
            </a:prstGeom>
            <a:gradFill flip="none" rotWithShape="1">
              <a:gsLst>
                <a:gs pos="35000">
                  <a:srgbClr val="E53B60"/>
                </a:gs>
                <a:gs pos="23000">
                  <a:srgbClr val="F88F31"/>
                </a:gs>
                <a:gs pos="7000">
                  <a:srgbClr val="FED170"/>
                </a:gs>
                <a:gs pos="81000">
                  <a:srgbClr val="B931A6"/>
                </a:gs>
                <a:gs pos="52000">
                  <a:srgbClr val="DC2E7A"/>
                </a:gs>
                <a:gs pos="72000">
                  <a:srgbClr val="AF3594"/>
                </a:gs>
                <a:gs pos="100000">
                  <a:srgbClr val="9D37BB"/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1171868" y="1589262"/>
              <a:ext cx="4109815" cy="4109815"/>
            </a:xfrm>
            <a:prstGeom prst="roundRect">
              <a:avLst>
                <a:gd name="adj" fmla="val 21801"/>
              </a:avLst>
            </a:prstGeom>
            <a:gradFill flip="none" rotWithShape="1">
              <a:gsLst>
                <a:gs pos="54000">
                  <a:srgbClr val="B931A6">
                    <a:alpha val="0"/>
                  </a:srgbClr>
                </a:gs>
                <a:gs pos="90000">
                  <a:srgbClr val="4C61D4"/>
                </a:gs>
              </a:gsLst>
              <a:lin ang="15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1704736" y="2118283"/>
              <a:ext cx="3041873" cy="3046469"/>
            </a:xfrm>
            <a:prstGeom prst="roundRect">
              <a:avLst>
                <a:gd name="adj" fmla="val 28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970935" y="2387863"/>
              <a:ext cx="2511046" cy="2511047"/>
            </a:xfrm>
            <a:prstGeom prst="roundRect">
              <a:avLst>
                <a:gd name="adj" fmla="val 23995"/>
              </a:avLst>
            </a:prstGeom>
            <a:gradFill flip="none" rotWithShape="1">
              <a:gsLst>
                <a:gs pos="52000">
                  <a:srgbClr val="E83A5D"/>
                </a:gs>
                <a:gs pos="0">
                  <a:srgbClr val="FB8A2D"/>
                </a:gs>
                <a:gs pos="81000">
                  <a:srgbClr val="B43492"/>
                </a:gs>
                <a:gs pos="22000">
                  <a:srgbClr val="F8792C"/>
                </a:gs>
                <a:gs pos="100000">
                  <a:srgbClr val="B22B92"/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3852832" y="2647406"/>
              <a:ext cx="365794" cy="365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2442565" y="2854264"/>
              <a:ext cx="1574727" cy="15703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2721139" y="3132151"/>
              <a:ext cx="1010133" cy="1010133"/>
            </a:xfrm>
            <a:prstGeom prst="ellipse">
              <a:avLst/>
            </a:prstGeom>
            <a:gradFill flip="none" rotWithShape="1">
              <a:gsLst>
                <a:gs pos="0">
                  <a:srgbClr val="E94642"/>
                </a:gs>
                <a:gs pos="61000">
                  <a:srgbClr val="E23665"/>
                </a:gs>
                <a:gs pos="100000">
                  <a:srgbClr val="D2296E"/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768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4</cp:revision>
  <dcterms:created xsi:type="dcterms:W3CDTF">2017-02-05T16:32:48Z</dcterms:created>
  <dcterms:modified xsi:type="dcterms:W3CDTF">2017-02-05T18:44:25Z</dcterms:modified>
</cp:coreProperties>
</file>