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957" autoAdjust="0"/>
  </p:normalViewPr>
  <p:slideViewPr>
    <p:cSldViewPr snapToGrid="0">
      <p:cViewPr varScale="1">
        <p:scale>
          <a:sx n="60" d="100"/>
          <a:sy n="60" d="100"/>
        </p:scale>
        <p:origin x="103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8A52DC-E06C-4CB4-ADB8-4525D546FA8C}" type="datetimeFigureOut">
              <a:rPr lang="en-IN" smtClean="0"/>
              <a:t>24-05-2017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A4AB14-BC08-4A33-9F03-C6B0E65BD0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59380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Lorem ipsum </a:t>
            </a:r>
            <a:r>
              <a:rPr lang="en-IN" dirty="0" err="1"/>
              <a:t>dolor</a:t>
            </a:r>
            <a:r>
              <a:rPr lang="en-IN" dirty="0"/>
              <a:t> sit </a:t>
            </a:r>
            <a:r>
              <a:rPr lang="en-IN" dirty="0" err="1"/>
              <a:t>amet</a:t>
            </a:r>
            <a:r>
              <a:rPr lang="en-IN" dirty="0"/>
              <a:t>, </a:t>
            </a:r>
            <a:r>
              <a:rPr lang="en-IN" dirty="0" err="1"/>
              <a:t>consectetur</a:t>
            </a:r>
            <a:r>
              <a:rPr lang="en-IN" dirty="0"/>
              <a:t> </a:t>
            </a:r>
            <a:r>
              <a:rPr lang="en-IN" dirty="0" err="1"/>
              <a:t>adipiscing</a:t>
            </a:r>
            <a:r>
              <a:rPr lang="en-IN" dirty="0"/>
              <a:t> </a:t>
            </a:r>
            <a:r>
              <a:rPr lang="en-IN" dirty="0" err="1"/>
              <a:t>elit</a:t>
            </a:r>
            <a:r>
              <a:rPr lang="en-IN" dirty="0"/>
              <a:t>, </a:t>
            </a:r>
            <a:r>
              <a:rPr lang="en-IN" dirty="0" err="1"/>
              <a:t>sed</a:t>
            </a:r>
            <a:r>
              <a:rPr lang="en-IN" dirty="0"/>
              <a:t> do </a:t>
            </a:r>
            <a:r>
              <a:rPr lang="en-IN" dirty="0" err="1"/>
              <a:t>eiusmod</a:t>
            </a:r>
            <a:r>
              <a:rPr lang="en-IN" dirty="0"/>
              <a:t> </a:t>
            </a:r>
            <a:r>
              <a:rPr lang="en-IN" dirty="0" err="1"/>
              <a:t>tempor</a:t>
            </a:r>
            <a:r>
              <a:rPr lang="en-IN" dirty="0"/>
              <a:t> </a:t>
            </a:r>
            <a:r>
              <a:rPr lang="en-IN" dirty="0" err="1"/>
              <a:t>incididunt</a:t>
            </a:r>
            <a:r>
              <a:rPr lang="en-IN" dirty="0"/>
              <a:t> </a:t>
            </a:r>
            <a:r>
              <a:rPr lang="en-IN" dirty="0" err="1"/>
              <a:t>ut</a:t>
            </a:r>
            <a:r>
              <a:rPr lang="en-IN" dirty="0"/>
              <a:t> </a:t>
            </a:r>
            <a:r>
              <a:rPr lang="en-IN" dirty="0" err="1"/>
              <a:t>labore</a:t>
            </a:r>
            <a:r>
              <a:rPr lang="en-IN" dirty="0"/>
              <a:t> et </a:t>
            </a:r>
            <a:r>
              <a:rPr lang="en-IN" dirty="0" err="1"/>
              <a:t>dolore</a:t>
            </a:r>
            <a:r>
              <a:rPr lang="en-IN" dirty="0"/>
              <a:t> magna </a:t>
            </a:r>
            <a:r>
              <a:rPr lang="en-IN" dirty="0" err="1"/>
              <a:t>aliqua</a:t>
            </a:r>
            <a:r>
              <a:rPr lang="en-IN" dirty="0"/>
              <a:t>. </a:t>
            </a:r>
            <a:r>
              <a:rPr lang="en-IN" dirty="0" err="1"/>
              <a:t>Ut</a:t>
            </a:r>
            <a:r>
              <a:rPr lang="en-IN" dirty="0"/>
              <a:t> </a:t>
            </a:r>
            <a:r>
              <a:rPr lang="en-IN" dirty="0" err="1"/>
              <a:t>enim</a:t>
            </a:r>
            <a:r>
              <a:rPr lang="en-IN" dirty="0"/>
              <a:t> ad minim </a:t>
            </a:r>
            <a:r>
              <a:rPr lang="en-IN" dirty="0" err="1"/>
              <a:t>veniam</a:t>
            </a:r>
            <a:r>
              <a:rPr lang="en-IN" dirty="0"/>
              <a:t>, </a:t>
            </a:r>
            <a:r>
              <a:rPr lang="en-IN" dirty="0" err="1"/>
              <a:t>quis</a:t>
            </a:r>
            <a:r>
              <a:rPr lang="en-IN" dirty="0"/>
              <a:t> </a:t>
            </a:r>
            <a:r>
              <a:rPr lang="en-IN" dirty="0" err="1"/>
              <a:t>nostrud</a:t>
            </a:r>
            <a:r>
              <a:rPr lang="en-IN" dirty="0"/>
              <a:t> exercitation </a:t>
            </a:r>
            <a:r>
              <a:rPr lang="en-IN" dirty="0" err="1"/>
              <a:t>ullamco</a:t>
            </a:r>
            <a:r>
              <a:rPr lang="en-IN" dirty="0"/>
              <a:t> </a:t>
            </a:r>
            <a:r>
              <a:rPr lang="en-IN" dirty="0" err="1"/>
              <a:t>laboris</a:t>
            </a:r>
            <a:r>
              <a:rPr lang="en-IN" dirty="0"/>
              <a:t> nisi </a:t>
            </a:r>
            <a:r>
              <a:rPr lang="en-IN" dirty="0" err="1"/>
              <a:t>ut</a:t>
            </a:r>
            <a:r>
              <a:rPr lang="en-IN" dirty="0"/>
              <a:t> </a:t>
            </a:r>
            <a:r>
              <a:rPr lang="en-IN" dirty="0" err="1"/>
              <a:t>aliquip</a:t>
            </a:r>
            <a:r>
              <a:rPr lang="en-IN" dirty="0"/>
              <a:t> ex </a:t>
            </a:r>
            <a:r>
              <a:rPr lang="en-IN" dirty="0" err="1"/>
              <a:t>ea</a:t>
            </a:r>
            <a:r>
              <a:rPr lang="en-IN" dirty="0"/>
              <a:t> </a:t>
            </a:r>
            <a:r>
              <a:rPr lang="en-IN" dirty="0" err="1"/>
              <a:t>commodo</a:t>
            </a:r>
            <a:r>
              <a:rPr lang="en-IN" dirty="0"/>
              <a:t> </a:t>
            </a:r>
            <a:r>
              <a:rPr lang="en-IN" dirty="0" err="1"/>
              <a:t>consequat</a:t>
            </a:r>
            <a:r>
              <a:rPr lang="en-IN" dirty="0"/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A4AB14-BC08-4A33-9F03-C6B0E65BD0F0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0194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2FF0E-C9D6-4145-AF21-75044F876CFB}" type="datetimeFigureOut">
              <a:rPr lang="en-IN" smtClean="0"/>
              <a:t>24-05-2017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42B47-6C8A-4DF2-9AB8-05DE43E992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7703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2FF0E-C9D6-4145-AF21-75044F876CFB}" type="datetimeFigureOut">
              <a:rPr lang="en-IN" smtClean="0"/>
              <a:t>24-05-2017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42B47-6C8A-4DF2-9AB8-05DE43E992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5738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2FF0E-C9D6-4145-AF21-75044F876CFB}" type="datetimeFigureOut">
              <a:rPr lang="en-IN" smtClean="0"/>
              <a:t>24-05-2017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42B47-6C8A-4DF2-9AB8-05DE43E992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7752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2FF0E-C9D6-4145-AF21-75044F876CFB}" type="datetimeFigureOut">
              <a:rPr lang="en-IN" smtClean="0"/>
              <a:t>24-05-2017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42B47-6C8A-4DF2-9AB8-05DE43E992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2783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2FF0E-C9D6-4145-AF21-75044F876CFB}" type="datetimeFigureOut">
              <a:rPr lang="en-IN" smtClean="0"/>
              <a:t>24-05-2017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42B47-6C8A-4DF2-9AB8-05DE43E992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6387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2FF0E-C9D6-4145-AF21-75044F876CFB}" type="datetimeFigureOut">
              <a:rPr lang="en-IN" smtClean="0"/>
              <a:t>24-05-2017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42B47-6C8A-4DF2-9AB8-05DE43E992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164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2FF0E-C9D6-4145-AF21-75044F876CFB}" type="datetimeFigureOut">
              <a:rPr lang="en-IN" smtClean="0"/>
              <a:t>24-05-2017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42B47-6C8A-4DF2-9AB8-05DE43E992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1780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2FF0E-C9D6-4145-AF21-75044F876CFB}" type="datetimeFigureOut">
              <a:rPr lang="en-IN" smtClean="0"/>
              <a:t>24-05-2017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42B47-6C8A-4DF2-9AB8-05DE43E992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81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2FF0E-C9D6-4145-AF21-75044F876CFB}" type="datetimeFigureOut">
              <a:rPr lang="en-IN" smtClean="0"/>
              <a:t>24-05-2017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42B47-6C8A-4DF2-9AB8-05DE43E992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2776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2FF0E-C9D6-4145-AF21-75044F876CFB}" type="datetimeFigureOut">
              <a:rPr lang="en-IN" smtClean="0"/>
              <a:t>24-05-2017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42B47-6C8A-4DF2-9AB8-05DE43E992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564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2FF0E-C9D6-4145-AF21-75044F876CFB}" type="datetimeFigureOut">
              <a:rPr lang="en-IN" smtClean="0"/>
              <a:t>24-05-2017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42B47-6C8A-4DF2-9AB8-05DE43E992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7801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12FF0E-C9D6-4145-AF21-75044F876CFB}" type="datetimeFigureOut">
              <a:rPr lang="en-IN" smtClean="0"/>
              <a:t>24-05-2017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942B47-6C8A-4DF2-9AB8-05DE43E992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4907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openxmlformats.org/officeDocument/2006/relationships/image" Target="../media/image3.sv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3">
              <a:alphaModFix amt="68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Arrow: Pentagon 6"/>
          <p:cNvSpPr/>
          <p:nvPr/>
        </p:nvSpPr>
        <p:spPr>
          <a:xfrm>
            <a:off x="8991600" y="696689"/>
            <a:ext cx="3200400" cy="827314"/>
          </a:xfrm>
          <a:prstGeom prst="homePlate">
            <a:avLst>
              <a:gd name="adj" fmla="val 0"/>
            </a:avLst>
          </a:prstGeom>
          <a:solidFill>
            <a:schemeClr val="accent6">
              <a:lumMod val="75000"/>
              <a:alpha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Arrow: Pentagon 5"/>
          <p:cNvSpPr/>
          <p:nvPr/>
        </p:nvSpPr>
        <p:spPr>
          <a:xfrm>
            <a:off x="5994400" y="696689"/>
            <a:ext cx="3439886" cy="827314"/>
          </a:xfrm>
          <a:prstGeom prst="homePlate">
            <a:avLst/>
          </a:prstGeom>
          <a:solidFill>
            <a:schemeClr val="accent5">
              <a:lumMod val="75000"/>
              <a:alpha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Arrow: Pentagon 4"/>
          <p:cNvSpPr/>
          <p:nvPr/>
        </p:nvSpPr>
        <p:spPr>
          <a:xfrm>
            <a:off x="2997200" y="696689"/>
            <a:ext cx="3439886" cy="827314"/>
          </a:xfrm>
          <a:prstGeom prst="homePlate">
            <a:avLst/>
          </a:prstGeom>
          <a:solidFill>
            <a:schemeClr val="accent2">
              <a:lumMod val="75000"/>
              <a:alpha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Arrow: Pentagon 3"/>
          <p:cNvSpPr/>
          <p:nvPr/>
        </p:nvSpPr>
        <p:spPr>
          <a:xfrm>
            <a:off x="0" y="696689"/>
            <a:ext cx="3439886" cy="827314"/>
          </a:xfrm>
          <a:prstGeom prst="homePlate">
            <a:avLst/>
          </a:prstGeom>
          <a:solidFill>
            <a:srgbClr val="7030A0">
              <a:alpha val="85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0" y="1524003"/>
            <a:ext cx="2997200" cy="2757715"/>
          </a:xfrm>
          <a:prstGeom prst="rect">
            <a:avLst/>
          </a:prstGeom>
          <a:solidFill>
            <a:srgbClr val="7030A0">
              <a:alpha val="7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 algn="just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IN" sz="1400" dirty="0"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Lorem ipsum </a:t>
            </a:r>
            <a:r>
              <a:rPr lang="en-IN" sz="1400" dirty="0" err="1"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dolor</a:t>
            </a:r>
            <a:r>
              <a:rPr lang="en-IN" sz="1400" dirty="0"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sit </a:t>
            </a:r>
            <a:r>
              <a:rPr lang="en-IN" sz="1400" dirty="0" err="1"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amet</a:t>
            </a:r>
            <a:r>
              <a:rPr lang="en-IN" sz="1400" dirty="0"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, </a:t>
            </a:r>
            <a:r>
              <a:rPr lang="en-IN" sz="1400" dirty="0" err="1"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consectetur</a:t>
            </a:r>
            <a:r>
              <a:rPr lang="en-IN" sz="1400" dirty="0"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IN" sz="1400" dirty="0" err="1"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adipiscing</a:t>
            </a:r>
            <a:r>
              <a:rPr lang="en-IN" sz="1400" dirty="0"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IN" sz="1400" dirty="0" err="1"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elit</a:t>
            </a:r>
            <a:r>
              <a:rPr lang="en-IN" sz="1400" dirty="0"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, </a:t>
            </a:r>
            <a:r>
              <a:rPr lang="en-IN" sz="1400" dirty="0" err="1"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sed</a:t>
            </a:r>
            <a:r>
              <a:rPr lang="en-IN" sz="1400" dirty="0"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do </a:t>
            </a:r>
            <a:r>
              <a:rPr lang="en-IN" sz="1400" dirty="0" err="1"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eiusmod</a:t>
            </a:r>
            <a:r>
              <a:rPr lang="en-IN" sz="1400" dirty="0"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IN" sz="1400" dirty="0" err="1"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tempor</a:t>
            </a:r>
            <a:r>
              <a:rPr lang="en-IN" sz="1400" dirty="0"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IN" sz="1400" dirty="0" err="1"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incididunt</a:t>
            </a:r>
            <a:r>
              <a:rPr lang="en-IN" sz="1400" dirty="0"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IN" sz="1400" dirty="0" err="1"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ut</a:t>
            </a:r>
            <a:r>
              <a:rPr lang="en-IN" sz="1400" dirty="0"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IN" sz="1400" dirty="0" err="1"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labore</a:t>
            </a:r>
            <a:r>
              <a:rPr lang="en-IN" sz="1400" dirty="0"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et </a:t>
            </a:r>
            <a:r>
              <a:rPr lang="en-IN" sz="1400" dirty="0" err="1"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dolore</a:t>
            </a:r>
            <a:r>
              <a:rPr lang="en-IN" sz="1400" dirty="0"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magna </a:t>
            </a:r>
            <a:r>
              <a:rPr lang="en-IN" sz="1400" dirty="0" err="1"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aliqua</a:t>
            </a:r>
            <a:r>
              <a:rPr lang="en-IN" sz="1400" dirty="0"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. </a:t>
            </a:r>
          </a:p>
          <a:p>
            <a:pPr marL="285750" indent="-285750" algn="just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IN" sz="1400" dirty="0"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Lorem ipsum </a:t>
            </a:r>
            <a:r>
              <a:rPr lang="en-IN" sz="1400" dirty="0" err="1"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dolor</a:t>
            </a:r>
            <a:r>
              <a:rPr lang="en-IN" sz="1400" dirty="0"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sit </a:t>
            </a:r>
            <a:r>
              <a:rPr lang="en-IN" sz="1400" dirty="0" err="1"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amet</a:t>
            </a:r>
            <a:r>
              <a:rPr lang="en-IN" sz="1400" dirty="0"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, </a:t>
            </a:r>
            <a:r>
              <a:rPr lang="en-IN" sz="1400" dirty="0" err="1"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consectetur</a:t>
            </a:r>
            <a:r>
              <a:rPr lang="en-IN" sz="1400" dirty="0"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IN" sz="1400" dirty="0" err="1"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adipiscing</a:t>
            </a:r>
            <a:r>
              <a:rPr lang="en-IN" sz="1400" dirty="0"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IN" sz="1400" dirty="0" err="1"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elit</a:t>
            </a:r>
            <a:r>
              <a:rPr lang="en-IN" sz="1400" dirty="0"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, </a:t>
            </a:r>
            <a:r>
              <a:rPr lang="en-IN" sz="1400" dirty="0" err="1"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sed</a:t>
            </a:r>
            <a:r>
              <a:rPr lang="en-IN" sz="1400" dirty="0"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do </a:t>
            </a:r>
            <a:r>
              <a:rPr lang="en-IN" sz="1400" dirty="0" err="1"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eiusmod</a:t>
            </a:r>
            <a:r>
              <a:rPr lang="en-IN" sz="1400" dirty="0"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IN" sz="1400" dirty="0" err="1"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tempor</a:t>
            </a:r>
            <a:r>
              <a:rPr lang="en-IN" sz="1400" dirty="0"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IN" sz="1400" dirty="0" err="1"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incididunt</a:t>
            </a:r>
            <a:r>
              <a:rPr lang="en-IN" sz="1400" dirty="0"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IN" sz="1400" dirty="0" err="1"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ut</a:t>
            </a:r>
            <a:r>
              <a:rPr lang="en-IN" sz="1400" dirty="0"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IN" sz="1400" dirty="0" err="1"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labore</a:t>
            </a:r>
            <a:r>
              <a:rPr lang="en-IN" sz="1400" dirty="0"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et </a:t>
            </a:r>
            <a:r>
              <a:rPr lang="en-IN" sz="1400" dirty="0" err="1"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dolore</a:t>
            </a:r>
            <a:r>
              <a:rPr lang="en-IN" sz="1400" dirty="0"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magna </a:t>
            </a:r>
            <a:r>
              <a:rPr lang="en-IN" sz="1400" dirty="0" err="1"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aliqua</a:t>
            </a:r>
            <a:r>
              <a:rPr lang="en-IN" sz="1400" dirty="0"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. 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IN" sz="1400" dirty="0">
              <a:latin typeface="Roboto Condensed Light" panose="02000000000000000000" pitchFamily="2" charset="0"/>
              <a:ea typeface="Roboto Condensed Light" panose="02000000000000000000" pitchFamily="2" charset="0"/>
              <a:cs typeface="Roboto Condensed Light" panose="02000000000000000000" pitchFamily="2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997200" y="1524003"/>
            <a:ext cx="2997200" cy="3497940"/>
          </a:xfrm>
          <a:prstGeom prst="rect">
            <a:avLst/>
          </a:prstGeom>
          <a:solidFill>
            <a:schemeClr val="accent2">
              <a:lumMod val="75000"/>
              <a:alpha val="7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 algn="just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IN" sz="1400" dirty="0"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Lorem ipsum </a:t>
            </a:r>
            <a:r>
              <a:rPr lang="en-IN" sz="1400" dirty="0" err="1"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dolor</a:t>
            </a:r>
            <a:r>
              <a:rPr lang="en-IN" sz="1400" dirty="0"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sit </a:t>
            </a:r>
            <a:r>
              <a:rPr lang="en-IN" sz="1400" dirty="0" err="1"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amet</a:t>
            </a:r>
            <a:r>
              <a:rPr lang="en-IN" sz="1400" dirty="0"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, </a:t>
            </a:r>
            <a:r>
              <a:rPr lang="en-IN" sz="1400" dirty="0" err="1"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consectetur</a:t>
            </a:r>
            <a:r>
              <a:rPr lang="en-IN" sz="1400" dirty="0"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IN" sz="1400" dirty="0" err="1"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adipiscing</a:t>
            </a:r>
            <a:r>
              <a:rPr lang="en-IN" sz="1400" dirty="0"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IN" sz="1400" dirty="0" err="1"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elit</a:t>
            </a:r>
            <a:r>
              <a:rPr lang="en-IN" sz="1400" dirty="0"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, </a:t>
            </a:r>
            <a:r>
              <a:rPr lang="en-IN" sz="1400" dirty="0" err="1"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sed</a:t>
            </a:r>
            <a:r>
              <a:rPr lang="en-IN" sz="1400" dirty="0"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do </a:t>
            </a:r>
            <a:r>
              <a:rPr lang="en-IN" sz="1400" dirty="0" err="1"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eiusmod</a:t>
            </a:r>
            <a:r>
              <a:rPr lang="en-IN" sz="1400" dirty="0"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IN" sz="1400" dirty="0" err="1"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tempor</a:t>
            </a:r>
            <a:r>
              <a:rPr lang="en-IN" sz="1400" dirty="0"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IN" sz="1400" dirty="0" err="1"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incididunt</a:t>
            </a:r>
            <a:r>
              <a:rPr lang="en-IN" sz="1400" dirty="0"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IN" sz="1400" dirty="0" err="1"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ut</a:t>
            </a:r>
            <a:r>
              <a:rPr lang="en-IN" sz="1400" dirty="0"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IN" sz="1400" dirty="0" err="1"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labore</a:t>
            </a:r>
            <a:r>
              <a:rPr lang="en-IN" sz="1400" dirty="0"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et </a:t>
            </a:r>
            <a:r>
              <a:rPr lang="en-IN" sz="1400" dirty="0" err="1"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dolore</a:t>
            </a:r>
            <a:r>
              <a:rPr lang="en-IN" sz="1400" dirty="0"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magna </a:t>
            </a:r>
            <a:r>
              <a:rPr lang="en-IN" sz="1400" dirty="0" err="1"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aliqua</a:t>
            </a:r>
            <a:r>
              <a:rPr lang="en-IN" sz="1400" dirty="0"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. </a:t>
            </a:r>
          </a:p>
          <a:p>
            <a:pPr marL="285750" indent="-285750" algn="just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IN" sz="1400" dirty="0"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Lorem ipsum </a:t>
            </a:r>
            <a:r>
              <a:rPr lang="en-IN" sz="1400" dirty="0" err="1"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dolor</a:t>
            </a:r>
            <a:r>
              <a:rPr lang="en-IN" sz="1400" dirty="0"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sit </a:t>
            </a:r>
            <a:r>
              <a:rPr lang="en-IN" sz="1400" dirty="0" err="1"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amet</a:t>
            </a:r>
            <a:r>
              <a:rPr lang="en-IN" sz="1400" dirty="0"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, </a:t>
            </a:r>
            <a:r>
              <a:rPr lang="en-IN" sz="1400" dirty="0" err="1"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consectetur</a:t>
            </a:r>
            <a:r>
              <a:rPr lang="en-IN" sz="1400" dirty="0"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IN" sz="1400" dirty="0" err="1"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adipiscing</a:t>
            </a:r>
            <a:r>
              <a:rPr lang="en-IN" sz="1400" dirty="0"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IN" sz="1400" dirty="0" err="1"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elit</a:t>
            </a:r>
            <a:r>
              <a:rPr lang="en-IN" sz="1400" dirty="0"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, </a:t>
            </a:r>
            <a:r>
              <a:rPr lang="en-IN" sz="1400" dirty="0" err="1"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sed</a:t>
            </a:r>
            <a:r>
              <a:rPr lang="en-IN" sz="1400" dirty="0"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do </a:t>
            </a:r>
            <a:r>
              <a:rPr lang="en-IN" sz="1400" dirty="0" err="1"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eiusmod</a:t>
            </a:r>
            <a:r>
              <a:rPr lang="en-IN" sz="1400" dirty="0"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IN" sz="1400" dirty="0" err="1"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tempor</a:t>
            </a:r>
            <a:r>
              <a:rPr lang="en-IN" sz="1400" dirty="0"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IN" sz="1400" dirty="0" err="1"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incididunt</a:t>
            </a:r>
            <a:r>
              <a:rPr lang="en-IN" sz="1400" dirty="0"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IN" sz="1400" dirty="0" err="1"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ut</a:t>
            </a:r>
            <a:r>
              <a:rPr lang="en-IN" sz="1400" dirty="0"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IN" sz="1400" dirty="0" err="1"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labore</a:t>
            </a:r>
            <a:r>
              <a:rPr lang="en-IN" sz="1400" dirty="0"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et </a:t>
            </a:r>
            <a:r>
              <a:rPr lang="en-IN" sz="1400" dirty="0" err="1"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dolore</a:t>
            </a:r>
            <a:r>
              <a:rPr lang="en-IN" sz="1400" dirty="0"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magna </a:t>
            </a:r>
            <a:r>
              <a:rPr lang="en-IN" sz="1400" dirty="0" err="1"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aliqua</a:t>
            </a:r>
            <a:r>
              <a:rPr lang="en-IN" sz="1400" dirty="0"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. </a:t>
            </a:r>
          </a:p>
          <a:p>
            <a:pPr marL="285750" indent="-285750" algn="just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IN" sz="1400" dirty="0"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Lorem ipsum </a:t>
            </a:r>
            <a:r>
              <a:rPr lang="en-IN" sz="1400" dirty="0" err="1"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dolor</a:t>
            </a:r>
            <a:r>
              <a:rPr lang="en-IN" sz="1400" dirty="0"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sit </a:t>
            </a:r>
            <a:r>
              <a:rPr lang="en-IN" sz="1400" dirty="0" err="1"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amet</a:t>
            </a:r>
            <a:r>
              <a:rPr lang="en-IN" sz="1400" dirty="0"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, </a:t>
            </a:r>
            <a:r>
              <a:rPr lang="en-IN" sz="1400" dirty="0" err="1"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consectetur</a:t>
            </a:r>
            <a:r>
              <a:rPr lang="en-IN" sz="1400" dirty="0"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IN" sz="1400" dirty="0" err="1"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adipiscing</a:t>
            </a:r>
            <a:r>
              <a:rPr lang="en-IN" sz="1400" dirty="0"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IN" sz="1400" dirty="0" err="1"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elit</a:t>
            </a:r>
            <a:r>
              <a:rPr lang="en-IN" sz="1400" dirty="0"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, </a:t>
            </a:r>
            <a:r>
              <a:rPr lang="en-IN" sz="1400" dirty="0" err="1"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sed</a:t>
            </a:r>
            <a:r>
              <a:rPr lang="en-IN" sz="1400" dirty="0"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do </a:t>
            </a:r>
            <a:r>
              <a:rPr lang="en-IN" sz="1400" dirty="0" err="1"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eiusmod</a:t>
            </a:r>
            <a:r>
              <a:rPr lang="en-IN" sz="1400" dirty="0"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IN" sz="1400" dirty="0" err="1"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tempor</a:t>
            </a:r>
            <a:r>
              <a:rPr lang="en-IN" sz="1400" dirty="0"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IN" sz="1400" dirty="0" err="1"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incididunt</a:t>
            </a:r>
            <a:r>
              <a:rPr lang="en-IN" sz="1400" dirty="0"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IN" sz="1400" dirty="0" err="1"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ut</a:t>
            </a:r>
            <a:r>
              <a:rPr lang="en-IN" sz="1400" dirty="0"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IN" sz="1400" dirty="0" err="1"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labore</a:t>
            </a:r>
            <a:r>
              <a:rPr lang="en-IN" sz="1400" dirty="0"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et </a:t>
            </a:r>
            <a:r>
              <a:rPr lang="en-IN" sz="1400" dirty="0" err="1"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dolore</a:t>
            </a:r>
            <a:r>
              <a:rPr lang="en-IN" sz="1400" dirty="0"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magna </a:t>
            </a:r>
            <a:r>
              <a:rPr lang="en-IN" sz="1400" dirty="0" err="1"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aliqua</a:t>
            </a:r>
            <a:r>
              <a:rPr lang="en-IN" sz="1400" dirty="0"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. </a:t>
            </a:r>
          </a:p>
          <a:p>
            <a:pPr marL="285750" indent="-285750" algn="just">
              <a:spcBef>
                <a:spcPts val="1200"/>
              </a:spcBef>
              <a:buFont typeface="Wingdings" panose="05000000000000000000" pitchFamily="2" charset="2"/>
              <a:buChar char="§"/>
            </a:pPr>
            <a:endParaRPr lang="en-IN" sz="1400" dirty="0">
              <a:latin typeface="Roboto Condensed Light" panose="02000000000000000000" pitchFamily="2" charset="0"/>
              <a:ea typeface="Roboto Condensed Light" panose="02000000000000000000" pitchFamily="2" charset="0"/>
              <a:cs typeface="Roboto Condensed Light" panose="02000000000000000000" pitchFamily="2" charset="0"/>
            </a:endParaRPr>
          </a:p>
          <a:p>
            <a:pPr algn="ctr"/>
            <a:endParaRPr lang="en-IN" sz="1400" dirty="0"/>
          </a:p>
        </p:txBody>
      </p:sp>
      <p:sp>
        <p:nvSpPr>
          <p:cNvPr id="12" name="Rectangle 11"/>
          <p:cNvSpPr/>
          <p:nvPr/>
        </p:nvSpPr>
        <p:spPr>
          <a:xfrm>
            <a:off x="5994400" y="1524003"/>
            <a:ext cx="2997200" cy="4310740"/>
          </a:xfrm>
          <a:prstGeom prst="rect">
            <a:avLst/>
          </a:prstGeom>
          <a:solidFill>
            <a:schemeClr val="accent5">
              <a:lumMod val="75000"/>
              <a:alpha val="7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 algn="just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IN" sz="1400" dirty="0"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Lorem ipsum </a:t>
            </a:r>
            <a:r>
              <a:rPr lang="en-IN" sz="1400" dirty="0" err="1"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dolor</a:t>
            </a:r>
            <a:r>
              <a:rPr lang="en-IN" sz="1400" dirty="0"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sit </a:t>
            </a:r>
            <a:r>
              <a:rPr lang="en-IN" sz="1400" dirty="0" err="1"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amet</a:t>
            </a:r>
            <a:r>
              <a:rPr lang="en-IN" sz="1400" dirty="0"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, </a:t>
            </a:r>
            <a:r>
              <a:rPr lang="en-IN" sz="1400" dirty="0" err="1"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consectetur</a:t>
            </a:r>
            <a:r>
              <a:rPr lang="en-IN" sz="1400" dirty="0"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IN" sz="1400" dirty="0" err="1"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adipiscing</a:t>
            </a:r>
            <a:r>
              <a:rPr lang="en-IN" sz="1400" dirty="0"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IN" sz="1400" dirty="0" err="1"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elit</a:t>
            </a:r>
            <a:r>
              <a:rPr lang="en-IN" sz="1400" dirty="0"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, </a:t>
            </a:r>
            <a:r>
              <a:rPr lang="en-IN" sz="1400" dirty="0" err="1"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sed</a:t>
            </a:r>
            <a:r>
              <a:rPr lang="en-IN" sz="1400" dirty="0"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do </a:t>
            </a:r>
            <a:r>
              <a:rPr lang="en-IN" sz="1400" dirty="0" err="1"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eiusmod</a:t>
            </a:r>
            <a:r>
              <a:rPr lang="en-IN" sz="1400" dirty="0"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IN" sz="1400" dirty="0" err="1"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tempor</a:t>
            </a:r>
            <a:r>
              <a:rPr lang="en-IN" sz="1400" dirty="0"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IN" sz="1400" dirty="0" err="1"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incididunt</a:t>
            </a:r>
            <a:r>
              <a:rPr lang="en-IN" sz="1400" dirty="0"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IN" sz="1400" dirty="0" err="1"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ut</a:t>
            </a:r>
            <a:r>
              <a:rPr lang="en-IN" sz="1400" dirty="0"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IN" sz="1400" dirty="0" err="1"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labore</a:t>
            </a:r>
            <a:r>
              <a:rPr lang="en-IN" sz="1400" dirty="0"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et </a:t>
            </a:r>
            <a:r>
              <a:rPr lang="en-IN" sz="1400" dirty="0" err="1"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dolore</a:t>
            </a:r>
            <a:r>
              <a:rPr lang="en-IN" sz="1400" dirty="0"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magna </a:t>
            </a:r>
            <a:r>
              <a:rPr lang="en-IN" sz="1400" dirty="0" err="1"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aliqua</a:t>
            </a:r>
            <a:r>
              <a:rPr lang="en-IN" sz="1400" dirty="0"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. </a:t>
            </a:r>
          </a:p>
          <a:p>
            <a:pPr marL="285750" indent="-285750" algn="just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IN" sz="1400" dirty="0"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Lorem ipsum </a:t>
            </a:r>
            <a:r>
              <a:rPr lang="en-IN" sz="1400" dirty="0" err="1"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dolor</a:t>
            </a:r>
            <a:r>
              <a:rPr lang="en-IN" sz="1400" dirty="0"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sit </a:t>
            </a:r>
            <a:r>
              <a:rPr lang="en-IN" sz="1400" dirty="0" err="1"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amet</a:t>
            </a:r>
            <a:r>
              <a:rPr lang="en-IN" sz="1400" dirty="0"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, </a:t>
            </a:r>
            <a:r>
              <a:rPr lang="en-IN" sz="1400" dirty="0" err="1"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consectetur</a:t>
            </a:r>
            <a:r>
              <a:rPr lang="en-IN" sz="1400" dirty="0"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IN" sz="1400" dirty="0" err="1"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adipiscing</a:t>
            </a:r>
            <a:r>
              <a:rPr lang="en-IN" sz="1400" dirty="0"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IN" sz="1400" dirty="0" err="1"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elit</a:t>
            </a:r>
            <a:r>
              <a:rPr lang="en-IN" sz="1400" dirty="0"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, </a:t>
            </a:r>
            <a:r>
              <a:rPr lang="en-IN" sz="1400" dirty="0" err="1"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sed</a:t>
            </a:r>
            <a:r>
              <a:rPr lang="en-IN" sz="1400" dirty="0"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do </a:t>
            </a:r>
            <a:r>
              <a:rPr lang="en-IN" sz="1400" dirty="0" err="1"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eiusmod</a:t>
            </a:r>
            <a:r>
              <a:rPr lang="en-IN" sz="1400" dirty="0"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IN" sz="1400" dirty="0" err="1"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tempor</a:t>
            </a:r>
            <a:r>
              <a:rPr lang="en-IN" sz="1400" dirty="0"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IN" sz="1400" dirty="0" err="1"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incididunt</a:t>
            </a:r>
            <a:r>
              <a:rPr lang="en-IN" sz="1400" dirty="0"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IN" sz="1400" dirty="0" err="1"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ut</a:t>
            </a:r>
            <a:r>
              <a:rPr lang="en-IN" sz="1400" dirty="0"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IN" sz="1400" dirty="0" err="1"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labore</a:t>
            </a:r>
            <a:r>
              <a:rPr lang="en-IN" sz="1400" dirty="0"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et </a:t>
            </a:r>
            <a:r>
              <a:rPr lang="en-IN" sz="1400" dirty="0" err="1"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dolore</a:t>
            </a:r>
            <a:r>
              <a:rPr lang="en-IN" sz="1400" dirty="0"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magna </a:t>
            </a:r>
            <a:r>
              <a:rPr lang="en-IN" sz="1400" dirty="0" err="1"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aliqua</a:t>
            </a:r>
            <a:r>
              <a:rPr lang="en-IN" sz="1400" dirty="0"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. </a:t>
            </a:r>
          </a:p>
          <a:p>
            <a:pPr marL="285750" indent="-285750" algn="just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IN" sz="1400" dirty="0"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Lorem ipsum </a:t>
            </a:r>
            <a:r>
              <a:rPr lang="en-IN" sz="1400" dirty="0" err="1"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dolor</a:t>
            </a:r>
            <a:r>
              <a:rPr lang="en-IN" sz="1400" dirty="0"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sit </a:t>
            </a:r>
            <a:r>
              <a:rPr lang="en-IN" sz="1400" dirty="0" err="1"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amet</a:t>
            </a:r>
            <a:r>
              <a:rPr lang="en-IN" sz="1400" dirty="0"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, </a:t>
            </a:r>
            <a:r>
              <a:rPr lang="en-IN" sz="1400" dirty="0" err="1"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consectetur</a:t>
            </a:r>
            <a:r>
              <a:rPr lang="en-IN" sz="1400" dirty="0"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IN" sz="1400" dirty="0" err="1"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adipiscing</a:t>
            </a:r>
            <a:r>
              <a:rPr lang="en-IN" sz="1400" dirty="0"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IN" sz="1400" dirty="0" err="1"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elit</a:t>
            </a:r>
            <a:r>
              <a:rPr lang="en-IN" sz="1400" dirty="0"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, </a:t>
            </a:r>
            <a:r>
              <a:rPr lang="en-IN" sz="1400" dirty="0" err="1"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sed</a:t>
            </a:r>
            <a:r>
              <a:rPr lang="en-IN" sz="1400" dirty="0"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do </a:t>
            </a:r>
            <a:r>
              <a:rPr lang="en-IN" sz="1400" dirty="0" err="1"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eiusmod</a:t>
            </a:r>
            <a:r>
              <a:rPr lang="en-IN" sz="1400" dirty="0"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IN" sz="1400" dirty="0" err="1"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tempor</a:t>
            </a:r>
            <a:r>
              <a:rPr lang="en-IN" sz="1400" dirty="0"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IN" sz="1400" dirty="0" err="1"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incididunt</a:t>
            </a:r>
            <a:r>
              <a:rPr lang="en-IN" sz="1400" dirty="0"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IN" sz="1400" dirty="0" err="1"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ut</a:t>
            </a:r>
            <a:r>
              <a:rPr lang="en-IN" sz="1400" dirty="0"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IN" sz="1400" dirty="0" err="1"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labore</a:t>
            </a:r>
            <a:r>
              <a:rPr lang="en-IN" sz="1400" dirty="0"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et </a:t>
            </a:r>
            <a:r>
              <a:rPr lang="en-IN" sz="1400" dirty="0" err="1"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dolore</a:t>
            </a:r>
            <a:r>
              <a:rPr lang="en-IN" sz="1400" dirty="0"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magna </a:t>
            </a:r>
            <a:r>
              <a:rPr lang="en-IN" sz="1400" dirty="0" err="1"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aliqua</a:t>
            </a:r>
            <a:r>
              <a:rPr lang="en-IN" sz="1400" dirty="0"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. </a:t>
            </a:r>
          </a:p>
          <a:p>
            <a:pPr marL="285750" indent="-285750" algn="just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IN" sz="1400" dirty="0"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Lorem ipsum </a:t>
            </a:r>
            <a:r>
              <a:rPr lang="en-IN" sz="1400" dirty="0" err="1"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dolor</a:t>
            </a:r>
            <a:r>
              <a:rPr lang="en-IN" sz="1400" dirty="0"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sit </a:t>
            </a:r>
            <a:r>
              <a:rPr lang="en-IN" sz="1400" dirty="0" err="1"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amet</a:t>
            </a:r>
            <a:r>
              <a:rPr lang="en-IN" sz="1400" dirty="0"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, </a:t>
            </a:r>
            <a:r>
              <a:rPr lang="en-IN" sz="1400" dirty="0" err="1"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consectetur</a:t>
            </a:r>
            <a:r>
              <a:rPr lang="en-IN" sz="1400" dirty="0"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IN" sz="1400" dirty="0" err="1"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adipiscing</a:t>
            </a:r>
            <a:r>
              <a:rPr lang="en-IN" sz="1400" dirty="0"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IN" sz="1400" dirty="0" err="1"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elit</a:t>
            </a:r>
            <a:r>
              <a:rPr lang="en-IN" sz="1400" dirty="0"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, </a:t>
            </a:r>
            <a:r>
              <a:rPr lang="en-IN" sz="1400" dirty="0" err="1"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sed</a:t>
            </a:r>
            <a:r>
              <a:rPr lang="en-IN" sz="1400" dirty="0"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do </a:t>
            </a:r>
            <a:r>
              <a:rPr lang="en-IN" sz="1400" dirty="0" err="1"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eiusmod</a:t>
            </a:r>
            <a:r>
              <a:rPr lang="en-IN" sz="1400" dirty="0"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IN" sz="1400" dirty="0" err="1"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tempor</a:t>
            </a:r>
            <a:r>
              <a:rPr lang="en-IN" sz="1400" dirty="0"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IN" sz="1400" dirty="0" err="1"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incididunt</a:t>
            </a:r>
            <a:r>
              <a:rPr lang="en-IN" sz="1400" dirty="0"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IN" sz="1400" dirty="0" err="1"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ut</a:t>
            </a:r>
            <a:r>
              <a:rPr lang="en-IN" sz="1400" dirty="0"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IN" sz="1400" dirty="0" err="1"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labore</a:t>
            </a:r>
            <a:r>
              <a:rPr lang="en-IN" sz="1400" dirty="0"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et </a:t>
            </a:r>
            <a:r>
              <a:rPr lang="en-IN" sz="1400" dirty="0" err="1"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dolore</a:t>
            </a:r>
            <a:r>
              <a:rPr lang="en-IN" sz="1400" dirty="0"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magna </a:t>
            </a:r>
            <a:r>
              <a:rPr lang="en-IN" sz="1400" dirty="0" err="1"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aliqua</a:t>
            </a:r>
            <a:r>
              <a:rPr lang="en-IN" sz="1400" dirty="0"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. </a:t>
            </a:r>
          </a:p>
          <a:p>
            <a:pPr marL="285750" indent="-285750" algn="just">
              <a:spcBef>
                <a:spcPts val="1200"/>
              </a:spcBef>
              <a:buFont typeface="Wingdings" panose="05000000000000000000" pitchFamily="2" charset="2"/>
              <a:buChar char="§"/>
            </a:pPr>
            <a:endParaRPr lang="en-IN" sz="1400" dirty="0">
              <a:latin typeface="Roboto Condensed Light" panose="02000000000000000000" pitchFamily="2" charset="0"/>
              <a:ea typeface="Roboto Condensed Light" panose="02000000000000000000" pitchFamily="2" charset="0"/>
              <a:cs typeface="Roboto Condensed Light" panose="02000000000000000000" pitchFamily="2" charset="0"/>
            </a:endParaRPr>
          </a:p>
          <a:p>
            <a:pPr algn="ctr"/>
            <a:endParaRPr lang="en-IN" sz="1400" dirty="0"/>
          </a:p>
        </p:txBody>
      </p:sp>
      <p:sp>
        <p:nvSpPr>
          <p:cNvPr id="13" name="Rectangle 12"/>
          <p:cNvSpPr/>
          <p:nvPr/>
        </p:nvSpPr>
        <p:spPr>
          <a:xfrm>
            <a:off x="8991600" y="1524003"/>
            <a:ext cx="3200400" cy="5079997"/>
          </a:xfrm>
          <a:prstGeom prst="rect">
            <a:avLst/>
          </a:prstGeom>
          <a:solidFill>
            <a:schemeClr val="accent6">
              <a:lumMod val="75000"/>
              <a:alpha val="7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 algn="just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IN" sz="1400" dirty="0"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Lorem ipsum </a:t>
            </a:r>
            <a:r>
              <a:rPr lang="en-IN" sz="1400" dirty="0" err="1"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dolor</a:t>
            </a:r>
            <a:r>
              <a:rPr lang="en-IN" sz="1400" dirty="0"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sit </a:t>
            </a:r>
            <a:r>
              <a:rPr lang="en-IN" sz="1400" dirty="0" err="1"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amet</a:t>
            </a:r>
            <a:r>
              <a:rPr lang="en-IN" sz="1400" dirty="0"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, </a:t>
            </a:r>
            <a:r>
              <a:rPr lang="en-IN" sz="1400" dirty="0" err="1"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consectetur</a:t>
            </a:r>
            <a:r>
              <a:rPr lang="en-IN" sz="1400" dirty="0"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IN" sz="1400" dirty="0" err="1"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adipiscing</a:t>
            </a:r>
            <a:r>
              <a:rPr lang="en-IN" sz="1400" dirty="0"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IN" sz="1400" dirty="0" err="1"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elit</a:t>
            </a:r>
            <a:r>
              <a:rPr lang="en-IN" sz="1400" dirty="0"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, </a:t>
            </a:r>
            <a:r>
              <a:rPr lang="en-IN" sz="1400" dirty="0" err="1"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sed</a:t>
            </a:r>
            <a:r>
              <a:rPr lang="en-IN" sz="1400" dirty="0"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do </a:t>
            </a:r>
            <a:r>
              <a:rPr lang="en-IN" sz="1400" dirty="0" err="1"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eiusmod</a:t>
            </a:r>
            <a:r>
              <a:rPr lang="en-IN" sz="1400" dirty="0"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IN" sz="1400" dirty="0" err="1"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tempor</a:t>
            </a:r>
            <a:r>
              <a:rPr lang="en-IN" sz="1400" dirty="0"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IN" sz="1400" dirty="0" err="1"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incididunt</a:t>
            </a:r>
            <a:r>
              <a:rPr lang="en-IN" sz="1400" dirty="0"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IN" sz="1400" dirty="0" err="1"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ut</a:t>
            </a:r>
            <a:r>
              <a:rPr lang="en-IN" sz="1400" dirty="0"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IN" sz="1400" dirty="0" err="1"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labore</a:t>
            </a:r>
            <a:r>
              <a:rPr lang="en-IN" sz="1400" dirty="0"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et </a:t>
            </a:r>
            <a:r>
              <a:rPr lang="en-IN" sz="1400" dirty="0" err="1"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dolore</a:t>
            </a:r>
            <a:r>
              <a:rPr lang="en-IN" sz="1400" dirty="0"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magna </a:t>
            </a:r>
            <a:r>
              <a:rPr lang="en-IN" sz="1400" dirty="0" err="1"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aliqua</a:t>
            </a:r>
            <a:r>
              <a:rPr lang="en-IN" sz="1400" dirty="0"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. </a:t>
            </a:r>
          </a:p>
          <a:p>
            <a:pPr marL="285750" indent="-285750" algn="just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IN" sz="1400" dirty="0"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Lorem ipsum </a:t>
            </a:r>
            <a:r>
              <a:rPr lang="en-IN" sz="1400" dirty="0" err="1"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dolor</a:t>
            </a:r>
            <a:r>
              <a:rPr lang="en-IN" sz="1400" dirty="0"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sit </a:t>
            </a:r>
            <a:r>
              <a:rPr lang="en-IN" sz="1400" dirty="0" err="1"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amet</a:t>
            </a:r>
            <a:r>
              <a:rPr lang="en-IN" sz="1400" dirty="0"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, </a:t>
            </a:r>
            <a:r>
              <a:rPr lang="en-IN" sz="1400" dirty="0" err="1"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consectetur</a:t>
            </a:r>
            <a:r>
              <a:rPr lang="en-IN" sz="1400" dirty="0"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IN" sz="1400" dirty="0" err="1"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adipiscing</a:t>
            </a:r>
            <a:r>
              <a:rPr lang="en-IN" sz="1400" dirty="0"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IN" sz="1400" dirty="0" err="1"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elit</a:t>
            </a:r>
            <a:r>
              <a:rPr lang="en-IN" sz="1400" dirty="0"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, </a:t>
            </a:r>
            <a:r>
              <a:rPr lang="en-IN" sz="1400" dirty="0" err="1"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sed</a:t>
            </a:r>
            <a:r>
              <a:rPr lang="en-IN" sz="1400" dirty="0"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do </a:t>
            </a:r>
            <a:r>
              <a:rPr lang="en-IN" sz="1400" dirty="0" err="1"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eiusmod</a:t>
            </a:r>
            <a:r>
              <a:rPr lang="en-IN" sz="1400" dirty="0"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IN" sz="1400" dirty="0" err="1"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tempor</a:t>
            </a:r>
            <a:r>
              <a:rPr lang="en-IN" sz="1400" dirty="0"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IN" sz="1400" dirty="0" err="1"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incididunt</a:t>
            </a:r>
            <a:r>
              <a:rPr lang="en-IN" sz="1400" dirty="0"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IN" sz="1400" dirty="0" err="1"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ut</a:t>
            </a:r>
            <a:r>
              <a:rPr lang="en-IN" sz="1400" dirty="0"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IN" sz="1400" dirty="0" err="1"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labore</a:t>
            </a:r>
            <a:r>
              <a:rPr lang="en-IN" sz="1400" dirty="0"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et </a:t>
            </a:r>
            <a:r>
              <a:rPr lang="en-IN" sz="1400" dirty="0" err="1"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dolore</a:t>
            </a:r>
            <a:r>
              <a:rPr lang="en-IN" sz="1400" dirty="0"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magna </a:t>
            </a:r>
            <a:r>
              <a:rPr lang="en-IN" sz="1400" dirty="0" err="1"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aliqua</a:t>
            </a:r>
            <a:r>
              <a:rPr lang="en-IN" sz="1400" dirty="0"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. </a:t>
            </a:r>
          </a:p>
          <a:p>
            <a:pPr marL="285750" indent="-285750" algn="just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IN" sz="1400" dirty="0"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Lorem ipsum </a:t>
            </a:r>
            <a:r>
              <a:rPr lang="en-IN" sz="1400" dirty="0" err="1"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dolor</a:t>
            </a:r>
            <a:r>
              <a:rPr lang="en-IN" sz="1400" dirty="0"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sit </a:t>
            </a:r>
            <a:r>
              <a:rPr lang="en-IN" sz="1400" dirty="0" err="1"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amet</a:t>
            </a:r>
            <a:r>
              <a:rPr lang="en-IN" sz="1400" dirty="0"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, </a:t>
            </a:r>
            <a:r>
              <a:rPr lang="en-IN" sz="1400" dirty="0" err="1"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consectetur</a:t>
            </a:r>
            <a:r>
              <a:rPr lang="en-IN" sz="1400" dirty="0"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IN" sz="1400" dirty="0" err="1"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adipiscing</a:t>
            </a:r>
            <a:r>
              <a:rPr lang="en-IN" sz="1400" dirty="0"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IN" sz="1400" dirty="0" err="1"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elit</a:t>
            </a:r>
            <a:r>
              <a:rPr lang="en-IN" sz="1400" dirty="0"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, </a:t>
            </a:r>
            <a:r>
              <a:rPr lang="en-IN" sz="1400" dirty="0" err="1"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sed</a:t>
            </a:r>
            <a:r>
              <a:rPr lang="en-IN" sz="1400" dirty="0"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do </a:t>
            </a:r>
            <a:r>
              <a:rPr lang="en-IN" sz="1400" dirty="0" err="1"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eiusmod</a:t>
            </a:r>
            <a:r>
              <a:rPr lang="en-IN" sz="1400" dirty="0"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IN" sz="1400" dirty="0" err="1"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tempor</a:t>
            </a:r>
            <a:r>
              <a:rPr lang="en-IN" sz="1400" dirty="0"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IN" sz="1400" dirty="0" err="1"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incididunt</a:t>
            </a:r>
            <a:r>
              <a:rPr lang="en-IN" sz="1400" dirty="0"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IN" sz="1400" dirty="0" err="1"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ut</a:t>
            </a:r>
            <a:r>
              <a:rPr lang="en-IN" sz="1400" dirty="0"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IN" sz="1400" dirty="0" err="1"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labore</a:t>
            </a:r>
            <a:r>
              <a:rPr lang="en-IN" sz="1400" dirty="0"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et </a:t>
            </a:r>
            <a:r>
              <a:rPr lang="en-IN" sz="1400" dirty="0" err="1"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dolore</a:t>
            </a:r>
            <a:r>
              <a:rPr lang="en-IN" sz="1400" dirty="0"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magna </a:t>
            </a:r>
            <a:r>
              <a:rPr lang="en-IN" sz="1400" dirty="0" err="1"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aliqua</a:t>
            </a:r>
            <a:r>
              <a:rPr lang="en-IN" sz="1400" dirty="0"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. </a:t>
            </a:r>
          </a:p>
          <a:p>
            <a:pPr marL="285750" indent="-285750" algn="just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IN" sz="1400" dirty="0"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Lorem ipsum </a:t>
            </a:r>
            <a:r>
              <a:rPr lang="en-IN" sz="1400" dirty="0" err="1"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dolor</a:t>
            </a:r>
            <a:r>
              <a:rPr lang="en-IN" sz="1400" dirty="0"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sit </a:t>
            </a:r>
            <a:r>
              <a:rPr lang="en-IN" sz="1400" dirty="0" err="1"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amet</a:t>
            </a:r>
            <a:r>
              <a:rPr lang="en-IN" sz="1400" dirty="0"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, </a:t>
            </a:r>
            <a:r>
              <a:rPr lang="en-IN" sz="1400" dirty="0" err="1"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consectetur</a:t>
            </a:r>
            <a:r>
              <a:rPr lang="en-IN" sz="1400" dirty="0"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IN" sz="1400" dirty="0" err="1"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adipiscing</a:t>
            </a:r>
            <a:r>
              <a:rPr lang="en-IN" sz="1400" dirty="0"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IN" sz="1400" dirty="0" err="1"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elit</a:t>
            </a:r>
            <a:r>
              <a:rPr lang="en-IN" sz="1400" dirty="0"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, </a:t>
            </a:r>
            <a:r>
              <a:rPr lang="en-IN" sz="1400" dirty="0" err="1"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sed</a:t>
            </a:r>
            <a:r>
              <a:rPr lang="en-IN" sz="1400" dirty="0"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do </a:t>
            </a:r>
            <a:r>
              <a:rPr lang="en-IN" sz="1400" dirty="0" err="1"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eiusmod</a:t>
            </a:r>
            <a:r>
              <a:rPr lang="en-IN" sz="1400" dirty="0"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IN" sz="1400" dirty="0" err="1"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tempor</a:t>
            </a:r>
            <a:r>
              <a:rPr lang="en-IN" sz="1400" dirty="0"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IN" sz="1400" dirty="0" err="1"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incididunt</a:t>
            </a:r>
            <a:r>
              <a:rPr lang="en-IN" sz="1400" dirty="0"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IN" sz="1400" dirty="0" err="1"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ut</a:t>
            </a:r>
            <a:r>
              <a:rPr lang="en-IN" sz="1400" dirty="0"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IN" sz="1400" dirty="0" err="1"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labore</a:t>
            </a:r>
            <a:r>
              <a:rPr lang="en-IN" sz="1400" dirty="0"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et </a:t>
            </a:r>
            <a:r>
              <a:rPr lang="en-IN" sz="1400" dirty="0" err="1"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dolore</a:t>
            </a:r>
            <a:r>
              <a:rPr lang="en-IN" sz="1400" dirty="0"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magna </a:t>
            </a:r>
            <a:r>
              <a:rPr lang="en-IN" sz="1400" dirty="0" err="1"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aliqua</a:t>
            </a:r>
            <a:r>
              <a:rPr lang="en-IN" sz="1400" dirty="0"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. </a:t>
            </a:r>
          </a:p>
          <a:p>
            <a:pPr marL="285750" indent="-285750" algn="just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IN" sz="1400" dirty="0"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Lorem ipsum </a:t>
            </a:r>
            <a:r>
              <a:rPr lang="en-IN" sz="1400" dirty="0" err="1"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dolor</a:t>
            </a:r>
            <a:r>
              <a:rPr lang="en-IN" sz="1400" dirty="0"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sit </a:t>
            </a:r>
            <a:r>
              <a:rPr lang="en-IN" sz="1400" dirty="0" err="1"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amet</a:t>
            </a:r>
            <a:r>
              <a:rPr lang="en-IN" sz="1400" dirty="0"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, </a:t>
            </a:r>
            <a:r>
              <a:rPr lang="en-IN" sz="1400" dirty="0" err="1"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consectetur</a:t>
            </a:r>
            <a:r>
              <a:rPr lang="en-IN" sz="1400" dirty="0"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IN" sz="1400" dirty="0" err="1"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adipiscing</a:t>
            </a:r>
            <a:r>
              <a:rPr lang="en-IN" sz="1400" dirty="0"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IN" sz="1400" dirty="0" err="1"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elit</a:t>
            </a:r>
            <a:r>
              <a:rPr lang="en-IN" sz="1400" dirty="0"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, </a:t>
            </a:r>
            <a:r>
              <a:rPr lang="en-IN" sz="1400" dirty="0" err="1"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sed</a:t>
            </a:r>
            <a:r>
              <a:rPr lang="en-IN" sz="1400" dirty="0"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do </a:t>
            </a:r>
            <a:r>
              <a:rPr lang="en-IN" sz="1400" dirty="0" err="1"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eiusmod</a:t>
            </a:r>
            <a:r>
              <a:rPr lang="en-IN" sz="1400" dirty="0"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IN" sz="1400" dirty="0" err="1"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tempor</a:t>
            </a:r>
            <a:r>
              <a:rPr lang="en-IN" sz="1400" dirty="0"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IN" sz="1400" dirty="0" err="1"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incididunt</a:t>
            </a:r>
            <a:r>
              <a:rPr lang="en-IN" sz="1400" dirty="0"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IN" sz="1400" dirty="0" err="1"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ut</a:t>
            </a:r>
            <a:r>
              <a:rPr lang="en-IN" sz="1400" dirty="0"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IN" sz="1400" dirty="0" err="1"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labore</a:t>
            </a:r>
            <a:r>
              <a:rPr lang="en-IN" sz="1400" dirty="0"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et </a:t>
            </a:r>
            <a:r>
              <a:rPr lang="en-IN" sz="1400" dirty="0" err="1"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dolore</a:t>
            </a:r>
            <a:r>
              <a:rPr lang="en-IN" sz="1400" dirty="0"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magna </a:t>
            </a:r>
            <a:r>
              <a:rPr lang="en-IN" sz="1400" dirty="0" err="1"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aliqua</a:t>
            </a:r>
            <a:r>
              <a:rPr lang="en-IN" sz="1400" dirty="0"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. </a:t>
            </a:r>
          </a:p>
          <a:p>
            <a:pPr algn="ctr"/>
            <a:endParaRPr lang="en-IN" sz="1400" dirty="0"/>
          </a:p>
          <a:p>
            <a:pPr algn="ctr"/>
            <a:endParaRPr lang="en-IN" sz="1400" dirty="0"/>
          </a:p>
        </p:txBody>
      </p:sp>
      <p:sp>
        <p:nvSpPr>
          <p:cNvPr id="14" name="Rectangle 13"/>
          <p:cNvSpPr/>
          <p:nvPr/>
        </p:nvSpPr>
        <p:spPr>
          <a:xfrm>
            <a:off x="0" y="0"/>
            <a:ext cx="12192000" cy="696689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spc="300" dirty="0"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PHASE-WISE APPROACH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843314" y="954708"/>
            <a:ext cx="11538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1600" dirty="0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PHASE I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840514" y="954708"/>
            <a:ext cx="11538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1600" dirty="0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PHASE II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837714" y="954708"/>
            <a:ext cx="11538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1600" dirty="0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PHASE III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965543" y="954708"/>
            <a:ext cx="11538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1600" dirty="0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PHASE IV</a:t>
            </a:r>
          </a:p>
        </p:txBody>
      </p:sp>
      <p:pic>
        <p:nvPicPr>
          <p:cNvPr id="20" name="Graphic 19" descr="Laptop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06686" y="840346"/>
            <a:ext cx="540000" cy="540000"/>
          </a:xfrm>
          <a:prstGeom prst="rect">
            <a:avLst/>
          </a:prstGeom>
        </p:spPr>
      </p:pic>
      <p:pic>
        <p:nvPicPr>
          <p:cNvPr id="22" name="Graphic 21" descr="Smart Phon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434286" y="840346"/>
            <a:ext cx="540000" cy="540000"/>
          </a:xfrm>
          <a:prstGeom prst="rect">
            <a:avLst/>
          </a:prstGeom>
        </p:spPr>
      </p:pic>
      <p:pic>
        <p:nvPicPr>
          <p:cNvPr id="24" name="Graphic 23" descr="Tablet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499429" y="840346"/>
            <a:ext cx="540000" cy="540000"/>
          </a:xfrm>
          <a:prstGeom prst="rect">
            <a:avLst/>
          </a:prstGeom>
        </p:spPr>
      </p:pic>
      <p:pic>
        <p:nvPicPr>
          <p:cNvPr id="26" name="Graphic 25" descr="Television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1657" y="840346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9619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9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D8FC8AB7-950E-44AA-A924-2670ECA10820}">
  <we:reference id="wa104178141" version="3.0.11.7" store="en-US" storeType="OMEX"/>
  <we:alternateReferences/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360</Words>
  <Application>Microsoft Office PowerPoint</Application>
  <PresentationFormat>Widescreen</PresentationFormat>
  <Paragraphs>21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Roboto Condensed Light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Pankaj Sharma</dc:creator>
  <cp:lastModifiedBy>Pankaj Sharma</cp:lastModifiedBy>
  <cp:revision>7</cp:revision>
  <dcterms:created xsi:type="dcterms:W3CDTF">2017-05-24T17:31:07Z</dcterms:created>
  <dcterms:modified xsi:type="dcterms:W3CDTF">2017-05-24T18:27:37Z</dcterms:modified>
</cp:coreProperties>
</file>