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0F"/>
    <a:srgbClr val="00C405"/>
    <a:srgbClr val="09E8FF"/>
    <a:srgbClr val="2AA64A"/>
    <a:srgbClr val="CC6600"/>
    <a:srgbClr val="D7B8A5"/>
    <a:srgbClr val="E5C2A6"/>
    <a:srgbClr val="161620"/>
    <a:srgbClr val="121218"/>
    <a:srgbClr val="3B3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C14D-5126-4695-A6A6-8DB90A950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2EF5B-49BA-4545-B639-851F58959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7220-34EC-4436-9C8D-CD531CD2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912-7AF8-42A3-AF50-8EB117B46960}" type="datetimeFigureOut">
              <a:rPr lang="en-IN" smtClean="0"/>
              <a:t>19-06-2017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8CB80-8B47-40D9-A79D-044DD49F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340C9-66FA-4742-8CCA-E4786FE3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5783-1F49-4E74-B873-9644504EB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1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3B71-8AE5-416B-8BF8-EB0BCB97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C8170-6968-4F12-8167-DFFC140F1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8A3B0-BB58-4F7B-BF91-C7D4B303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912-7AF8-42A3-AF50-8EB117B46960}" type="datetimeFigureOut">
              <a:rPr lang="en-IN" smtClean="0"/>
              <a:t>19-06-2017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A5F2-66DF-4717-A193-39865E1D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CA9C3-A660-4BDC-BD25-F6A55720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5783-1F49-4E74-B873-9644504EB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35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95B2B-E607-4FC7-8CF0-7E3D50DA0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611EE-323C-45E4-A284-2033CED06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15280-B3A2-4316-A360-6A4162B8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912-7AF8-42A3-AF50-8EB117B46960}" type="datetimeFigureOut">
              <a:rPr lang="en-IN" smtClean="0"/>
              <a:t>19-06-2017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345CD-F192-4E28-8841-BA754F8A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C7CFD-898E-4BAC-AAEC-B563BF68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5783-1F49-4E74-B873-9644504EB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08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9C3A-8006-4A18-8B45-1B5798F1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7D756-B256-454D-AF62-6D0271FBE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311D-BC8E-4959-959A-B112A7FF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912-7AF8-42A3-AF50-8EB117B46960}" type="datetimeFigureOut">
              <a:rPr lang="en-IN" smtClean="0"/>
              <a:t>19-06-2017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7D732-883D-4A6D-BC22-01F07763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BA330-90CB-4A54-BC15-59783479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5783-1F49-4E74-B873-9644504EB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2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63EC-39CD-4466-9843-B023843C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C5C31-1D9B-44DC-A8D3-8B3097335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4C8C5-722B-44C0-9F3F-F8C922BE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912-7AF8-42A3-AF50-8EB117B46960}" type="datetimeFigureOut">
              <a:rPr lang="en-IN" smtClean="0"/>
              <a:t>19-06-2017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37EAE-3933-43B6-881D-E04F4BDD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BD0C4-AAFE-4675-AC3B-ABBD6EB6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5783-1F49-4E74-B873-9644504EB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58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D0B5-1146-478E-AAFB-2A051F0B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28973-9D6E-48C6-9404-6225258F7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66988-69EA-49C2-BF38-E86E381FB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5B314-1D28-4B91-A6B2-6826287E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912-7AF8-42A3-AF50-8EB117B46960}" type="datetimeFigureOut">
              <a:rPr lang="en-IN" smtClean="0"/>
              <a:t>19-06-2017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9A12-FF01-4D56-B877-94BEAEA6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BDE69-F5CF-4FE8-8224-727DBB61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5783-1F49-4E74-B873-9644504EB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59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9D0-F281-4134-9870-F746BC3D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06CF7-F0EB-42AC-9F46-34F120875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7E533-C87A-463E-B10B-750164D35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90047-4338-4FC8-B760-01182295B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A9A30-72E4-411E-BBE6-F7D63E5BC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87B59-1823-419E-89FC-8CD02E61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912-7AF8-42A3-AF50-8EB117B46960}" type="datetimeFigureOut">
              <a:rPr lang="en-IN" smtClean="0"/>
              <a:t>19-06-2017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F8919-A57E-4879-AAA8-2E670F09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0E4E5-70B0-4741-87D5-400E85D8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5783-1F49-4E74-B873-9644504EB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3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13D1-54A5-49C0-A326-AB48776A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ED173-B6A3-4B87-B127-A941F8CD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912-7AF8-42A3-AF50-8EB117B46960}" type="datetimeFigureOut">
              <a:rPr lang="en-IN" smtClean="0"/>
              <a:t>19-06-2017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46E2D-7326-4FC4-BC20-4F4F8853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CCAC3-A3ED-48AA-989C-DEE441D8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5783-1F49-4E74-B873-9644504EB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28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41099-9669-446A-82F1-F92402DD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912-7AF8-42A3-AF50-8EB117B46960}" type="datetimeFigureOut">
              <a:rPr lang="en-IN" smtClean="0"/>
              <a:t>19-06-2017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122CF-2BE5-4B04-BAA8-CB49F50D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34878-243B-4F60-9D53-6CD821C8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5783-1F49-4E74-B873-9644504EB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42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18EA-29D3-47F9-97C6-8D27B021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631B1-1522-420C-AA66-E0FF3FDBE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36B41-F962-4FEF-A282-687C1D8BA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23DDE-1E0A-4A53-8D58-2D9AE907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912-7AF8-42A3-AF50-8EB117B46960}" type="datetimeFigureOut">
              <a:rPr lang="en-IN" smtClean="0"/>
              <a:t>19-06-2017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0CDBA-82C6-491A-8422-23FD28D7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86D4A-AB34-4101-93E9-BC1C5EBF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5783-1F49-4E74-B873-9644504EB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28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A134-06EF-48ED-AF36-294AECC4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A44EC-D785-4AC7-B4ED-916440035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73743-9D2B-4A26-8174-0748B899F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3C979-3746-4E34-A875-BBC9E3A6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912-7AF8-42A3-AF50-8EB117B46960}" type="datetimeFigureOut">
              <a:rPr lang="en-IN" smtClean="0"/>
              <a:t>19-06-2017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7AE77-1A9A-4DED-804F-608F28FA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DBC90-D182-4FD1-AC35-73539D48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5783-1F49-4E74-B873-9644504EB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26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C5918-8B42-4963-96C6-D4972F32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A4444-1B94-437F-A40F-6D11D641B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749B-D84E-4D87-89B0-984F74354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F8912-7AF8-42A3-AF50-8EB117B46960}" type="datetimeFigureOut">
              <a:rPr lang="en-IN" smtClean="0"/>
              <a:t>19-06-2017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2D54A-8874-4FF0-906C-4D6148AF5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024DB-7733-4C16-9BD1-70949E5BC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D5783-1F49-4E74-B873-9644504EB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53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FB0753D-BF03-4CB5-8749-AF034E7EDE14}"/>
              </a:ext>
            </a:extLst>
          </p:cNvPr>
          <p:cNvGrpSpPr/>
          <p:nvPr/>
        </p:nvGrpSpPr>
        <p:grpSpPr>
          <a:xfrm>
            <a:off x="2602900" y="485910"/>
            <a:ext cx="6396721" cy="5978770"/>
            <a:chOff x="1544121" y="-106102"/>
            <a:chExt cx="7648006" cy="714829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1D12924-90D4-4FC9-AC4D-1A2E61FCD7D0}"/>
                </a:ext>
              </a:extLst>
            </p:cNvPr>
            <p:cNvGrpSpPr/>
            <p:nvPr/>
          </p:nvGrpSpPr>
          <p:grpSpPr>
            <a:xfrm>
              <a:off x="2160685" y="125759"/>
              <a:ext cx="6399948" cy="6307850"/>
              <a:chOff x="2160685" y="125759"/>
              <a:chExt cx="6399948" cy="6307850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C6526FA-6ADB-46E9-B9B3-E4D2737C51DB}"/>
                  </a:ext>
                </a:extLst>
              </p:cNvPr>
              <p:cNvSpPr/>
              <p:nvPr/>
            </p:nvSpPr>
            <p:spPr>
              <a:xfrm>
                <a:off x="5433932" y="3912432"/>
                <a:ext cx="367836" cy="2188564"/>
              </a:xfrm>
              <a:custGeom>
                <a:avLst/>
                <a:gdLst>
                  <a:gd name="connsiteX0" fmla="*/ 104931 w 318617"/>
                  <a:gd name="connsiteY0" fmla="*/ 0 h 1071621"/>
                  <a:gd name="connsiteX1" fmla="*/ 104931 w 318617"/>
                  <a:gd name="connsiteY1" fmla="*/ 0 h 1071621"/>
                  <a:gd name="connsiteX2" fmla="*/ 74951 w 318617"/>
                  <a:gd name="connsiteY2" fmla="*/ 134912 h 1071621"/>
                  <a:gd name="connsiteX3" fmla="*/ 44971 w 318617"/>
                  <a:gd name="connsiteY3" fmla="*/ 269823 h 1071621"/>
                  <a:gd name="connsiteX4" fmla="*/ 29981 w 318617"/>
                  <a:gd name="connsiteY4" fmla="*/ 359764 h 1071621"/>
                  <a:gd name="connsiteX5" fmla="*/ 0 w 318617"/>
                  <a:gd name="connsiteY5" fmla="*/ 644577 h 1071621"/>
                  <a:gd name="connsiteX6" fmla="*/ 44971 w 318617"/>
                  <a:gd name="connsiteY6" fmla="*/ 809469 h 1071621"/>
                  <a:gd name="connsiteX7" fmla="*/ 89941 w 318617"/>
                  <a:gd name="connsiteY7" fmla="*/ 839449 h 1071621"/>
                  <a:gd name="connsiteX8" fmla="*/ 164892 w 318617"/>
                  <a:gd name="connsiteY8" fmla="*/ 914400 h 1071621"/>
                  <a:gd name="connsiteX9" fmla="*/ 224853 w 318617"/>
                  <a:gd name="connsiteY9" fmla="*/ 974361 h 1071621"/>
                  <a:gd name="connsiteX10" fmla="*/ 239843 w 318617"/>
                  <a:gd name="connsiteY10" fmla="*/ 1019331 h 1071621"/>
                  <a:gd name="connsiteX11" fmla="*/ 284813 w 318617"/>
                  <a:gd name="connsiteY11" fmla="*/ 1034321 h 1071621"/>
                  <a:gd name="connsiteX12" fmla="*/ 269823 w 318617"/>
                  <a:gd name="connsiteY12" fmla="*/ 1019331 h 1071621"/>
                  <a:gd name="connsiteX13" fmla="*/ 239843 w 318617"/>
                  <a:gd name="connsiteY13" fmla="*/ 974361 h 1071621"/>
                  <a:gd name="connsiteX14" fmla="*/ 179882 w 318617"/>
                  <a:gd name="connsiteY14" fmla="*/ 854440 h 1071621"/>
                  <a:gd name="connsiteX15" fmla="*/ 164892 w 318617"/>
                  <a:gd name="connsiteY15" fmla="*/ 749508 h 1071621"/>
                  <a:gd name="connsiteX16" fmla="*/ 149902 w 318617"/>
                  <a:gd name="connsiteY16" fmla="*/ 299803 h 1071621"/>
                  <a:gd name="connsiteX17" fmla="*/ 119922 w 318617"/>
                  <a:gd name="connsiteY17" fmla="*/ 209862 h 1071621"/>
                  <a:gd name="connsiteX18" fmla="*/ 104931 w 318617"/>
                  <a:gd name="connsiteY18" fmla="*/ 0 h 1071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8617" h="1071621">
                    <a:moveTo>
                      <a:pt x="104931" y="0"/>
                    </a:moveTo>
                    <a:lnTo>
                      <a:pt x="104931" y="0"/>
                    </a:lnTo>
                    <a:cubicBezTo>
                      <a:pt x="94938" y="44971"/>
                      <a:pt x="83985" y="89739"/>
                      <a:pt x="74951" y="134912"/>
                    </a:cubicBezTo>
                    <a:cubicBezTo>
                      <a:pt x="48570" y="266819"/>
                      <a:pt x="74144" y="182304"/>
                      <a:pt x="44971" y="269823"/>
                    </a:cubicBezTo>
                    <a:cubicBezTo>
                      <a:pt x="39974" y="299803"/>
                      <a:pt x="32863" y="329507"/>
                      <a:pt x="29981" y="359764"/>
                    </a:cubicBezTo>
                    <a:cubicBezTo>
                      <a:pt x="2293" y="650478"/>
                      <a:pt x="36315" y="499317"/>
                      <a:pt x="0" y="644577"/>
                    </a:cubicBezTo>
                    <a:cubicBezTo>
                      <a:pt x="4675" y="667953"/>
                      <a:pt x="27414" y="797764"/>
                      <a:pt x="44971" y="809469"/>
                    </a:cubicBezTo>
                    <a:lnTo>
                      <a:pt x="89941" y="839449"/>
                    </a:lnTo>
                    <a:cubicBezTo>
                      <a:pt x="147683" y="926060"/>
                      <a:pt x="87165" y="847777"/>
                      <a:pt x="164892" y="914400"/>
                    </a:cubicBezTo>
                    <a:cubicBezTo>
                      <a:pt x="186353" y="932795"/>
                      <a:pt x="224853" y="974361"/>
                      <a:pt x="224853" y="974361"/>
                    </a:cubicBezTo>
                    <a:cubicBezTo>
                      <a:pt x="229850" y="989351"/>
                      <a:pt x="228670" y="1008158"/>
                      <a:pt x="239843" y="1019331"/>
                    </a:cubicBezTo>
                    <a:cubicBezTo>
                      <a:pt x="251016" y="1030504"/>
                      <a:pt x="271264" y="1026191"/>
                      <a:pt x="284813" y="1034321"/>
                    </a:cubicBezTo>
                    <a:cubicBezTo>
                      <a:pt x="312018" y="1050644"/>
                      <a:pt x="351437" y="1117268"/>
                      <a:pt x="269823" y="1019331"/>
                    </a:cubicBezTo>
                    <a:cubicBezTo>
                      <a:pt x="258290" y="1005491"/>
                      <a:pt x="249836" y="989351"/>
                      <a:pt x="239843" y="974361"/>
                    </a:cubicBezTo>
                    <a:cubicBezTo>
                      <a:pt x="205394" y="871012"/>
                      <a:pt x="232209" y="906766"/>
                      <a:pt x="179882" y="854440"/>
                    </a:cubicBezTo>
                    <a:cubicBezTo>
                      <a:pt x="174885" y="819463"/>
                      <a:pt x="166799" y="784789"/>
                      <a:pt x="164892" y="749508"/>
                    </a:cubicBezTo>
                    <a:cubicBezTo>
                      <a:pt x="156797" y="599742"/>
                      <a:pt x="162357" y="449270"/>
                      <a:pt x="149902" y="299803"/>
                    </a:cubicBezTo>
                    <a:cubicBezTo>
                      <a:pt x="147278" y="268310"/>
                      <a:pt x="125118" y="241034"/>
                      <a:pt x="119922" y="209862"/>
                    </a:cubicBezTo>
                    <a:cubicBezTo>
                      <a:pt x="98359" y="80491"/>
                      <a:pt x="107429" y="34977"/>
                      <a:pt x="104931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57F8033-A165-4430-A454-89A1E316BA81}"/>
                  </a:ext>
                </a:extLst>
              </p:cNvPr>
              <p:cNvSpPr/>
              <p:nvPr/>
            </p:nvSpPr>
            <p:spPr>
              <a:xfrm>
                <a:off x="5843119" y="3984065"/>
                <a:ext cx="410429" cy="2449544"/>
              </a:xfrm>
              <a:custGeom>
                <a:avLst/>
                <a:gdLst>
                  <a:gd name="connsiteX0" fmla="*/ 185576 w 560331"/>
                  <a:gd name="connsiteY0" fmla="*/ 825963 h 2870773"/>
                  <a:gd name="connsiteX1" fmla="*/ 185576 w 560331"/>
                  <a:gd name="connsiteY1" fmla="*/ 825963 h 2870773"/>
                  <a:gd name="connsiteX2" fmla="*/ 380449 w 560331"/>
                  <a:gd name="connsiteY2" fmla="*/ 2055157 h 2870773"/>
                  <a:gd name="connsiteX3" fmla="*/ 335478 w 560331"/>
                  <a:gd name="connsiteY3" fmla="*/ 2085137 h 2870773"/>
                  <a:gd name="connsiteX4" fmla="*/ 275517 w 560331"/>
                  <a:gd name="connsiteY4" fmla="*/ 2235039 h 2870773"/>
                  <a:gd name="connsiteX5" fmla="*/ 245537 w 560331"/>
                  <a:gd name="connsiteY5" fmla="*/ 2294999 h 2870773"/>
                  <a:gd name="connsiteX6" fmla="*/ 230547 w 560331"/>
                  <a:gd name="connsiteY6" fmla="*/ 2354960 h 2870773"/>
                  <a:gd name="connsiteX7" fmla="*/ 215557 w 560331"/>
                  <a:gd name="connsiteY7" fmla="*/ 2399931 h 2870773"/>
                  <a:gd name="connsiteX8" fmla="*/ 200567 w 560331"/>
                  <a:gd name="connsiteY8" fmla="*/ 2489871 h 2870773"/>
                  <a:gd name="connsiteX9" fmla="*/ 185576 w 560331"/>
                  <a:gd name="connsiteY9" fmla="*/ 2564822 h 2870773"/>
                  <a:gd name="connsiteX10" fmla="*/ 140606 w 560331"/>
                  <a:gd name="connsiteY10" fmla="*/ 2789675 h 2870773"/>
                  <a:gd name="connsiteX11" fmla="*/ 110626 w 560331"/>
                  <a:gd name="connsiteY11" fmla="*/ 2834645 h 2870773"/>
                  <a:gd name="connsiteX12" fmla="*/ 140606 w 560331"/>
                  <a:gd name="connsiteY12" fmla="*/ 2864626 h 2870773"/>
                  <a:gd name="connsiteX13" fmla="*/ 350468 w 560331"/>
                  <a:gd name="connsiteY13" fmla="*/ 2804665 h 2870773"/>
                  <a:gd name="connsiteX14" fmla="*/ 395439 w 560331"/>
                  <a:gd name="connsiteY14" fmla="*/ 2669753 h 2870773"/>
                  <a:gd name="connsiteX15" fmla="*/ 410429 w 560331"/>
                  <a:gd name="connsiteY15" fmla="*/ 2624783 h 2870773"/>
                  <a:gd name="connsiteX16" fmla="*/ 425419 w 560331"/>
                  <a:gd name="connsiteY16" fmla="*/ 2579812 h 2870773"/>
                  <a:gd name="connsiteX17" fmla="*/ 455399 w 560331"/>
                  <a:gd name="connsiteY17" fmla="*/ 2324980 h 2870773"/>
                  <a:gd name="connsiteX18" fmla="*/ 470390 w 560331"/>
                  <a:gd name="connsiteY18" fmla="*/ 2145098 h 2870773"/>
                  <a:gd name="connsiteX19" fmla="*/ 485380 w 560331"/>
                  <a:gd name="connsiteY19" fmla="*/ 2085137 h 2870773"/>
                  <a:gd name="connsiteX20" fmla="*/ 515360 w 560331"/>
                  <a:gd name="connsiteY20" fmla="*/ 1905255 h 2870773"/>
                  <a:gd name="connsiteX21" fmla="*/ 545340 w 560331"/>
                  <a:gd name="connsiteY21" fmla="*/ 1800324 h 2870773"/>
                  <a:gd name="connsiteX22" fmla="*/ 560331 w 560331"/>
                  <a:gd name="connsiteY22" fmla="*/ 1755353 h 2870773"/>
                  <a:gd name="connsiteX23" fmla="*/ 545340 w 560331"/>
                  <a:gd name="connsiteY23" fmla="*/ 1155747 h 2870773"/>
                  <a:gd name="connsiteX24" fmla="*/ 485380 w 560331"/>
                  <a:gd name="connsiteY24" fmla="*/ 1005845 h 2870773"/>
                  <a:gd name="connsiteX25" fmla="*/ 455399 w 560331"/>
                  <a:gd name="connsiteY25" fmla="*/ 975865 h 2870773"/>
                  <a:gd name="connsiteX26" fmla="*/ 425419 w 560331"/>
                  <a:gd name="connsiteY26" fmla="*/ 900914 h 2870773"/>
                  <a:gd name="connsiteX27" fmla="*/ 395439 w 560331"/>
                  <a:gd name="connsiteY27" fmla="*/ 855944 h 2870773"/>
                  <a:gd name="connsiteX28" fmla="*/ 380449 w 560331"/>
                  <a:gd name="connsiteY28" fmla="*/ 810973 h 2870773"/>
                  <a:gd name="connsiteX29" fmla="*/ 320488 w 560331"/>
                  <a:gd name="connsiteY29" fmla="*/ 721032 h 2870773"/>
                  <a:gd name="connsiteX30" fmla="*/ 290508 w 560331"/>
                  <a:gd name="connsiteY30" fmla="*/ 661071 h 2870773"/>
                  <a:gd name="connsiteX31" fmla="*/ 215557 w 560331"/>
                  <a:gd name="connsiteY31" fmla="*/ 601111 h 2870773"/>
                  <a:gd name="connsiteX32" fmla="*/ 155596 w 560331"/>
                  <a:gd name="connsiteY32" fmla="*/ 541150 h 2870773"/>
                  <a:gd name="connsiteX33" fmla="*/ 140606 w 560331"/>
                  <a:gd name="connsiteY33" fmla="*/ 496180 h 2870773"/>
                  <a:gd name="connsiteX34" fmla="*/ 140606 w 560331"/>
                  <a:gd name="connsiteY34" fmla="*/ 136416 h 2870773"/>
                  <a:gd name="connsiteX35" fmla="*/ 170586 w 560331"/>
                  <a:gd name="connsiteY35" fmla="*/ 46475 h 2870773"/>
                  <a:gd name="connsiteX36" fmla="*/ 155596 w 560331"/>
                  <a:gd name="connsiteY36" fmla="*/ 1504 h 2870773"/>
                  <a:gd name="connsiteX37" fmla="*/ 20685 w 560331"/>
                  <a:gd name="connsiteY37" fmla="*/ 31485 h 2870773"/>
                  <a:gd name="connsiteX38" fmla="*/ 20685 w 560331"/>
                  <a:gd name="connsiteY38" fmla="*/ 271327 h 2870773"/>
                  <a:gd name="connsiteX39" fmla="*/ 50665 w 560331"/>
                  <a:gd name="connsiteY39" fmla="*/ 466199 h 2870773"/>
                  <a:gd name="connsiteX40" fmla="*/ 65655 w 560331"/>
                  <a:gd name="connsiteY40" fmla="*/ 526160 h 2870773"/>
                  <a:gd name="connsiteX41" fmla="*/ 95635 w 560331"/>
                  <a:gd name="connsiteY41" fmla="*/ 616101 h 2870773"/>
                  <a:gd name="connsiteX42" fmla="*/ 110626 w 560331"/>
                  <a:gd name="connsiteY42" fmla="*/ 661071 h 2870773"/>
                  <a:gd name="connsiteX43" fmla="*/ 125616 w 560331"/>
                  <a:gd name="connsiteY43" fmla="*/ 706042 h 2870773"/>
                  <a:gd name="connsiteX44" fmla="*/ 185576 w 560331"/>
                  <a:gd name="connsiteY44" fmla="*/ 780993 h 2870773"/>
                  <a:gd name="connsiteX45" fmla="*/ 200567 w 560331"/>
                  <a:gd name="connsiteY45" fmla="*/ 900914 h 2870773"/>
                  <a:gd name="connsiteX46" fmla="*/ 185576 w 560331"/>
                  <a:gd name="connsiteY46" fmla="*/ 825963 h 287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560331" h="2870773">
                    <a:moveTo>
                      <a:pt x="185576" y="825963"/>
                    </a:moveTo>
                    <a:lnTo>
                      <a:pt x="185576" y="825963"/>
                    </a:lnTo>
                    <a:cubicBezTo>
                      <a:pt x="250534" y="1235694"/>
                      <a:pt x="331408" y="1643217"/>
                      <a:pt x="380449" y="2055157"/>
                    </a:cubicBezTo>
                    <a:cubicBezTo>
                      <a:pt x="382579" y="2073047"/>
                      <a:pt x="344556" y="2069575"/>
                      <a:pt x="335478" y="2085137"/>
                    </a:cubicBezTo>
                    <a:cubicBezTo>
                      <a:pt x="308361" y="2131622"/>
                      <a:pt x="299584" y="2186904"/>
                      <a:pt x="275517" y="2235039"/>
                    </a:cubicBezTo>
                    <a:lnTo>
                      <a:pt x="245537" y="2294999"/>
                    </a:lnTo>
                    <a:cubicBezTo>
                      <a:pt x="240540" y="2314986"/>
                      <a:pt x="236207" y="2335151"/>
                      <a:pt x="230547" y="2354960"/>
                    </a:cubicBezTo>
                    <a:cubicBezTo>
                      <a:pt x="226206" y="2370153"/>
                      <a:pt x="218985" y="2384506"/>
                      <a:pt x="215557" y="2399931"/>
                    </a:cubicBezTo>
                    <a:cubicBezTo>
                      <a:pt x="208964" y="2429601"/>
                      <a:pt x="206004" y="2459968"/>
                      <a:pt x="200567" y="2489871"/>
                    </a:cubicBezTo>
                    <a:cubicBezTo>
                      <a:pt x="196009" y="2514939"/>
                      <a:pt x="189765" y="2539690"/>
                      <a:pt x="185576" y="2564822"/>
                    </a:cubicBezTo>
                    <a:cubicBezTo>
                      <a:pt x="178497" y="2607295"/>
                      <a:pt x="163134" y="2755883"/>
                      <a:pt x="140606" y="2789675"/>
                    </a:cubicBezTo>
                    <a:lnTo>
                      <a:pt x="110626" y="2834645"/>
                    </a:lnTo>
                    <a:cubicBezTo>
                      <a:pt x="120619" y="2844639"/>
                      <a:pt x="126515" y="2863542"/>
                      <a:pt x="140606" y="2864626"/>
                    </a:cubicBezTo>
                    <a:cubicBezTo>
                      <a:pt x="297622" y="2876704"/>
                      <a:pt x="277607" y="2877526"/>
                      <a:pt x="350468" y="2804665"/>
                    </a:cubicBezTo>
                    <a:lnTo>
                      <a:pt x="395439" y="2669753"/>
                    </a:lnTo>
                    <a:lnTo>
                      <a:pt x="410429" y="2624783"/>
                    </a:lnTo>
                    <a:lnTo>
                      <a:pt x="425419" y="2579812"/>
                    </a:lnTo>
                    <a:cubicBezTo>
                      <a:pt x="444256" y="2447950"/>
                      <a:pt x="441519" y="2477661"/>
                      <a:pt x="455399" y="2324980"/>
                    </a:cubicBezTo>
                    <a:cubicBezTo>
                      <a:pt x="460847" y="2265059"/>
                      <a:pt x="462927" y="2204802"/>
                      <a:pt x="470390" y="2145098"/>
                    </a:cubicBezTo>
                    <a:cubicBezTo>
                      <a:pt x="472945" y="2124655"/>
                      <a:pt x="481583" y="2105386"/>
                      <a:pt x="485380" y="2085137"/>
                    </a:cubicBezTo>
                    <a:cubicBezTo>
                      <a:pt x="496582" y="2025390"/>
                      <a:pt x="496137" y="1962923"/>
                      <a:pt x="515360" y="1905255"/>
                    </a:cubicBezTo>
                    <a:cubicBezTo>
                      <a:pt x="551306" y="1797418"/>
                      <a:pt x="507689" y="1932100"/>
                      <a:pt x="545340" y="1800324"/>
                    </a:cubicBezTo>
                    <a:cubicBezTo>
                      <a:pt x="549681" y="1785131"/>
                      <a:pt x="555334" y="1770343"/>
                      <a:pt x="560331" y="1755353"/>
                    </a:cubicBezTo>
                    <a:cubicBezTo>
                      <a:pt x="555334" y="1555484"/>
                      <a:pt x="565234" y="1354686"/>
                      <a:pt x="545340" y="1155747"/>
                    </a:cubicBezTo>
                    <a:cubicBezTo>
                      <a:pt x="539985" y="1102198"/>
                      <a:pt x="523435" y="1043898"/>
                      <a:pt x="485380" y="1005845"/>
                    </a:cubicBezTo>
                    <a:lnTo>
                      <a:pt x="455399" y="975865"/>
                    </a:lnTo>
                    <a:cubicBezTo>
                      <a:pt x="445406" y="950881"/>
                      <a:pt x="437453" y="924981"/>
                      <a:pt x="425419" y="900914"/>
                    </a:cubicBezTo>
                    <a:cubicBezTo>
                      <a:pt x="417362" y="884800"/>
                      <a:pt x="403496" y="872058"/>
                      <a:pt x="395439" y="855944"/>
                    </a:cubicBezTo>
                    <a:cubicBezTo>
                      <a:pt x="388373" y="841811"/>
                      <a:pt x="388123" y="824786"/>
                      <a:pt x="380449" y="810973"/>
                    </a:cubicBezTo>
                    <a:cubicBezTo>
                      <a:pt x="362950" y="779475"/>
                      <a:pt x="336602" y="753260"/>
                      <a:pt x="320488" y="721032"/>
                    </a:cubicBezTo>
                    <a:cubicBezTo>
                      <a:pt x="310495" y="701045"/>
                      <a:pt x="302903" y="679664"/>
                      <a:pt x="290508" y="661071"/>
                    </a:cubicBezTo>
                    <a:cubicBezTo>
                      <a:pt x="267830" y="627055"/>
                      <a:pt x="246737" y="627837"/>
                      <a:pt x="215557" y="601111"/>
                    </a:cubicBezTo>
                    <a:cubicBezTo>
                      <a:pt x="194096" y="582716"/>
                      <a:pt x="155596" y="541150"/>
                      <a:pt x="155596" y="541150"/>
                    </a:cubicBezTo>
                    <a:cubicBezTo>
                      <a:pt x="150599" y="526160"/>
                      <a:pt x="143433" y="511726"/>
                      <a:pt x="140606" y="496180"/>
                    </a:cubicBezTo>
                    <a:cubicBezTo>
                      <a:pt x="116769" y="365077"/>
                      <a:pt x="120938" y="280649"/>
                      <a:pt x="140606" y="136416"/>
                    </a:cubicBezTo>
                    <a:cubicBezTo>
                      <a:pt x="144876" y="105104"/>
                      <a:pt x="170586" y="46475"/>
                      <a:pt x="170586" y="46475"/>
                    </a:cubicBezTo>
                    <a:cubicBezTo>
                      <a:pt x="165589" y="31485"/>
                      <a:pt x="170789" y="5845"/>
                      <a:pt x="155596" y="1504"/>
                    </a:cubicBezTo>
                    <a:cubicBezTo>
                      <a:pt x="127182" y="-6614"/>
                      <a:pt x="54400" y="20246"/>
                      <a:pt x="20685" y="31485"/>
                    </a:cubicBezTo>
                    <a:cubicBezTo>
                      <a:pt x="-14182" y="136078"/>
                      <a:pt x="1482" y="69700"/>
                      <a:pt x="20685" y="271327"/>
                    </a:cubicBezTo>
                    <a:cubicBezTo>
                      <a:pt x="28257" y="350834"/>
                      <a:pt x="34464" y="393296"/>
                      <a:pt x="50665" y="466199"/>
                    </a:cubicBezTo>
                    <a:cubicBezTo>
                      <a:pt x="55134" y="486311"/>
                      <a:pt x="59735" y="506427"/>
                      <a:pt x="65655" y="526160"/>
                    </a:cubicBezTo>
                    <a:cubicBezTo>
                      <a:pt x="74736" y="556429"/>
                      <a:pt x="85641" y="586121"/>
                      <a:pt x="95635" y="616101"/>
                    </a:cubicBezTo>
                    <a:lnTo>
                      <a:pt x="110626" y="661071"/>
                    </a:lnTo>
                    <a:cubicBezTo>
                      <a:pt x="115623" y="676061"/>
                      <a:pt x="116851" y="692895"/>
                      <a:pt x="125616" y="706042"/>
                    </a:cubicBezTo>
                    <a:cubicBezTo>
                      <a:pt x="163436" y="762771"/>
                      <a:pt x="142857" y="738273"/>
                      <a:pt x="185576" y="780993"/>
                    </a:cubicBezTo>
                    <a:cubicBezTo>
                      <a:pt x="203507" y="870643"/>
                      <a:pt x="200567" y="830466"/>
                      <a:pt x="200567" y="900914"/>
                    </a:cubicBezTo>
                    <a:lnTo>
                      <a:pt x="185576" y="825963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F599985-BEBB-4A6B-9282-C5456DB5359D}"/>
                  </a:ext>
                </a:extLst>
              </p:cNvPr>
              <p:cNvSpPr/>
              <p:nvPr/>
            </p:nvSpPr>
            <p:spPr>
              <a:xfrm>
                <a:off x="4914074" y="125759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C954E9C-8D63-466C-9978-4C72D2FE85B6}"/>
                  </a:ext>
                </a:extLst>
              </p:cNvPr>
              <p:cNvSpPr/>
              <p:nvPr/>
            </p:nvSpPr>
            <p:spPr>
              <a:xfrm>
                <a:off x="5326302" y="125759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116C78B-927F-46C2-9A37-E9F624779241}"/>
                  </a:ext>
                </a:extLst>
              </p:cNvPr>
              <p:cNvSpPr/>
              <p:nvPr/>
            </p:nvSpPr>
            <p:spPr>
              <a:xfrm>
                <a:off x="5641673" y="449140"/>
                <a:ext cx="591093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D6CAE24-0D23-4856-896A-1FD9C9D89F7B}"/>
                  </a:ext>
                </a:extLst>
              </p:cNvPr>
              <p:cNvSpPr/>
              <p:nvPr/>
            </p:nvSpPr>
            <p:spPr>
              <a:xfrm rot="1997892">
                <a:off x="6268622" y="347428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474585D-DB1C-4CAA-9745-D33DB6ACAE18}"/>
                  </a:ext>
                </a:extLst>
              </p:cNvPr>
              <p:cNvSpPr/>
              <p:nvPr/>
            </p:nvSpPr>
            <p:spPr>
              <a:xfrm rot="3292873">
                <a:off x="6642492" y="672544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65A7825-82A2-42B3-8DCD-5A4A19620139}"/>
                  </a:ext>
                </a:extLst>
              </p:cNvPr>
              <p:cNvSpPr/>
              <p:nvPr/>
            </p:nvSpPr>
            <p:spPr>
              <a:xfrm rot="16480665" flipV="1">
                <a:off x="7341968" y="2639300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7D2CFC0-32A2-4FE3-BFCD-C882943CA656}"/>
                  </a:ext>
                </a:extLst>
              </p:cNvPr>
              <p:cNvSpPr/>
              <p:nvPr/>
            </p:nvSpPr>
            <p:spPr>
              <a:xfrm rot="16480665" flipV="1">
                <a:off x="7359295" y="2232904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1C98275-1C47-4396-BA61-DBD842A07C38}"/>
                  </a:ext>
                </a:extLst>
              </p:cNvPr>
              <p:cNvSpPr/>
              <p:nvPr/>
            </p:nvSpPr>
            <p:spPr>
              <a:xfrm rot="16480665" flipV="1">
                <a:off x="7167478" y="1807999"/>
                <a:ext cx="561841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52B6C91-BAE9-481C-BCC0-E2DA596E5E0D}"/>
                  </a:ext>
                </a:extLst>
              </p:cNvPr>
              <p:cNvSpPr/>
              <p:nvPr/>
            </p:nvSpPr>
            <p:spPr>
              <a:xfrm rot="14482773" flipV="1">
                <a:off x="7135460" y="1144189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52F6594-7004-4A71-A895-8719624D555C}"/>
                  </a:ext>
                </a:extLst>
              </p:cNvPr>
              <p:cNvSpPr/>
              <p:nvPr/>
            </p:nvSpPr>
            <p:spPr>
              <a:xfrm rot="13883503" flipV="1">
                <a:off x="6903836" y="895423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16F8E6A-2EB8-4F0F-827C-E1A72541CFE6}"/>
                  </a:ext>
                </a:extLst>
              </p:cNvPr>
              <p:cNvSpPr/>
              <p:nvPr/>
            </p:nvSpPr>
            <p:spPr>
              <a:xfrm flipH="1" flipV="1">
                <a:off x="5566722" y="4094741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7B95B14-1858-4D7C-ABE3-2169D954906C}"/>
                  </a:ext>
                </a:extLst>
              </p:cNvPr>
              <p:cNvSpPr/>
              <p:nvPr/>
            </p:nvSpPr>
            <p:spPr>
              <a:xfrm flipH="1" flipV="1">
                <a:off x="5139606" y="4078428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23D2D11-AE41-44F1-A1E7-0A5FF4E43523}"/>
                  </a:ext>
                </a:extLst>
              </p:cNvPr>
              <p:cNvSpPr/>
              <p:nvPr/>
            </p:nvSpPr>
            <p:spPr>
              <a:xfrm flipH="1" flipV="1">
                <a:off x="4488552" y="4102710"/>
                <a:ext cx="591093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5BFD159-BFF1-4F36-9B32-C4AD06372FDB}"/>
                  </a:ext>
                </a:extLst>
              </p:cNvPr>
              <p:cNvSpPr/>
              <p:nvPr/>
            </p:nvSpPr>
            <p:spPr>
              <a:xfrm rot="1997892" flipH="1" flipV="1">
                <a:off x="4197286" y="3856759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0474550-EFC3-4403-B6CF-33CD2F58A3AB}"/>
                  </a:ext>
                </a:extLst>
              </p:cNvPr>
              <p:cNvSpPr/>
              <p:nvPr/>
            </p:nvSpPr>
            <p:spPr>
              <a:xfrm rot="3292873" flipH="1" flipV="1">
                <a:off x="3838304" y="3547956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14C64A9-5A73-4F57-86AE-477D74420101}"/>
                  </a:ext>
                </a:extLst>
              </p:cNvPr>
              <p:cNvSpPr/>
              <p:nvPr/>
            </p:nvSpPr>
            <p:spPr>
              <a:xfrm rot="16480665" flipH="1">
                <a:off x="3150731" y="1581200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DFC17B0-935B-4055-BA71-58C764817472}"/>
                  </a:ext>
                </a:extLst>
              </p:cNvPr>
              <p:cNvSpPr/>
              <p:nvPr/>
            </p:nvSpPr>
            <p:spPr>
              <a:xfrm rot="16480665" flipH="1">
                <a:off x="3119253" y="1971283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FCCBF18-E641-49BD-8FA2-1C0D1E634487}"/>
                  </a:ext>
                </a:extLst>
              </p:cNvPr>
              <p:cNvSpPr/>
              <p:nvPr/>
            </p:nvSpPr>
            <p:spPr>
              <a:xfrm rot="16480665" flipH="1">
                <a:off x="2991999" y="2743851"/>
                <a:ext cx="561841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8D0A341-6461-4C70-BB6F-7495FFE578BF}"/>
                  </a:ext>
                </a:extLst>
              </p:cNvPr>
              <p:cNvSpPr/>
              <p:nvPr/>
            </p:nvSpPr>
            <p:spPr>
              <a:xfrm rot="14482773" flipH="1">
                <a:off x="3343088" y="3059998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F2CCAB0-62A3-4782-B6D2-4B39ED11C6DF}"/>
                  </a:ext>
                </a:extLst>
              </p:cNvPr>
              <p:cNvSpPr/>
              <p:nvPr/>
            </p:nvSpPr>
            <p:spPr>
              <a:xfrm rot="13883503" flipH="1">
                <a:off x="3588863" y="3325077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136CDC4-7178-48B5-BBDA-4B629B35FE40}"/>
                  </a:ext>
                </a:extLst>
              </p:cNvPr>
              <p:cNvSpPr/>
              <p:nvPr/>
            </p:nvSpPr>
            <p:spPr>
              <a:xfrm rot="7771826">
                <a:off x="3778143" y="822719"/>
                <a:ext cx="367836" cy="2188564"/>
              </a:xfrm>
              <a:custGeom>
                <a:avLst/>
                <a:gdLst>
                  <a:gd name="connsiteX0" fmla="*/ 104931 w 318617"/>
                  <a:gd name="connsiteY0" fmla="*/ 0 h 1071621"/>
                  <a:gd name="connsiteX1" fmla="*/ 104931 w 318617"/>
                  <a:gd name="connsiteY1" fmla="*/ 0 h 1071621"/>
                  <a:gd name="connsiteX2" fmla="*/ 74951 w 318617"/>
                  <a:gd name="connsiteY2" fmla="*/ 134912 h 1071621"/>
                  <a:gd name="connsiteX3" fmla="*/ 44971 w 318617"/>
                  <a:gd name="connsiteY3" fmla="*/ 269823 h 1071621"/>
                  <a:gd name="connsiteX4" fmla="*/ 29981 w 318617"/>
                  <a:gd name="connsiteY4" fmla="*/ 359764 h 1071621"/>
                  <a:gd name="connsiteX5" fmla="*/ 0 w 318617"/>
                  <a:gd name="connsiteY5" fmla="*/ 644577 h 1071621"/>
                  <a:gd name="connsiteX6" fmla="*/ 44971 w 318617"/>
                  <a:gd name="connsiteY6" fmla="*/ 809469 h 1071621"/>
                  <a:gd name="connsiteX7" fmla="*/ 89941 w 318617"/>
                  <a:gd name="connsiteY7" fmla="*/ 839449 h 1071621"/>
                  <a:gd name="connsiteX8" fmla="*/ 164892 w 318617"/>
                  <a:gd name="connsiteY8" fmla="*/ 914400 h 1071621"/>
                  <a:gd name="connsiteX9" fmla="*/ 224853 w 318617"/>
                  <a:gd name="connsiteY9" fmla="*/ 974361 h 1071621"/>
                  <a:gd name="connsiteX10" fmla="*/ 239843 w 318617"/>
                  <a:gd name="connsiteY10" fmla="*/ 1019331 h 1071621"/>
                  <a:gd name="connsiteX11" fmla="*/ 284813 w 318617"/>
                  <a:gd name="connsiteY11" fmla="*/ 1034321 h 1071621"/>
                  <a:gd name="connsiteX12" fmla="*/ 269823 w 318617"/>
                  <a:gd name="connsiteY12" fmla="*/ 1019331 h 1071621"/>
                  <a:gd name="connsiteX13" fmla="*/ 239843 w 318617"/>
                  <a:gd name="connsiteY13" fmla="*/ 974361 h 1071621"/>
                  <a:gd name="connsiteX14" fmla="*/ 179882 w 318617"/>
                  <a:gd name="connsiteY14" fmla="*/ 854440 h 1071621"/>
                  <a:gd name="connsiteX15" fmla="*/ 164892 w 318617"/>
                  <a:gd name="connsiteY15" fmla="*/ 749508 h 1071621"/>
                  <a:gd name="connsiteX16" fmla="*/ 149902 w 318617"/>
                  <a:gd name="connsiteY16" fmla="*/ 299803 h 1071621"/>
                  <a:gd name="connsiteX17" fmla="*/ 119922 w 318617"/>
                  <a:gd name="connsiteY17" fmla="*/ 209862 h 1071621"/>
                  <a:gd name="connsiteX18" fmla="*/ 104931 w 318617"/>
                  <a:gd name="connsiteY18" fmla="*/ 0 h 1071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8617" h="1071621">
                    <a:moveTo>
                      <a:pt x="104931" y="0"/>
                    </a:moveTo>
                    <a:lnTo>
                      <a:pt x="104931" y="0"/>
                    </a:lnTo>
                    <a:cubicBezTo>
                      <a:pt x="94938" y="44971"/>
                      <a:pt x="83985" y="89739"/>
                      <a:pt x="74951" y="134912"/>
                    </a:cubicBezTo>
                    <a:cubicBezTo>
                      <a:pt x="48570" y="266819"/>
                      <a:pt x="74144" y="182304"/>
                      <a:pt x="44971" y="269823"/>
                    </a:cubicBezTo>
                    <a:cubicBezTo>
                      <a:pt x="39974" y="299803"/>
                      <a:pt x="32863" y="329507"/>
                      <a:pt x="29981" y="359764"/>
                    </a:cubicBezTo>
                    <a:cubicBezTo>
                      <a:pt x="2293" y="650478"/>
                      <a:pt x="36315" y="499317"/>
                      <a:pt x="0" y="644577"/>
                    </a:cubicBezTo>
                    <a:cubicBezTo>
                      <a:pt x="4675" y="667953"/>
                      <a:pt x="27414" y="797764"/>
                      <a:pt x="44971" y="809469"/>
                    </a:cubicBezTo>
                    <a:lnTo>
                      <a:pt x="89941" y="839449"/>
                    </a:lnTo>
                    <a:cubicBezTo>
                      <a:pt x="147683" y="926060"/>
                      <a:pt x="87165" y="847777"/>
                      <a:pt x="164892" y="914400"/>
                    </a:cubicBezTo>
                    <a:cubicBezTo>
                      <a:pt x="186353" y="932795"/>
                      <a:pt x="224853" y="974361"/>
                      <a:pt x="224853" y="974361"/>
                    </a:cubicBezTo>
                    <a:cubicBezTo>
                      <a:pt x="229850" y="989351"/>
                      <a:pt x="228670" y="1008158"/>
                      <a:pt x="239843" y="1019331"/>
                    </a:cubicBezTo>
                    <a:cubicBezTo>
                      <a:pt x="251016" y="1030504"/>
                      <a:pt x="271264" y="1026191"/>
                      <a:pt x="284813" y="1034321"/>
                    </a:cubicBezTo>
                    <a:cubicBezTo>
                      <a:pt x="312018" y="1050644"/>
                      <a:pt x="351437" y="1117268"/>
                      <a:pt x="269823" y="1019331"/>
                    </a:cubicBezTo>
                    <a:cubicBezTo>
                      <a:pt x="258290" y="1005491"/>
                      <a:pt x="249836" y="989351"/>
                      <a:pt x="239843" y="974361"/>
                    </a:cubicBezTo>
                    <a:cubicBezTo>
                      <a:pt x="205394" y="871012"/>
                      <a:pt x="232209" y="906766"/>
                      <a:pt x="179882" y="854440"/>
                    </a:cubicBezTo>
                    <a:cubicBezTo>
                      <a:pt x="174885" y="819463"/>
                      <a:pt x="166799" y="784789"/>
                      <a:pt x="164892" y="749508"/>
                    </a:cubicBezTo>
                    <a:cubicBezTo>
                      <a:pt x="156797" y="599742"/>
                      <a:pt x="162357" y="449270"/>
                      <a:pt x="149902" y="299803"/>
                    </a:cubicBezTo>
                    <a:cubicBezTo>
                      <a:pt x="147278" y="268310"/>
                      <a:pt x="125118" y="241034"/>
                      <a:pt x="119922" y="209862"/>
                    </a:cubicBezTo>
                    <a:cubicBezTo>
                      <a:pt x="98359" y="80491"/>
                      <a:pt x="107429" y="34977"/>
                      <a:pt x="104931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26A3B7D-7E41-48DA-A7B8-7E4B329F655F}"/>
                  </a:ext>
                </a:extLst>
              </p:cNvPr>
              <p:cNvSpPr/>
              <p:nvPr/>
            </p:nvSpPr>
            <p:spPr>
              <a:xfrm rot="7771826">
                <a:off x="3326954" y="895606"/>
                <a:ext cx="410429" cy="2449544"/>
              </a:xfrm>
              <a:custGeom>
                <a:avLst/>
                <a:gdLst>
                  <a:gd name="connsiteX0" fmla="*/ 185576 w 560331"/>
                  <a:gd name="connsiteY0" fmla="*/ 825963 h 2870773"/>
                  <a:gd name="connsiteX1" fmla="*/ 185576 w 560331"/>
                  <a:gd name="connsiteY1" fmla="*/ 825963 h 2870773"/>
                  <a:gd name="connsiteX2" fmla="*/ 380449 w 560331"/>
                  <a:gd name="connsiteY2" fmla="*/ 2055157 h 2870773"/>
                  <a:gd name="connsiteX3" fmla="*/ 335478 w 560331"/>
                  <a:gd name="connsiteY3" fmla="*/ 2085137 h 2870773"/>
                  <a:gd name="connsiteX4" fmla="*/ 275517 w 560331"/>
                  <a:gd name="connsiteY4" fmla="*/ 2235039 h 2870773"/>
                  <a:gd name="connsiteX5" fmla="*/ 245537 w 560331"/>
                  <a:gd name="connsiteY5" fmla="*/ 2294999 h 2870773"/>
                  <a:gd name="connsiteX6" fmla="*/ 230547 w 560331"/>
                  <a:gd name="connsiteY6" fmla="*/ 2354960 h 2870773"/>
                  <a:gd name="connsiteX7" fmla="*/ 215557 w 560331"/>
                  <a:gd name="connsiteY7" fmla="*/ 2399931 h 2870773"/>
                  <a:gd name="connsiteX8" fmla="*/ 200567 w 560331"/>
                  <a:gd name="connsiteY8" fmla="*/ 2489871 h 2870773"/>
                  <a:gd name="connsiteX9" fmla="*/ 185576 w 560331"/>
                  <a:gd name="connsiteY9" fmla="*/ 2564822 h 2870773"/>
                  <a:gd name="connsiteX10" fmla="*/ 140606 w 560331"/>
                  <a:gd name="connsiteY10" fmla="*/ 2789675 h 2870773"/>
                  <a:gd name="connsiteX11" fmla="*/ 110626 w 560331"/>
                  <a:gd name="connsiteY11" fmla="*/ 2834645 h 2870773"/>
                  <a:gd name="connsiteX12" fmla="*/ 140606 w 560331"/>
                  <a:gd name="connsiteY12" fmla="*/ 2864626 h 2870773"/>
                  <a:gd name="connsiteX13" fmla="*/ 350468 w 560331"/>
                  <a:gd name="connsiteY13" fmla="*/ 2804665 h 2870773"/>
                  <a:gd name="connsiteX14" fmla="*/ 395439 w 560331"/>
                  <a:gd name="connsiteY14" fmla="*/ 2669753 h 2870773"/>
                  <a:gd name="connsiteX15" fmla="*/ 410429 w 560331"/>
                  <a:gd name="connsiteY15" fmla="*/ 2624783 h 2870773"/>
                  <a:gd name="connsiteX16" fmla="*/ 425419 w 560331"/>
                  <a:gd name="connsiteY16" fmla="*/ 2579812 h 2870773"/>
                  <a:gd name="connsiteX17" fmla="*/ 455399 w 560331"/>
                  <a:gd name="connsiteY17" fmla="*/ 2324980 h 2870773"/>
                  <a:gd name="connsiteX18" fmla="*/ 470390 w 560331"/>
                  <a:gd name="connsiteY18" fmla="*/ 2145098 h 2870773"/>
                  <a:gd name="connsiteX19" fmla="*/ 485380 w 560331"/>
                  <a:gd name="connsiteY19" fmla="*/ 2085137 h 2870773"/>
                  <a:gd name="connsiteX20" fmla="*/ 515360 w 560331"/>
                  <a:gd name="connsiteY20" fmla="*/ 1905255 h 2870773"/>
                  <a:gd name="connsiteX21" fmla="*/ 545340 w 560331"/>
                  <a:gd name="connsiteY21" fmla="*/ 1800324 h 2870773"/>
                  <a:gd name="connsiteX22" fmla="*/ 560331 w 560331"/>
                  <a:gd name="connsiteY22" fmla="*/ 1755353 h 2870773"/>
                  <a:gd name="connsiteX23" fmla="*/ 545340 w 560331"/>
                  <a:gd name="connsiteY23" fmla="*/ 1155747 h 2870773"/>
                  <a:gd name="connsiteX24" fmla="*/ 485380 w 560331"/>
                  <a:gd name="connsiteY24" fmla="*/ 1005845 h 2870773"/>
                  <a:gd name="connsiteX25" fmla="*/ 455399 w 560331"/>
                  <a:gd name="connsiteY25" fmla="*/ 975865 h 2870773"/>
                  <a:gd name="connsiteX26" fmla="*/ 425419 w 560331"/>
                  <a:gd name="connsiteY26" fmla="*/ 900914 h 2870773"/>
                  <a:gd name="connsiteX27" fmla="*/ 395439 w 560331"/>
                  <a:gd name="connsiteY27" fmla="*/ 855944 h 2870773"/>
                  <a:gd name="connsiteX28" fmla="*/ 380449 w 560331"/>
                  <a:gd name="connsiteY28" fmla="*/ 810973 h 2870773"/>
                  <a:gd name="connsiteX29" fmla="*/ 320488 w 560331"/>
                  <a:gd name="connsiteY29" fmla="*/ 721032 h 2870773"/>
                  <a:gd name="connsiteX30" fmla="*/ 290508 w 560331"/>
                  <a:gd name="connsiteY30" fmla="*/ 661071 h 2870773"/>
                  <a:gd name="connsiteX31" fmla="*/ 215557 w 560331"/>
                  <a:gd name="connsiteY31" fmla="*/ 601111 h 2870773"/>
                  <a:gd name="connsiteX32" fmla="*/ 155596 w 560331"/>
                  <a:gd name="connsiteY32" fmla="*/ 541150 h 2870773"/>
                  <a:gd name="connsiteX33" fmla="*/ 140606 w 560331"/>
                  <a:gd name="connsiteY33" fmla="*/ 496180 h 2870773"/>
                  <a:gd name="connsiteX34" fmla="*/ 140606 w 560331"/>
                  <a:gd name="connsiteY34" fmla="*/ 136416 h 2870773"/>
                  <a:gd name="connsiteX35" fmla="*/ 170586 w 560331"/>
                  <a:gd name="connsiteY35" fmla="*/ 46475 h 2870773"/>
                  <a:gd name="connsiteX36" fmla="*/ 155596 w 560331"/>
                  <a:gd name="connsiteY36" fmla="*/ 1504 h 2870773"/>
                  <a:gd name="connsiteX37" fmla="*/ 20685 w 560331"/>
                  <a:gd name="connsiteY37" fmla="*/ 31485 h 2870773"/>
                  <a:gd name="connsiteX38" fmla="*/ 20685 w 560331"/>
                  <a:gd name="connsiteY38" fmla="*/ 271327 h 2870773"/>
                  <a:gd name="connsiteX39" fmla="*/ 50665 w 560331"/>
                  <a:gd name="connsiteY39" fmla="*/ 466199 h 2870773"/>
                  <a:gd name="connsiteX40" fmla="*/ 65655 w 560331"/>
                  <a:gd name="connsiteY40" fmla="*/ 526160 h 2870773"/>
                  <a:gd name="connsiteX41" fmla="*/ 95635 w 560331"/>
                  <a:gd name="connsiteY41" fmla="*/ 616101 h 2870773"/>
                  <a:gd name="connsiteX42" fmla="*/ 110626 w 560331"/>
                  <a:gd name="connsiteY42" fmla="*/ 661071 h 2870773"/>
                  <a:gd name="connsiteX43" fmla="*/ 125616 w 560331"/>
                  <a:gd name="connsiteY43" fmla="*/ 706042 h 2870773"/>
                  <a:gd name="connsiteX44" fmla="*/ 185576 w 560331"/>
                  <a:gd name="connsiteY44" fmla="*/ 780993 h 2870773"/>
                  <a:gd name="connsiteX45" fmla="*/ 200567 w 560331"/>
                  <a:gd name="connsiteY45" fmla="*/ 900914 h 2870773"/>
                  <a:gd name="connsiteX46" fmla="*/ 185576 w 560331"/>
                  <a:gd name="connsiteY46" fmla="*/ 825963 h 287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560331" h="2870773">
                    <a:moveTo>
                      <a:pt x="185576" y="825963"/>
                    </a:moveTo>
                    <a:lnTo>
                      <a:pt x="185576" y="825963"/>
                    </a:lnTo>
                    <a:cubicBezTo>
                      <a:pt x="250534" y="1235694"/>
                      <a:pt x="331408" y="1643217"/>
                      <a:pt x="380449" y="2055157"/>
                    </a:cubicBezTo>
                    <a:cubicBezTo>
                      <a:pt x="382579" y="2073047"/>
                      <a:pt x="344556" y="2069575"/>
                      <a:pt x="335478" y="2085137"/>
                    </a:cubicBezTo>
                    <a:cubicBezTo>
                      <a:pt x="308361" y="2131622"/>
                      <a:pt x="299584" y="2186904"/>
                      <a:pt x="275517" y="2235039"/>
                    </a:cubicBezTo>
                    <a:lnTo>
                      <a:pt x="245537" y="2294999"/>
                    </a:lnTo>
                    <a:cubicBezTo>
                      <a:pt x="240540" y="2314986"/>
                      <a:pt x="236207" y="2335151"/>
                      <a:pt x="230547" y="2354960"/>
                    </a:cubicBezTo>
                    <a:cubicBezTo>
                      <a:pt x="226206" y="2370153"/>
                      <a:pt x="218985" y="2384506"/>
                      <a:pt x="215557" y="2399931"/>
                    </a:cubicBezTo>
                    <a:cubicBezTo>
                      <a:pt x="208964" y="2429601"/>
                      <a:pt x="206004" y="2459968"/>
                      <a:pt x="200567" y="2489871"/>
                    </a:cubicBezTo>
                    <a:cubicBezTo>
                      <a:pt x="196009" y="2514939"/>
                      <a:pt x="189765" y="2539690"/>
                      <a:pt x="185576" y="2564822"/>
                    </a:cubicBezTo>
                    <a:cubicBezTo>
                      <a:pt x="178497" y="2607295"/>
                      <a:pt x="163134" y="2755883"/>
                      <a:pt x="140606" y="2789675"/>
                    </a:cubicBezTo>
                    <a:lnTo>
                      <a:pt x="110626" y="2834645"/>
                    </a:lnTo>
                    <a:cubicBezTo>
                      <a:pt x="120619" y="2844639"/>
                      <a:pt x="126515" y="2863542"/>
                      <a:pt x="140606" y="2864626"/>
                    </a:cubicBezTo>
                    <a:cubicBezTo>
                      <a:pt x="297622" y="2876704"/>
                      <a:pt x="277607" y="2877526"/>
                      <a:pt x="350468" y="2804665"/>
                    </a:cubicBezTo>
                    <a:lnTo>
                      <a:pt x="395439" y="2669753"/>
                    </a:lnTo>
                    <a:lnTo>
                      <a:pt x="410429" y="2624783"/>
                    </a:lnTo>
                    <a:lnTo>
                      <a:pt x="425419" y="2579812"/>
                    </a:lnTo>
                    <a:cubicBezTo>
                      <a:pt x="444256" y="2447950"/>
                      <a:pt x="441519" y="2477661"/>
                      <a:pt x="455399" y="2324980"/>
                    </a:cubicBezTo>
                    <a:cubicBezTo>
                      <a:pt x="460847" y="2265059"/>
                      <a:pt x="462927" y="2204802"/>
                      <a:pt x="470390" y="2145098"/>
                    </a:cubicBezTo>
                    <a:cubicBezTo>
                      <a:pt x="472945" y="2124655"/>
                      <a:pt x="481583" y="2105386"/>
                      <a:pt x="485380" y="2085137"/>
                    </a:cubicBezTo>
                    <a:cubicBezTo>
                      <a:pt x="496582" y="2025390"/>
                      <a:pt x="496137" y="1962923"/>
                      <a:pt x="515360" y="1905255"/>
                    </a:cubicBezTo>
                    <a:cubicBezTo>
                      <a:pt x="551306" y="1797418"/>
                      <a:pt x="507689" y="1932100"/>
                      <a:pt x="545340" y="1800324"/>
                    </a:cubicBezTo>
                    <a:cubicBezTo>
                      <a:pt x="549681" y="1785131"/>
                      <a:pt x="555334" y="1770343"/>
                      <a:pt x="560331" y="1755353"/>
                    </a:cubicBezTo>
                    <a:cubicBezTo>
                      <a:pt x="555334" y="1555484"/>
                      <a:pt x="565234" y="1354686"/>
                      <a:pt x="545340" y="1155747"/>
                    </a:cubicBezTo>
                    <a:cubicBezTo>
                      <a:pt x="539985" y="1102198"/>
                      <a:pt x="523435" y="1043898"/>
                      <a:pt x="485380" y="1005845"/>
                    </a:cubicBezTo>
                    <a:lnTo>
                      <a:pt x="455399" y="975865"/>
                    </a:lnTo>
                    <a:cubicBezTo>
                      <a:pt x="445406" y="950881"/>
                      <a:pt x="437453" y="924981"/>
                      <a:pt x="425419" y="900914"/>
                    </a:cubicBezTo>
                    <a:cubicBezTo>
                      <a:pt x="417362" y="884800"/>
                      <a:pt x="403496" y="872058"/>
                      <a:pt x="395439" y="855944"/>
                    </a:cubicBezTo>
                    <a:cubicBezTo>
                      <a:pt x="388373" y="841811"/>
                      <a:pt x="388123" y="824786"/>
                      <a:pt x="380449" y="810973"/>
                    </a:cubicBezTo>
                    <a:cubicBezTo>
                      <a:pt x="362950" y="779475"/>
                      <a:pt x="336602" y="753260"/>
                      <a:pt x="320488" y="721032"/>
                    </a:cubicBezTo>
                    <a:cubicBezTo>
                      <a:pt x="310495" y="701045"/>
                      <a:pt x="302903" y="679664"/>
                      <a:pt x="290508" y="661071"/>
                    </a:cubicBezTo>
                    <a:cubicBezTo>
                      <a:pt x="267830" y="627055"/>
                      <a:pt x="246737" y="627837"/>
                      <a:pt x="215557" y="601111"/>
                    </a:cubicBezTo>
                    <a:cubicBezTo>
                      <a:pt x="194096" y="582716"/>
                      <a:pt x="155596" y="541150"/>
                      <a:pt x="155596" y="541150"/>
                    </a:cubicBezTo>
                    <a:cubicBezTo>
                      <a:pt x="150599" y="526160"/>
                      <a:pt x="143433" y="511726"/>
                      <a:pt x="140606" y="496180"/>
                    </a:cubicBezTo>
                    <a:cubicBezTo>
                      <a:pt x="116769" y="365077"/>
                      <a:pt x="120938" y="280649"/>
                      <a:pt x="140606" y="136416"/>
                    </a:cubicBezTo>
                    <a:cubicBezTo>
                      <a:pt x="144876" y="105104"/>
                      <a:pt x="170586" y="46475"/>
                      <a:pt x="170586" y="46475"/>
                    </a:cubicBezTo>
                    <a:cubicBezTo>
                      <a:pt x="165589" y="31485"/>
                      <a:pt x="170789" y="5845"/>
                      <a:pt x="155596" y="1504"/>
                    </a:cubicBezTo>
                    <a:cubicBezTo>
                      <a:pt x="127182" y="-6614"/>
                      <a:pt x="54400" y="20246"/>
                      <a:pt x="20685" y="31485"/>
                    </a:cubicBezTo>
                    <a:cubicBezTo>
                      <a:pt x="-14182" y="136078"/>
                      <a:pt x="1482" y="69700"/>
                      <a:pt x="20685" y="271327"/>
                    </a:cubicBezTo>
                    <a:cubicBezTo>
                      <a:pt x="28257" y="350834"/>
                      <a:pt x="34464" y="393296"/>
                      <a:pt x="50665" y="466199"/>
                    </a:cubicBezTo>
                    <a:cubicBezTo>
                      <a:pt x="55134" y="486311"/>
                      <a:pt x="59735" y="506427"/>
                      <a:pt x="65655" y="526160"/>
                    </a:cubicBezTo>
                    <a:cubicBezTo>
                      <a:pt x="74736" y="556429"/>
                      <a:pt x="85641" y="586121"/>
                      <a:pt x="95635" y="616101"/>
                    </a:cubicBezTo>
                    <a:lnTo>
                      <a:pt x="110626" y="661071"/>
                    </a:lnTo>
                    <a:cubicBezTo>
                      <a:pt x="115623" y="676061"/>
                      <a:pt x="116851" y="692895"/>
                      <a:pt x="125616" y="706042"/>
                    </a:cubicBezTo>
                    <a:cubicBezTo>
                      <a:pt x="163436" y="762771"/>
                      <a:pt x="142857" y="738273"/>
                      <a:pt x="185576" y="780993"/>
                    </a:cubicBezTo>
                    <a:cubicBezTo>
                      <a:pt x="203507" y="870643"/>
                      <a:pt x="200567" y="830466"/>
                      <a:pt x="200567" y="900914"/>
                    </a:cubicBezTo>
                    <a:lnTo>
                      <a:pt x="185576" y="825963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C1003B0-6E86-4E66-B650-540796534D31}"/>
                  </a:ext>
                </a:extLst>
              </p:cNvPr>
              <p:cNvSpPr/>
              <p:nvPr/>
            </p:nvSpPr>
            <p:spPr>
              <a:xfrm rot="7771826" flipH="1" flipV="1">
                <a:off x="3674528" y="796800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1A4AC65-D8AE-4E94-93AC-392E95684C07}"/>
                  </a:ext>
                </a:extLst>
              </p:cNvPr>
              <p:cNvSpPr/>
              <p:nvPr/>
            </p:nvSpPr>
            <p:spPr>
              <a:xfrm rot="7771826" flipH="1" flipV="1">
                <a:off x="3940491" y="470148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BFB7D0D-4655-4614-851A-E56A03FCCF64}"/>
                  </a:ext>
                </a:extLst>
              </p:cNvPr>
              <p:cNvSpPr/>
              <p:nvPr/>
            </p:nvSpPr>
            <p:spPr>
              <a:xfrm rot="7771826" flipH="1" flipV="1">
                <a:off x="4195554" y="366470"/>
                <a:ext cx="591093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A378B4D-BC08-4DEF-94D9-118FB1E25DC1}"/>
                  </a:ext>
                </a:extLst>
              </p:cNvPr>
              <p:cNvSpPr/>
              <p:nvPr/>
            </p:nvSpPr>
            <p:spPr>
              <a:xfrm rot="5140879">
                <a:off x="6876247" y="2852691"/>
                <a:ext cx="591093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D5E9478-A700-4C43-AA0A-29B423EB36EC}"/>
                  </a:ext>
                </a:extLst>
              </p:cNvPr>
              <p:cNvSpPr/>
              <p:nvPr/>
            </p:nvSpPr>
            <p:spPr>
              <a:xfrm rot="7138771">
                <a:off x="7006746" y="3142094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3671B01-FC69-4E45-8417-883313F9FC6A}"/>
                  </a:ext>
                </a:extLst>
              </p:cNvPr>
              <p:cNvSpPr/>
              <p:nvPr/>
            </p:nvSpPr>
            <p:spPr>
              <a:xfrm rot="8433752">
                <a:off x="6725724" y="3539504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4B0D0A5-DD95-489B-94F7-094B9A724543}"/>
                  </a:ext>
                </a:extLst>
              </p:cNvPr>
              <p:cNvSpPr/>
              <p:nvPr/>
            </p:nvSpPr>
            <p:spPr>
              <a:xfrm rot="19623652" flipV="1">
                <a:off x="6283368" y="4060168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7CE2B65-4424-4D1B-BE2B-758CC35BC83B}"/>
                  </a:ext>
                </a:extLst>
              </p:cNvPr>
              <p:cNvSpPr/>
              <p:nvPr/>
            </p:nvSpPr>
            <p:spPr>
              <a:xfrm rot="19024382" flipV="1">
                <a:off x="6528661" y="3810955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6039106-EC11-4912-80A8-CC6CCD4883E7}"/>
                </a:ext>
              </a:extLst>
            </p:cNvPr>
            <p:cNvGrpSpPr/>
            <p:nvPr/>
          </p:nvGrpSpPr>
          <p:grpSpPr>
            <a:xfrm rot="19909443">
              <a:off x="2205258" y="200318"/>
              <a:ext cx="6399948" cy="6307850"/>
              <a:chOff x="2160685" y="125759"/>
              <a:chExt cx="6399948" cy="6307850"/>
            </a:xfrm>
            <a:solidFill>
              <a:schemeClr val="accent1">
                <a:alpha val="61000"/>
              </a:schemeClr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D68376A-4BBF-409C-82B3-1B7D25CD0544}"/>
                  </a:ext>
                </a:extLst>
              </p:cNvPr>
              <p:cNvSpPr/>
              <p:nvPr/>
            </p:nvSpPr>
            <p:spPr>
              <a:xfrm>
                <a:off x="5433932" y="3912432"/>
                <a:ext cx="367836" cy="2188564"/>
              </a:xfrm>
              <a:custGeom>
                <a:avLst/>
                <a:gdLst>
                  <a:gd name="connsiteX0" fmla="*/ 104931 w 318617"/>
                  <a:gd name="connsiteY0" fmla="*/ 0 h 1071621"/>
                  <a:gd name="connsiteX1" fmla="*/ 104931 w 318617"/>
                  <a:gd name="connsiteY1" fmla="*/ 0 h 1071621"/>
                  <a:gd name="connsiteX2" fmla="*/ 74951 w 318617"/>
                  <a:gd name="connsiteY2" fmla="*/ 134912 h 1071621"/>
                  <a:gd name="connsiteX3" fmla="*/ 44971 w 318617"/>
                  <a:gd name="connsiteY3" fmla="*/ 269823 h 1071621"/>
                  <a:gd name="connsiteX4" fmla="*/ 29981 w 318617"/>
                  <a:gd name="connsiteY4" fmla="*/ 359764 h 1071621"/>
                  <a:gd name="connsiteX5" fmla="*/ 0 w 318617"/>
                  <a:gd name="connsiteY5" fmla="*/ 644577 h 1071621"/>
                  <a:gd name="connsiteX6" fmla="*/ 44971 w 318617"/>
                  <a:gd name="connsiteY6" fmla="*/ 809469 h 1071621"/>
                  <a:gd name="connsiteX7" fmla="*/ 89941 w 318617"/>
                  <a:gd name="connsiteY7" fmla="*/ 839449 h 1071621"/>
                  <a:gd name="connsiteX8" fmla="*/ 164892 w 318617"/>
                  <a:gd name="connsiteY8" fmla="*/ 914400 h 1071621"/>
                  <a:gd name="connsiteX9" fmla="*/ 224853 w 318617"/>
                  <a:gd name="connsiteY9" fmla="*/ 974361 h 1071621"/>
                  <a:gd name="connsiteX10" fmla="*/ 239843 w 318617"/>
                  <a:gd name="connsiteY10" fmla="*/ 1019331 h 1071621"/>
                  <a:gd name="connsiteX11" fmla="*/ 284813 w 318617"/>
                  <a:gd name="connsiteY11" fmla="*/ 1034321 h 1071621"/>
                  <a:gd name="connsiteX12" fmla="*/ 269823 w 318617"/>
                  <a:gd name="connsiteY12" fmla="*/ 1019331 h 1071621"/>
                  <a:gd name="connsiteX13" fmla="*/ 239843 w 318617"/>
                  <a:gd name="connsiteY13" fmla="*/ 974361 h 1071621"/>
                  <a:gd name="connsiteX14" fmla="*/ 179882 w 318617"/>
                  <a:gd name="connsiteY14" fmla="*/ 854440 h 1071621"/>
                  <a:gd name="connsiteX15" fmla="*/ 164892 w 318617"/>
                  <a:gd name="connsiteY15" fmla="*/ 749508 h 1071621"/>
                  <a:gd name="connsiteX16" fmla="*/ 149902 w 318617"/>
                  <a:gd name="connsiteY16" fmla="*/ 299803 h 1071621"/>
                  <a:gd name="connsiteX17" fmla="*/ 119922 w 318617"/>
                  <a:gd name="connsiteY17" fmla="*/ 209862 h 1071621"/>
                  <a:gd name="connsiteX18" fmla="*/ 104931 w 318617"/>
                  <a:gd name="connsiteY18" fmla="*/ 0 h 1071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8617" h="1071621">
                    <a:moveTo>
                      <a:pt x="104931" y="0"/>
                    </a:moveTo>
                    <a:lnTo>
                      <a:pt x="104931" y="0"/>
                    </a:lnTo>
                    <a:cubicBezTo>
                      <a:pt x="94938" y="44971"/>
                      <a:pt x="83985" y="89739"/>
                      <a:pt x="74951" y="134912"/>
                    </a:cubicBezTo>
                    <a:cubicBezTo>
                      <a:pt x="48570" y="266819"/>
                      <a:pt x="74144" y="182304"/>
                      <a:pt x="44971" y="269823"/>
                    </a:cubicBezTo>
                    <a:cubicBezTo>
                      <a:pt x="39974" y="299803"/>
                      <a:pt x="32863" y="329507"/>
                      <a:pt x="29981" y="359764"/>
                    </a:cubicBezTo>
                    <a:cubicBezTo>
                      <a:pt x="2293" y="650478"/>
                      <a:pt x="36315" y="499317"/>
                      <a:pt x="0" y="644577"/>
                    </a:cubicBezTo>
                    <a:cubicBezTo>
                      <a:pt x="4675" y="667953"/>
                      <a:pt x="27414" y="797764"/>
                      <a:pt x="44971" y="809469"/>
                    </a:cubicBezTo>
                    <a:lnTo>
                      <a:pt x="89941" y="839449"/>
                    </a:lnTo>
                    <a:cubicBezTo>
                      <a:pt x="147683" y="926060"/>
                      <a:pt x="87165" y="847777"/>
                      <a:pt x="164892" y="914400"/>
                    </a:cubicBezTo>
                    <a:cubicBezTo>
                      <a:pt x="186353" y="932795"/>
                      <a:pt x="224853" y="974361"/>
                      <a:pt x="224853" y="974361"/>
                    </a:cubicBezTo>
                    <a:cubicBezTo>
                      <a:pt x="229850" y="989351"/>
                      <a:pt x="228670" y="1008158"/>
                      <a:pt x="239843" y="1019331"/>
                    </a:cubicBezTo>
                    <a:cubicBezTo>
                      <a:pt x="251016" y="1030504"/>
                      <a:pt x="271264" y="1026191"/>
                      <a:pt x="284813" y="1034321"/>
                    </a:cubicBezTo>
                    <a:cubicBezTo>
                      <a:pt x="312018" y="1050644"/>
                      <a:pt x="351437" y="1117268"/>
                      <a:pt x="269823" y="1019331"/>
                    </a:cubicBezTo>
                    <a:cubicBezTo>
                      <a:pt x="258290" y="1005491"/>
                      <a:pt x="249836" y="989351"/>
                      <a:pt x="239843" y="974361"/>
                    </a:cubicBezTo>
                    <a:cubicBezTo>
                      <a:pt x="205394" y="871012"/>
                      <a:pt x="232209" y="906766"/>
                      <a:pt x="179882" y="854440"/>
                    </a:cubicBezTo>
                    <a:cubicBezTo>
                      <a:pt x="174885" y="819463"/>
                      <a:pt x="166799" y="784789"/>
                      <a:pt x="164892" y="749508"/>
                    </a:cubicBezTo>
                    <a:cubicBezTo>
                      <a:pt x="156797" y="599742"/>
                      <a:pt x="162357" y="449270"/>
                      <a:pt x="149902" y="299803"/>
                    </a:cubicBezTo>
                    <a:cubicBezTo>
                      <a:pt x="147278" y="268310"/>
                      <a:pt x="125118" y="241034"/>
                      <a:pt x="119922" y="209862"/>
                    </a:cubicBezTo>
                    <a:cubicBezTo>
                      <a:pt x="98359" y="80491"/>
                      <a:pt x="107429" y="34977"/>
                      <a:pt x="1049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FA2F62-4DFE-4055-95CA-98C3EEA8AF72}"/>
                  </a:ext>
                </a:extLst>
              </p:cNvPr>
              <p:cNvSpPr/>
              <p:nvPr/>
            </p:nvSpPr>
            <p:spPr>
              <a:xfrm>
                <a:off x="5843119" y="3984065"/>
                <a:ext cx="410429" cy="2449544"/>
              </a:xfrm>
              <a:custGeom>
                <a:avLst/>
                <a:gdLst>
                  <a:gd name="connsiteX0" fmla="*/ 185576 w 560331"/>
                  <a:gd name="connsiteY0" fmla="*/ 825963 h 2870773"/>
                  <a:gd name="connsiteX1" fmla="*/ 185576 w 560331"/>
                  <a:gd name="connsiteY1" fmla="*/ 825963 h 2870773"/>
                  <a:gd name="connsiteX2" fmla="*/ 380449 w 560331"/>
                  <a:gd name="connsiteY2" fmla="*/ 2055157 h 2870773"/>
                  <a:gd name="connsiteX3" fmla="*/ 335478 w 560331"/>
                  <a:gd name="connsiteY3" fmla="*/ 2085137 h 2870773"/>
                  <a:gd name="connsiteX4" fmla="*/ 275517 w 560331"/>
                  <a:gd name="connsiteY4" fmla="*/ 2235039 h 2870773"/>
                  <a:gd name="connsiteX5" fmla="*/ 245537 w 560331"/>
                  <a:gd name="connsiteY5" fmla="*/ 2294999 h 2870773"/>
                  <a:gd name="connsiteX6" fmla="*/ 230547 w 560331"/>
                  <a:gd name="connsiteY6" fmla="*/ 2354960 h 2870773"/>
                  <a:gd name="connsiteX7" fmla="*/ 215557 w 560331"/>
                  <a:gd name="connsiteY7" fmla="*/ 2399931 h 2870773"/>
                  <a:gd name="connsiteX8" fmla="*/ 200567 w 560331"/>
                  <a:gd name="connsiteY8" fmla="*/ 2489871 h 2870773"/>
                  <a:gd name="connsiteX9" fmla="*/ 185576 w 560331"/>
                  <a:gd name="connsiteY9" fmla="*/ 2564822 h 2870773"/>
                  <a:gd name="connsiteX10" fmla="*/ 140606 w 560331"/>
                  <a:gd name="connsiteY10" fmla="*/ 2789675 h 2870773"/>
                  <a:gd name="connsiteX11" fmla="*/ 110626 w 560331"/>
                  <a:gd name="connsiteY11" fmla="*/ 2834645 h 2870773"/>
                  <a:gd name="connsiteX12" fmla="*/ 140606 w 560331"/>
                  <a:gd name="connsiteY12" fmla="*/ 2864626 h 2870773"/>
                  <a:gd name="connsiteX13" fmla="*/ 350468 w 560331"/>
                  <a:gd name="connsiteY13" fmla="*/ 2804665 h 2870773"/>
                  <a:gd name="connsiteX14" fmla="*/ 395439 w 560331"/>
                  <a:gd name="connsiteY14" fmla="*/ 2669753 h 2870773"/>
                  <a:gd name="connsiteX15" fmla="*/ 410429 w 560331"/>
                  <a:gd name="connsiteY15" fmla="*/ 2624783 h 2870773"/>
                  <a:gd name="connsiteX16" fmla="*/ 425419 w 560331"/>
                  <a:gd name="connsiteY16" fmla="*/ 2579812 h 2870773"/>
                  <a:gd name="connsiteX17" fmla="*/ 455399 w 560331"/>
                  <a:gd name="connsiteY17" fmla="*/ 2324980 h 2870773"/>
                  <a:gd name="connsiteX18" fmla="*/ 470390 w 560331"/>
                  <a:gd name="connsiteY18" fmla="*/ 2145098 h 2870773"/>
                  <a:gd name="connsiteX19" fmla="*/ 485380 w 560331"/>
                  <a:gd name="connsiteY19" fmla="*/ 2085137 h 2870773"/>
                  <a:gd name="connsiteX20" fmla="*/ 515360 w 560331"/>
                  <a:gd name="connsiteY20" fmla="*/ 1905255 h 2870773"/>
                  <a:gd name="connsiteX21" fmla="*/ 545340 w 560331"/>
                  <a:gd name="connsiteY21" fmla="*/ 1800324 h 2870773"/>
                  <a:gd name="connsiteX22" fmla="*/ 560331 w 560331"/>
                  <a:gd name="connsiteY22" fmla="*/ 1755353 h 2870773"/>
                  <a:gd name="connsiteX23" fmla="*/ 545340 w 560331"/>
                  <a:gd name="connsiteY23" fmla="*/ 1155747 h 2870773"/>
                  <a:gd name="connsiteX24" fmla="*/ 485380 w 560331"/>
                  <a:gd name="connsiteY24" fmla="*/ 1005845 h 2870773"/>
                  <a:gd name="connsiteX25" fmla="*/ 455399 w 560331"/>
                  <a:gd name="connsiteY25" fmla="*/ 975865 h 2870773"/>
                  <a:gd name="connsiteX26" fmla="*/ 425419 w 560331"/>
                  <a:gd name="connsiteY26" fmla="*/ 900914 h 2870773"/>
                  <a:gd name="connsiteX27" fmla="*/ 395439 w 560331"/>
                  <a:gd name="connsiteY27" fmla="*/ 855944 h 2870773"/>
                  <a:gd name="connsiteX28" fmla="*/ 380449 w 560331"/>
                  <a:gd name="connsiteY28" fmla="*/ 810973 h 2870773"/>
                  <a:gd name="connsiteX29" fmla="*/ 320488 w 560331"/>
                  <a:gd name="connsiteY29" fmla="*/ 721032 h 2870773"/>
                  <a:gd name="connsiteX30" fmla="*/ 290508 w 560331"/>
                  <a:gd name="connsiteY30" fmla="*/ 661071 h 2870773"/>
                  <a:gd name="connsiteX31" fmla="*/ 215557 w 560331"/>
                  <a:gd name="connsiteY31" fmla="*/ 601111 h 2870773"/>
                  <a:gd name="connsiteX32" fmla="*/ 155596 w 560331"/>
                  <a:gd name="connsiteY32" fmla="*/ 541150 h 2870773"/>
                  <a:gd name="connsiteX33" fmla="*/ 140606 w 560331"/>
                  <a:gd name="connsiteY33" fmla="*/ 496180 h 2870773"/>
                  <a:gd name="connsiteX34" fmla="*/ 140606 w 560331"/>
                  <a:gd name="connsiteY34" fmla="*/ 136416 h 2870773"/>
                  <a:gd name="connsiteX35" fmla="*/ 170586 w 560331"/>
                  <a:gd name="connsiteY35" fmla="*/ 46475 h 2870773"/>
                  <a:gd name="connsiteX36" fmla="*/ 155596 w 560331"/>
                  <a:gd name="connsiteY36" fmla="*/ 1504 h 2870773"/>
                  <a:gd name="connsiteX37" fmla="*/ 20685 w 560331"/>
                  <a:gd name="connsiteY37" fmla="*/ 31485 h 2870773"/>
                  <a:gd name="connsiteX38" fmla="*/ 20685 w 560331"/>
                  <a:gd name="connsiteY38" fmla="*/ 271327 h 2870773"/>
                  <a:gd name="connsiteX39" fmla="*/ 50665 w 560331"/>
                  <a:gd name="connsiteY39" fmla="*/ 466199 h 2870773"/>
                  <a:gd name="connsiteX40" fmla="*/ 65655 w 560331"/>
                  <a:gd name="connsiteY40" fmla="*/ 526160 h 2870773"/>
                  <a:gd name="connsiteX41" fmla="*/ 95635 w 560331"/>
                  <a:gd name="connsiteY41" fmla="*/ 616101 h 2870773"/>
                  <a:gd name="connsiteX42" fmla="*/ 110626 w 560331"/>
                  <a:gd name="connsiteY42" fmla="*/ 661071 h 2870773"/>
                  <a:gd name="connsiteX43" fmla="*/ 125616 w 560331"/>
                  <a:gd name="connsiteY43" fmla="*/ 706042 h 2870773"/>
                  <a:gd name="connsiteX44" fmla="*/ 185576 w 560331"/>
                  <a:gd name="connsiteY44" fmla="*/ 780993 h 2870773"/>
                  <a:gd name="connsiteX45" fmla="*/ 200567 w 560331"/>
                  <a:gd name="connsiteY45" fmla="*/ 900914 h 2870773"/>
                  <a:gd name="connsiteX46" fmla="*/ 185576 w 560331"/>
                  <a:gd name="connsiteY46" fmla="*/ 825963 h 287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560331" h="2870773">
                    <a:moveTo>
                      <a:pt x="185576" y="825963"/>
                    </a:moveTo>
                    <a:lnTo>
                      <a:pt x="185576" y="825963"/>
                    </a:lnTo>
                    <a:cubicBezTo>
                      <a:pt x="250534" y="1235694"/>
                      <a:pt x="331408" y="1643217"/>
                      <a:pt x="380449" y="2055157"/>
                    </a:cubicBezTo>
                    <a:cubicBezTo>
                      <a:pt x="382579" y="2073047"/>
                      <a:pt x="344556" y="2069575"/>
                      <a:pt x="335478" y="2085137"/>
                    </a:cubicBezTo>
                    <a:cubicBezTo>
                      <a:pt x="308361" y="2131622"/>
                      <a:pt x="299584" y="2186904"/>
                      <a:pt x="275517" y="2235039"/>
                    </a:cubicBezTo>
                    <a:lnTo>
                      <a:pt x="245537" y="2294999"/>
                    </a:lnTo>
                    <a:cubicBezTo>
                      <a:pt x="240540" y="2314986"/>
                      <a:pt x="236207" y="2335151"/>
                      <a:pt x="230547" y="2354960"/>
                    </a:cubicBezTo>
                    <a:cubicBezTo>
                      <a:pt x="226206" y="2370153"/>
                      <a:pt x="218985" y="2384506"/>
                      <a:pt x="215557" y="2399931"/>
                    </a:cubicBezTo>
                    <a:cubicBezTo>
                      <a:pt x="208964" y="2429601"/>
                      <a:pt x="206004" y="2459968"/>
                      <a:pt x="200567" y="2489871"/>
                    </a:cubicBezTo>
                    <a:cubicBezTo>
                      <a:pt x="196009" y="2514939"/>
                      <a:pt x="189765" y="2539690"/>
                      <a:pt x="185576" y="2564822"/>
                    </a:cubicBezTo>
                    <a:cubicBezTo>
                      <a:pt x="178497" y="2607295"/>
                      <a:pt x="163134" y="2755883"/>
                      <a:pt x="140606" y="2789675"/>
                    </a:cubicBezTo>
                    <a:lnTo>
                      <a:pt x="110626" y="2834645"/>
                    </a:lnTo>
                    <a:cubicBezTo>
                      <a:pt x="120619" y="2844639"/>
                      <a:pt x="126515" y="2863542"/>
                      <a:pt x="140606" y="2864626"/>
                    </a:cubicBezTo>
                    <a:cubicBezTo>
                      <a:pt x="297622" y="2876704"/>
                      <a:pt x="277607" y="2877526"/>
                      <a:pt x="350468" y="2804665"/>
                    </a:cubicBezTo>
                    <a:lnTo>
                      <a:pt x="395439" y="2669753"/>
                    </a:lnTo>
                    <a:lnTo>
                      <a:pt x="410429" y="2624783"/>
                    </a:lnTo>
                    <a:lnTo>
                      <a:pt x="425419" y="2579812"/>
                    </a:lnTo>
                    <a:cubicBezTo>
                      <a:pt x="444256" y="2447950"/>
                      <a:pt x="441519" y="2477661"/>
                      <a:pt x="455399" y="2324980"/>
                    </a:cubicBezTo>
                    <a:cubicBezTo>
                      <a:pt x="460847" y="2265059"/>
                      <a:pt x="462927" y="2204802"/>
                      <a:pt x="470390" y="2145098"/>
                    </a:cubicBezTo>
                    <a:cubicBezTo>
                      <a:pt x="472945" y="2124655"/>
                      <a:pt x="481583" y="2105386"/>
                      <a:pt x="485380" y="2085137"/>
                    </a:cubicBezTo>
                    <a:cubicBezTo>
                      <a:pt x="496582" y="2025390"/>
                      <a:pt x="496137" y="1962923"/>
                      <a:pt x="515360" y="1905255"/>
                    </a:cubicBezTo>
                    <a:cubicBezTo>
                      <a:pt x="551306" y="1797418"/>
                      <a:pt x="507689" y="1932100"/>
                      <a:pt x="545340" y="1800324"/>
                    </a:cubicBezTo>
                    <a:cubicBezTo>
                      <a:pt x="549681" y="1785131"/>
                      <a:pt x="555334" y="1770343"/>
                      <a:pt x="560331" y="1755353"/>
                    </a:cubicBezTo>
                    <a:cubicBezTo>
                      <a:pt x="555334" y="1555484"/>
                      <a:pt x="565234" y="1354686"/>
                      <a:pt x="545340" y="1155747"/>
                    </a:cubicBezTo>
                    <a:cubicBezTo>
                      <a:pt x="539985" y="1102198"/>
                      <a:pt x="523435" y="1043898"/>
                      <a:pt x="485380" y="1005845"/>
                    </a:cubicBezTo>
                    <a:lnTo>
                      <a:pt x="455399" y="975865"/>
                    </a:lnTo>
                    <a:cubicBezTo>
                      <a:pt x="445406" y="950881"/>
                      <a:pt x="437453" y="924981"/>
                      <a:pt x="425419" y="900914"/>
                    </a:cubicBezTo>
                    <a:cubicBezTo>
                      <a:pt x="417362" y="884800"/>
                      <a:pt x="403496" y="872058"/>
                      <a:pt x="395439" y="855944"/>
                    </a:cubicBezTo>
                    <a:cubicBezTo>
                      <a:pt x="388373" y="841811"/>
                      <a:pt x="388123" y="824786"/>
                      <a:pt x="380449" y="810973"/>
                    </a:cubicBezTo>
                    <a:cubicBezTo>
                      <a:pt x="362950" y="779475"/>
                      <a:pt x="336602" y="753260"/>
                      <a:pt x="320488" y="721032"/>
                    </a:cubicBezTo>
                    <a:cubicBezTo>
                      <a:pt x="310495" y="701045"/>
                      <a:pt x="302903" y="679664"/>
                      <a:pt x="290508" y="661071"/>
                    </a:cubicBezTo>
                    <a:cubicBezTo>
                      <a:pt x="267830" y="627055"/>
                      <a:pt x="246737" y="627837"/>
                      <a:pt x="215557" y="601111"/>
                    </a:cubicBezTo>
                    <a:cubicBezTo>
                      <a:pt x="194096" y="582716"/>
                      <a:pt x="155596" y="541150"/>
                      <a:pt x="155596" y="541150"/>
                    </a:cubicBezTo>
                    <a:cubicBezTo>
                      <a:pt x="150599" y="526160"/>
                      <a:pt x="143433" y="511726"/>
                      <a:pt x="140606" y="496180"/>
                    </a:cubicBezTo>
                    <a:cubicBezTo>
                      <a:pt x="116769" y="365077"/>
                      <a:pt x="120938" y="280649"/>
                      <a:pt x="140606" y="136416"/>
                    </a:cubicBezTo>
                    <a:cubicBezTo>
                      <a:pt x="144876" y="105104"/>
                      <a:pt x="170586" y="46475"/>
                      <a:pt x="170586" y="46475"/>
                    </a:cubicBezTo>
                    <a:cubicBezTo>
                      <a:pt x="165589" y="31485"/>
                      <a:pt x="170789" y="5845"/>
                      <a:pt x="155596" y="1504"/>
                    </a:cubicBezTo>
                    <a:cubicBezTo>
                      <a:pt x="127182" y="-6614"/>
                      <a:pt x="54400" y="20246"/>
                      <a:pt x="20685" y="31485"/>
                    </a:cubicBezTo>
                    <a:cubicBezTo>
                      <a:pt x="-14182" y="136078"/>
                      <a:pt x="1482" y="69700"/>
                      <a:pt x="20685" y="271327"/>
                    </a:cubicBezTo>
                    <a:cubicBezTo>
                      <a:pt x="28257" y="350834"/>
                      <a:pt x="34464" y="393296"/>
                      <a:pt x="50665" y="466199"/>
                    </a:cubicBezTo>
                    <a:cubicBezTo>
                      <a:pt x="55134" y="486311"/>
                      <a:pt x="59735" y="506427"/>
                      <a:pt x="65655" y="526160"/>
                    </a:cubicBezTo>
                    <a:cubicBezTo>
                      <a:pt x="74736" y="556429"/>
                      <a:pt x="85641" y="586121"/>
                      <a:pt x="95635" y="616101"/>
                    </a:cubicBezTo>
                    <a:lnTo>
                      <a:pt x="110626" y="661071"/>
                    </a:lnTo>
                    <a:cubicBezTo>
                      <a:pt x="115623" y="676061"/>
                      <a:pt x="116851" y="692895"/>
                      <a:pt x="125616" y="706042"/>
                    </a:cubicBezTo>
                    <a:cubicBezTo>
                      <a:pt x="163436" y="762771"/>
                      <a:pt x="142857" y="738273"/>
                      <a:pt x="185576" y="780993"/>
                    </a:cubicBezTo>
                    <a:cubicBezTo>
                      <a:pt x="203507" y="870643"/>
                      <a:pt x="200567" y="830466"/>
                      <a:pt x="200567" y="900914"/>
                    </a:cubicBezTo>
                    <a:lnTo>
                      <a:pt x="185576" y="8259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D1E921D-E1DC-46BA-ADF8-956473CCA3DF}"/>
                  </a:ext>
                </a:extLst>
              </p:cNvPr>
              <p:cNvSpPr/>
              <p:nvPr/>
            </p:nvSpPr>
            <p:spPr>
              <a:xfrm>
                <a:off x="4914074" y="125759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323EBE1-CFB9-43E2-8E15-84CA56293780}"/>
                  </a:ext>
                </a:extLst>
              </p:cNvPr>
              <p:cNvSpPr/>
              <p:nvPr/>
            </p:nvSpPr>
            <p:spPr>
              <a:xfrm>
                <a:off x="5326302" y="125759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DAE45C1-A356-4671-A70C-8BFFE6253CCA}"/>
                  </a:ext>
                </a:extLst>
              </p:cNvPr>
              <p:cNvSpPr/>
              <p:nvPr/>
            </p:nvSpPr>
            <p:spPr>
              <a:xfrm>
                <a:off x="5641673" y="449140"/>
                <a:ext cx="591093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BE9AEB3-D39E-4DC3-B1D8-CCFA472930AB}"/>
                  </a:ext>
                </a:extLst>
              </p:cNvPr>
              <p:cNvSpPr/>
              <p:nvPr/>
            </p:nvSpPr>
            <p:spPr>
              <a:xfrm rot="1997892">
                <a:off x="6268622" y="347428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8072744-8E29-4C95-8B46-6E0F09ADA3F4}"/>
                  </a:ext>
                </a:extLst>
              </p:cNvPr>
              <p:cNvSpPr/>
              <p:nvPr/>
            </p:nvSpPr>
            <p:spPr>
              <a:xfrm rot="3292873">
                <a:off x="6642492" y="672544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140349D-CF57-4743-8E9C-D2FF846FD91C}"/>
                  </a:ext>
                </a:extLst>
              </p:cNvPr>
              <p:cNvSpPr/>
              <p:nvPr/>
            </p:nvSpPr>
            <p:spPr>
              <a:xfrm rot="16480665" flipV="1">
                <a:off x="7341968" y="2639300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4A4C4D8-7BBC-40A8-B3B6-0668A3B3AA9F}"/>
                  </a:ext>
                </a:extLst>
              </p:cNvPr>
              <p:cNvSpPr/>
              <p:nvPr/>
            </p:nvSpPr>
            <p:spPr>
              <a:xfrm rot="16480665" flipV="1">
                <a:off x="7359295" y="2232904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FF79C7F-262A-4CA7-B4BD-F7EE51B831E1}"/>
                  </a:ext>
                </a:extLst>
              </p:cNvPr>
              <p:cNvSpPr/>
              <p:nvPr/>
            </p:nvSpPr>
            <p:spPr>
              <a:xfrm rot="16480665" flipV="1">
                <a:off x="7167478" y="1807999"/>
                <a:ext cx="561841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7BA76A6-C40D-4063-AA65-A24FBC0CA158}"/>
                  </a:ext>
                </a:extLst>
              </p:cNvPr>
              <p:cNvSpPr/>
              <p:nvPr/>
            </p:nvSpPr>
            <p:spPr>
              <a:xfrm rot="14482773" flipV="1">
                <a:off x="7135460" y="1144189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3BF35BE-1A56-411F-BDDD-56E6AED7A7F0}"/>
                  </a:ext>
                </a:extLst>
              </p:cNvPr>
              <p:cNvSpPr/>
              <p:nvPr/>
            </p:nvSpPr>
            <p:spPr>
              <a:xfrm rot="13883503" flipV="1">
                <a:off x="6903836" y="895423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577AFE0-1DD5-406B-8847-621045B4D5FE}"/>
                  </a:ext>
                </a:extLst>
              </p:cNvPr>
              <p:cNvSpPr/>
              <p:nvPr/>
            </p:nvSpPr>
            <p:spPr>
              <a:xfrm flipH="1" flipV="1">
                <a:off x="5566722" y="4094741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BFEB42F-9146-4F9A-B11D-AB3BDF975AD7}"/>
                  </a:ext>
                </a:extLst>
              </p:cNvPr>
              <p:cNvSpPr/>
              <p:nvPr/>
            </p:nvSpPr>
            <p:spPr>
              <a:xfrm flipH="1" flipV="1">
                <a:off x="5139606" y="4078428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97E80F0-7DAB-46AF-8803-8A88BD4B9A9D}"/>
                  </a:ext>
                </a:extLst>
              </p:cNvPr>
              <p:cNvSpPr/>
              <p:nvPr/>
            </p:nvSpPr>
            <p:spPr>
              <a:xfrm flipH="1" flipV="1">
                <a:off x="4488552" y="4102710"/>
                <a:ext cx="591093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F1D1E9B-BAC5-4A3B-BA3D-572225FDE470}"/>
                  </a:ext>
                </a:extLst>
              </p:cNvPr>
              <p:cNvSpPr/>
              <p:nvPr/>
            </p:nvSpPr>
            <p:spPr>
              <a:xfrm rot="1997892" flipH="1" flipV="1">
                <a:off x="4197286" y="3856759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B424F2E-CB9F-48DC-BC0B-F051274DB356}"/>
                  </a:ext>
                </a:extLst>
              </p:cNvPr>
              <p:cNvSpPr/>
              <p:nvPr/>
            </p:nvSpPr>
            <p:spPr>
              <a:xfrm rot="3292873" flipH="1" flipV="1">
                <a:off x="3838304" y="3547956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9ADACAC-745E-4C95-96DB-D78F1DC55CDD}"/>
                  </a:ext>
                </a:extLst>
              </p:cNvPr>
              <p:cNvSpPr/>
              <p:nvPr/>
            </p:nvSpPr>
            <p:spPr>
              <a:xfrm rot="16480665" flipH="1">
                <a:off x="3150731" y="1581200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0EDACF4-DC11-4C54-BEEB-F117626A3E37}"/>
                  </a:ext>
                </a:extLst>
              </p:cNvPr>
              <p:cNvSpPr/>
              <p:nvPr/>
            </p:nvSpPr>
            <p:spPr>
              <a:xfrm rot="16480665" flipH="1">
                <a:off x="3119253" y="1971283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92EAAE4-0035-4D66-80E0-81A0D33F7A24}"/>
                  </a:ext>
                </a:extLst>
              </p:cNvPr>
              <p:cNvSpPr/>
              <p:nvPr/>
            </p:nvSpPr>
            <p:spPr>
              <a:xfrm rot="16480665" flipH="1">
                <a:off x="2991999" y="2743851"/>
                <a:ext cx="561841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C2D6E9E-714E-415E-B589-3D93341423AD}"/>
                  </a:ext>
                </a:extLst>
              </p:cNvPr>
              <p:cNvSpPr/>
              <p:nvPr/>
            </p:nvSpPr>
            <p:spPr>
              <a:xfrm rot="14482773" flipH="1">
                <a:off x="3343088" y="3059998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532B2FB-32BE-48CC-BD48-341377A32EF2}"/>
                  </a:ext>
                </a:extLst>
              </p:cNvPr>
              <p:cNvSpPr/>
              <p:nvPr/>
            </p:nvSpPr>
            <p:spPr>
              <a:xfrm rot="13883503" flipH="1">
                <a:off x="3588863" y="3325077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58AD6D4-4C5A-4993-980B-62450FC32154}"/>
                  </a:ext>
                </a:extLst>
              </p:cNvPr>
              <p:cNvSpPr/>
              <p:nvPr/>
            </p:nvSpPr>
            <p:spPr>
              <a:xfrm rot="7771826">
                <a:off x="3778143" y="822719"/>
                <a:ext cx="367836" cy="2188564"/>
              </a:xfrm>
              <a:custGeom>
                <a:avLst/>
                <a:gdLst>
                  <a:gd name="connsiteX0" fmla="*/ 104931 w 318617"/>
                  <a:gd name="connsiteY0" fmla="*/ 0 h 1071621"/>
                  <a:gd name="connsiteX1" fmla="*/ 104931 w 318617"/>
                  <a:gd name="connsiteY1" fmla="*/ 0 h 1071621"/>
                  <a:gd name="connsiteX2" fmla="*/ 74951 w 318617"/>
                  <a:gd name="connsiteY2" fmla="*/ 134912 h 1071621"/>
                  <a:gd name="connsiteX3" fmla="*/ 44971 w 318617"/>
                  <a:gd name="connsiteY3" fmla="*/ 269823 h 1071621"/>
                  <a:gd name="connsiteX4" fmla="*/ 29981 w 318617"/>
                  <a:gd name="connsiteY4" fmla="*/ 359764 h 1071621"/>
                  <a:gd name="connsiteX5" fmla="*/ 0 w 318617"/>
                  <a:gd name="connsiteY5" fmla="*/ 644577 h 1071621"/>
                  <a:gd name="connsiteX6" fmla="*/ 44971 w 318617"/>
                  <a:gd name="connsiteY6" fmla="*/ 809469 h 1071621"/>
                  <a:gd name="connsiteX7" fmla="*/ 89941 w 318617"/>
                  <a:gd name="connsiteY7" fmla="*/ 839449 h 1071621"/>
                  <a:gd name="connsiteX8" fmla="*/ 164892 w 318617"/>
                  <a:gd name="connsiteY8" fmla="*/ 914400 h 1071621"/>
                  <a:gd name="connsiteX9" fmla="*/ 224853 w 318617"/>
                  <a:gd name="connsiteY9" fmla="*/ 974361 h 1071621"/>
                  <a:gd name="connsiteX10" fmla="*/ 239843 w 318617"/>
                  <a:gd name="connsiteY10" fmla="*/ 1019331 h 1071621"/>
                  <a:gd name="connsiteX11" fmla="*/ 284813 w 318617"/>
                  <a:gd name="connsiteY11" fmla="*/ 1034321 h 1071621"/>
                  <a:gd name="connsiteX12" fmla="*/ 269823 w 318617"/>
                  <a:gd name="connsiteY12" fmla="*/ 1019331 h 1071621"/>
                  <a:gd name="connsiteX13" fmla="*/ 239843 w 318617"/>
                  <a:gd name="connsiteY13" fmla="*/ 974361 h 1071621"/>
                  <a:gd name="connsiteX14" fmla="*/ 179882 w 318617"/>
                  <a:gd name="connsiteY14" fmla="*/ 854440 h 1071621"/>
                  <a:gd name="connsiteX15" fmla="*/ 164892 w 318617"/>
                  <a:gd name="connsiteY15" fmla="*/ 749508 h 1071621"/>
                  <a:gd name="connsiteX16" fmla="*/ 149902 w 318617"/>
                  <a:gd name="connsiteY16" fmla="*/ 299803 h 1071621"/>
                  <a:gd name="connsiteX17" fmla="*/ 119922 w 318617"/>
                  <a:gd name="connsiteY17" fmla="*/ 209862 h 1071621"/>
                  <a:gd name="connsiteX18" fmla="*/ 104931 w 318617"/>
                  <a:gd name="connsiteY18" fmla="*/ 0 h 1071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8617" h="1071621">
                    <a:moveTo>
                      <a:pt x="104931" y="0"/>
                    </a:moveTo>
                    <a:lnTo>
                      <a:pt x="104931" y="0"/>
                    </a:lnTo>
                    <a:cubicBezTo>
                      <a:pt x="94938" y="44971"/>
                      <a:pt x="83985" y="89739"/>
                      <a:pt x="74951" y="134912"/>
                    </a:cubicBezTo>
                    <a:cubicBezTo>
                      <a:pt x="48570" y="266819"/>
                      <a:pt x="74144" y="182304"/>
                      <a:pt x="44971" y="269823"/>
                    </a:cubicBezTo>
                    <a:cubicBezTo>
                      <a:pt x="39974" y="299803"/>
                      <a:pt x="32863" y="329507"/>
                      <a:pt x="29981" y="359764"/>
                    </a:cubicBezTo>
                    <a:cubicBezTo>
                      <a:pt x="2293" y="650478"/>
                      <a:pt x="36315" y="499317"/>
                      <a:pt x="0" y="644577"/>
                    </a:cubicBezTo>
                    <a:cubicBezTo>
                      <a:pt x="4675" y="667953"/>
                      <a:pt x="27414" y="797764"/>
                      <a:pt x="44971" y="809469"/>
                    </a:cubicBezTo>
                    <a:lnTo>
                      <a:pt x="89941" y="839449"/>
                    </a:lnTo>
                    <a:cubicBezTo>
                      <a:pt x="147683" y="926060"/>
                      <a:pt x="87165" y="847777"/>
                      <a:pt x="164892" y="914400"/>
                    </a:cubicBezTo>
                    <a:cubicBezTo>
                      <a:pt x="186353" y="932795"/>
                      <a:pt x="224853" y="974361"/>
                      <a:pt x="224853" y="974361"/>
                    </a:cubicBezTo>
                    <a:cubicBezTo>
                      <a:pt x="229850" y="989351"/>
                      <a:pt x="228670" y="1008158"/>
                      <a:pt x="239843" y="1019331"/>
                    </a:cubicBezTo>
                    <a:cubicBezTo>
                      <a:pt x="251016" y="1030504"/>
                      <a:pt x="271264" y="1026191"/>
                      <a:pt x="284813" y="1034321"/>
                    </a:cubicBezTo>
                    <a:cubicBezTo>
                      <a:pt x="312018" y="1050644"/>
                      <a:pt x="351437" y="1117268"/>
                      <a:pt x="269823" y="1019331"/>
                    </a:cubicBezTo>
                    <a:cubicBezTo>
                      <a:pt x="258290" y="1005491"/>
                      <a:pt x="249836" y="989351"/>
                      <a:pt x="239843" y="974361"/>
                    </a:cubicBezTo>
                    <a:cubicBezTo>
                      <a:pt x="205394" y="871012"/>
                      <a:pt x="232209" y="906766"/>
                      <a:pt x="179882" y="854440"/>
                    </a:cubicBezTo>
                    <a:cubicBezTo>
                      <a:pt x="174885" y="819463"/>
                      <a:pt x="166799" y="784789"/>
                      <a:pt x="164892" y="749508"/>
                    </a:cubicBezTo>
                    <a:cubicBezTo>
                      <a:pt x="156797" y="599742"/>
                      <a:pt x="162357" y="449270"/>
                      <a:pt x="149902" y="299803"/>
                    </a:cubicBezTo>
                    <a:cubicBezTo>
                      <a:pt x="147278" y="268310"/>
                      <a:pt x="125118" y="241034"/>
                      <a:pt x="119922" y="209862"/>
                    </a:cubicBezTo>
                    <a:cubicBezTo>
                      <a:pt x="98359" y="80491"/>
                      <a:pt x="107429" y="34977"/>
                      <a:pt x="1049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1F335466-6BE9-49F9-87C9-71FCADB39BE3}"/>
                  </a:ext>
                </a:extLst>
              </p:cNvPr>
              <p:cNvSpPr/>
              <p:nvPr/>
            </p:nvSpPr>
            <p:spPr>
              <a:xfrm rot="7771826">
                <a:off x="3326954" y="895606"/>
                <a:ext cx="410429" cy="2449544"/>
              </a:xfrm>
              <a:custGeom>
                <a:avLst/>
                <a:gdLst>
                  <a:gd name="connsiteX0" fmla="*/ 185576 w 560331"/>
                  <a:gd name="connsiteY0" fmla="*/ 825963 h 2870773"/>
                  <a:gd name="connsiteX1" fmla="*/ 185576 w 560331"/>
                  <a:gd name="connsiteY1" fmla="*/ 825963 h 2870773"/>
                  <a:gd name="connsiteX2" fmla="*/ 380449 w 560331"/>
                  <a:gd name="connsiteY2" fmla="*/ 2055157 h 2870773"/>
                  <a:gd name="connsiteX3" fmla="*/ 335478 w 560331"/>
                  <a:gd name="connsiteY3" fmla="*/ 2085137 h 2870773"/>
                  <a:gd name="connsiteX4" fmla="*/ 275517 w 560331"/>
                  <a:gd name="connsiteY4" fmla="*/ 2235039 h 2870773"/>
                  <a:gd name="connsiteX5" fmla="*/ 245537 w 560331"/>
                  <a:gd name="connsiteY5" fmla="*/ 2294999 h 2870773"/>
                  <a:gd name="connsiteX6" fmla="*/ 230547 w 560331"/>
                  <a:gd name="connsiteY6" fmla="*/ 2354960 h 2870773"/>
                  <a:gd name="connsiteX7" fmla="*/ 215557 w 560331"/>
                  <a:gd name="connsiteY7" fmla="*/ 2399931 h 2870773"/>
                  <a:gd name="connsiteX8" fmla="*/ 200567 w 560331"/>
                  <a:gd name="connsiteY8" fmla="*/ 2489871 h 2870773"/>
                  <a:gd name="connsiteX9" fmla="*/ 185576 w 560331"/>
                  <a:gd name="connsiteY9" fmla="*/ 2564822 h 2870773"/>
                  <a:gd name="connsiteX10" fmla="*/ 140606 w 560331"/>
                  <a:gd name="connsiteY10" fmla="*/ 2789675 h 2870773"/>
                  <a:gd name="connsiteX11" fmla="*/ 110626 w 560331"/>
                  <a:gd name="connsiteY11" fmla="*/ 2834645 h 2870773"/>
                  <a:gd name="connsiteX12" fmla="*/ 140606 w 560331"/>
                  <a:gd name="connsiteY12" fmla="*/ 2864626 h 2870773"/>
                  <a:gd name="connsiteX13" fmla="*/ 350468 w 560331"/>
                  <a:gd name="connsiteY13" fmla="*/ 2804665 h 2870773"/>
                  <a:gd name="connsiteX14" fmla="*/ 395439 w 560331"/>
                  <a:gd name="connsiteY14" fmla="*/ 2669753 h 2870773"/>
                  <a:gd name="connsiteX15" fmla="*/ 410429 w 560331"/>
                  <a:gd name="connsiteY15" fmla="*/ 2624783 h 2870773"/>
                  <a:gd name="connsiteX16" fmla="*/ 425419 w 560331"/>
                  <a:gd name="connsiteY16" fmla="*/ 2579812 h 2870773"/>
                  <a:gd name="connsiteX17" fmla="*/ 455399 w 560331"/>
                  <a:gd name="connsiteY17" fmla="*/ 2324980 h 2870773"/>
                  <a:gd name="connsiteX18" fmla="*/ 470390 w 560331"/>
                  <a:gd name="connsiteY18" fmla="*/ 2145098 h 2870773"/>
                  <a:gd name="connsiteX19" fmla="*/ 485380 w 560331"/>
                  <a:gd name="connsiteY19" fmla="*/ 2085137 h 2870773"/>
                  <a:gd name="connsiteX20" fmla="*/ 515360 w 560331"/>
                  <a:gd name="connsiteY20" fmla="*/ 1905255 h 2870773"/>
                  <a:gd name="connsiteX21" fmla="*/ 545340 w 560331"/>
                  <a:gd name="connsiteY21" fmla="*/ 1800324 h 2870773"/>
                  <a:gd name="connsiteX22" fmla="*/ 560331 w 560331"/>
                  <a:gd name="connsiteY22" fmla="*/ 1755353 h 2870773"/>
                  <a:gd name="connsiteX23" fmla="*/ 545340 w 560331"/>
                  <a:gd name="connsiteY23" fmla="*/ 1155747 h 2870773"/>
                  <a:gd name="connsiteX24" fmla="*/ 485380 w 560331"/>
                  <a:gd name="connsiteY24" fmla="*/ 1005845 h 2870773"/>
                  <a:gd name="connsiteX25" fmla="*/ 455399 w 560331"/>
                  <a:gd name="connsiteY25" fmla="*/ 975865 h 2870773"/>
                  <a:gd name="connsiteX26" fmla="*/ 425419 w 560331"/>
                  <a:gd name="connsiteY26" fmla="*/ 900914 h 2870773"/>
                  <a:gd name="connsiteX27" fmla="*/ 395439 w 560331"/>
                  <a:gd name="connsiteY27" fmla="*/ 855944 h 2870773"/>
                  <a:gd name="connsiteX28" fmla="*/ 380449 w 560331"/>
                  <a:gd name="connsiteY28" fmla="*/ 810973 h 2870773"/>
                  <a:gd name="connsiteX29" fmla="*/ 320488 w 560331"/>
                  <a:gd name="connsiteY29" fmla="*/ 721032 h 2870773"/>
                  <a:gd name="connsiteX30" fmla="*/ 290508 w 560331"/>
                  <a:gd name="connsiteY30" fmla="*/ 661071 h 2870773"/>
                  <a:gd name="connsiteX31" fmla="*/ 215557 w 560331"/>
                  <a:gd name="connsiteY31" fmla="*/ 601111 h 2870773"/>
                  <a:gd name="connsiteX32" fmla="*/ 155596 w 560331"/>
                  <a:gd name="connsiteY32" fmla="*/ 541150 h 2870773"/>
                  <a:gd name="connsiteX33" fmla="*/ 140606 w 560331"/>
                  <a:gd name="connsiteY33" fmla="*/ 496180 h 2870773"/>
                  <a:gd name="connsiteX34" fmla="*/ 140606 w 560331"/>
                  <a:gd name="connsiteY34" fmla="*/ 136416 h 2870773"/>
                  <a:gd name="connsiteX35" fmla="*/ 170586 w 560331"/>
                  <a:gd name="connsiteY35" fmla="*/ 46475 h 2870773"/>
                  <a:gd name="connsiteX36" fmla="*/ 155596 w 560331"/>
                  <a:gd name="connsiteY36" fmla="*/ 1504 h 2870773"/>
                  <a:gd name="connsiteX37" fmla="*/ 20685 w 560331"/>
                  <a:gd name="connsiteY37" fmla="*/ 31485 h 2870773"/>
                  <a:gd name="connsiteX38" fmla="*/ 20685 w 560331"/>
                  <a:gd name="connsiteY38" fmla="*/ 271327 h 2870773"/>
                  <a:gd name="connsiteX39" fmla="*/ 50665 w 560331"/>
                  <a:gd name="connsiteY39" fmla="*/ 466199 h 2870773"/>
                  <a:gd name="connsiteX40" fmla="*/ 65655 w 560331"/>
                  <a:gd name="connsiteY40" fmla="*/ 526160 h 2870773"/>
                  <a:gd name="connsiteX41" fmla="*/ 95635 w 560331"/>
                  <a:gd name="connsiteY41" fmla="*/ 616101 h 2870773"/>
                  <a:gd name="connsiteX42" fmla="*/ 110626 w 560331"/>
                  <a:gd name="connsiteY42" fmla="*/ 661071 h 2870773"/>
                  <a:gd name="connsiteX43" fmla="*/ 125616 w 560331"/>
                  <a:gd name="connsiteY43" fmla="*/ 706042 h 2870773"/>
                  <a:gd name="connsiteX44" fmla="*/ 185576 w 560331"/>
                  <a:gd name="connsiteY44" fmla="*/ 780993 h 2870773"/>
                  <a:gd name="connsiteX45" fmla="*/ 200567 w 560331"/>
                  <a:gd name="connsiteY45" fmla="*/ 900914 h 2870773"/>
                  <a:gd name="connsiteX46" fmla="*/ 185576 w 560331"/>
                  <a:gd name="connsiteY46" fmla="*/ 825963 h 287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560331" h="2870773">
                    <a:moveTo>
                      <a:pt x="185576" y="825963"/>
                    </a:moveTo>
                    <a:lnTo>
                      <a:pt x="185576" y="825963"/>
                    </a:lnTo>
                    <a:cubicBezTo>
                      <a:pt x="250534" y="1235694"/>
                      <a:pt x="331408" y="1643217"/>
                      <a:pt x="380449" y="2055157"/>
                    </a:cubicBezTo>
                    <a:cubicBezTo>
                      <a:pt x="382579" y="2073047"/>
                      <a:pt x="344556" y="2069575"/>
                      <a:pt x="335478" y="2085137"/>
                    </a:cubicBezTo>
                    <a:cubicBezTo>
                      <a:pt x="308361" y="2131622"/>
                      <a:pt x="299584" y="2186904"/>
                      <a:pt x="275517" y="2235039"/>
                    </a:cubicBezTo>
                    <a:lnTo>
                      <a:pt x="245537" y="2294999"/>
                    </a:lnTo>
                    <a:cubicBezTo>
                      <a:pt x="240540" y="2314986"/>
                      <a:pt x="236207" y="2335151"/>
                      <a:pt x="230547" y="2354960"/>
                    </a:cubicBezTo>
                    <a:cubicBezTo>
                      <a:pt x="226206" y="2370153"/>
                      <a:pt x="218985" y="2384506"/>
                      <a:pt x="215557" y="2399931"/>
                    </a:cubicBezTo>
                    <a:cubicBezTo>
                      <a:pt x="208964" y="2429601"/>
                      <a:pt x="206004" y="2459968"/>
                      <a:pt x="200567" y="2489871"/>
                    </a:cubicBezTo>
                    <a:cubicBezTo>
                      <a:pt x="196009" y="2514939"/>
                      <a:pt x="189765" y="2539690"/>
                      <a:pt x="185576" y="2564822"/>
                    </a:cubicBezTo>
                    <a:cubicBezTo>
                      <a:pt x="178497" y="2607295"/>
                      <a:pt x="163134" y="2755883"/>
                      <a:pt x="140606" y="2789675"/>
                    </a:cubicBezTo>
                    <a:lnTo>
                      <a:pt x="110626" y="2834645"/>
                    </a:lnTo>
                    <a:cubicBezTo>
                      <a:pt x="120619" y="2844639"/>
                      <a:pt x="126515" y="2863542"/>
                      <a:pt x="140606" y="2864626"/>
                    </a:cubicBezTo>
                    <a:cubicBezTo>
                      <a:pt x="297622" y="2876704"/>
                      <a:pt x="277607" y="2877526"/>
                      <a:pt x="350468" y="2804665"/>
                    </a:cubicBezTo>
                    <a:lnTo>
                      <a:pt x="395439" y="2669753"/>
                    </a:lnTo>
                    <a:lnTo>
                      <a:pt x="410429" y="2624783"/>
                    </a:lnTo>
                    <a:lnTo>
                      <a:pt x="425419" y="2579812"/>
                    </a:lnTo>
                    <a:cubicBezTo>
                      <a:pt x="444256" y="2447950"/>
                      <a:pt x="441519" y="2477661"/>
                      <a:pt x="455399" y="2324980"/>
                    </a:cubicBezTo>
                    <a:cubicBezTo>
                      <a:pt x="460847" y="2265059"/>
                      <a:pt x="462927" y="2204802"/>
                      <a:pt x="470390" y="2145098"/>
                    </a:cubicBezTo>
                    <a:cubicBezTo>
                      <a:pt x="472945" y="2124655"/>
                      <a:pt x="481583" y="2105386"/>
                      <a:pt x="485380" y="2085137"/>
                    </a:cubicBezTo>
                    <a:cubicBezTo>
                      <a:pt x="496582" y="2025390"/>
                      <a:pt x="496137" y="1962923"/>
                      <a:pt x="515360" y="1905255"/>
                    </a:cubicBezTo>
                    <a:cubicBezTo>
                      <a:pt x="551306" y="1797418"/>
                      <a:pt x="507689" y="1932100"/>
                      <a:pt x="545340" y="1800324"/>
                    </a:cubicBezTo>
                    <a:cubicBezTo>
                      <a:pt x="549681" y="1785131"/>
                      <a:pt x="555334" y="1770343"/>
                      <a:pt x="560331" y="1755353"/>
                    </a:cubicBezTo>
                    <a:cubicBezTo>
                      <a:pt x="555334" y="1555484"/>
                      <a:pt x="565234" y="1354686"/>
                      <a:pt x="545340" y="1155747"/>
                    </a:cubicBezTo>
                    <a:cubicBezTo>
                      <a:pt x="539985" y="1102198"/>
                      <a:pt x="523435" y="1043898"/>
                      <a:pt x="485380" y="1005845"/>
                    </a:cubicBezTo>
                    <a:lnTo>
                      <a:pt x="455399" y="975865"/>
                    </a:lnTo>
                    <a:cubicBezTo>
                      <a:pt x="445406" y="950881"/>
                      <a:pt x="437453" y="924981"/>
                      <a:pt x="425419" y="900914"/>
                    </a:cubicBezTo>
                    <a:cubicBezTo>
                      <a:pt x="417362" y="884800"/>
                      <a:pt x="403496" y="872058"/>
                      <a:pt x="395439" y="855944"/>
                    </a:cubicBezTo>
                    <a:cubicBezTo>
                      <a:pt x="388373" y="841811"/>
                      <a:pt x="388123" y="824786"/>
                      <a:pt x="380449" y="810973"/>
                    </a:cubicBezTo>
                    <a:cubicBezTo>
                      <a:pt x="362950" y="779475"/>
                      <a:pt x="336602" y="753260"/>
                      <a:pt x="320488" y="721032"/>
                    </a:cubicBezTo>
                    <a:cubicBezTo>
                      <a:pt x="310495" y="701045"/>
                      <a:pt x="302903" y="679664"/>
                      <a:pt x="290508" y="661071"/>
                    </a:cubicBezTo>
                    <a:cubicBezTo>
                      <a:pt x="267830" y="627055"/>
                      <a:pt x="246737" y="627837"/>
                      <a:pt x="215557" y="601111"/>
                    </a:cubicBezTo>
                    <a:cubicBezTo>
                      <a:pt x="194096" y="582716"/>
                      <a:pt x="155596" y="541150"/>
                      <a:pt x="155596" y="541150"/>
                    </a:cubicBezTo>
                    <a:cubicBezTo>
                      <a:pt x="150599" y="526160"/>
                      <a:pt x="143433" y="511726"/>
                      <a:pt x="140606" y="496180"/>
                    </a:cubicBezTo>
                    <a:cubicBezTo>
                      <a:pt x="116769" y="365077"/>
                      <a:pt x="120938" y="280649"/>
                      <a:pt x="140606" y="136416"/>
                    </a:cubicBezTo>
                    <a:cubicBezTo>
                      <a:pt x="144876" y="105104"/>
                      <a:pt x="170586" y="46475"/>
                      <a:pt x="170586" y="46475"/>
                    </a:cubicBezTo>
                    <a:cubicBezTo>
                      <a:pt x="165589" y="31485"/>
                      <a:pt x="170789" y="5845"/>
                      <a:pt x="155596" y="1504"/>
                    </a:cubicBezTo>
                    <a:cubicBezTo>
                      <a:pt x="127182" y="-6614"/>
                      <a:pt x="54400" y="20246"/>
                      <a:pt x="20685" y="31485"/>
                    </a:cubicBezTo>
                    <a:cubicBezTo>
                      <a:pt x="-14182" y="136078"/>
                      <a:pt x="1482" y="69700"/>
                      <a:pt x="20685" y="271327"/>
                    </a:cubicBezTo>
                    <a:cubicBezTo>
                      <a:pt x="28257" y="350834"/>
                      <a:pt x="34464" y="393296"/>
                      <a:pt x="50665" y="466199"/>
                    </a:cubicBezTo>
                    <a:cubicBezTo>
                      <a:pt x="55134" y="486311"/>
                      <a:pt x="59735" y="506427"/>
                      <a:pt x="65655" y="526160"/>
                    </a:cubicBezTo>
                    <a:cubicBezTo>
                      <a:pt x="74736" y="556429"/>
                      <a:pt x="85641" y="586121"/>
                      <a:pt x="95635" y="616101"/>
                    </a:cubicBezTo>
                    <a:lnTo>
                      <a:pt x="110626" y="661071"/>
                    </a:lnTo>
                    <a:cubicBezTo>
                      <a:pt x="115623" y="676061"/>
                      <a:pt x="116851" y="692895"/>
                      <a:pt x="125616" y="706042"/>
                    </a:cubicBezTo>
                    <a:cubicBezTo>
                      <a:pt x="163436" y="762771"/>
                      <a:pt x="142857" y="738273"/>
                      <a:pt x="185576" y="780993"/>
                    </a:cubicBezTo>
                    <a:cubicBezTo>
                      <a:pt x="203507" y="870643"/>
                      <a:pt x="200567" y="830466"/>
                      <a:pt x="200567" y="900914"/>
                    </a:cubicBezTo>
                    <a:lnTo>
                      <a:pt x="185576" y="8259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A0FA2939-186E-448D-9664-06130088438A}"/>
                  </a:ext>
                </a:extLst>
              </p:cNvPr>
              <p:cNvSpPr/>
              <p:nvPr/>
            </p:nvSpPr>
            <p:spPr>
              <a:xfrm rot="7771826" flipH="1" flipV="1">
                <a:off x="3674528" y="796800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F5F0D25-6DFC-48BD-B32A-E17873F4D109}"/>
                  </a:ext>
                </a:extLst>
              </p:cNvPr>
              <p:cNvSpPr/>
              <p:nvPr/>
            </p:nvSpPr>
            <p:spPr>
              <a:xfrm rot="7771826" flipH="1" flipV="1">
                <a:off x="3940491" y="470148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4248118-3539-49D0-AD27-0A2ED3B9DF9B}"/>
                  </a:ext>
                </a:extLst>
              </p:cNvPr>
              <p:cNvSpPr/>
              <p:nvPr/>
            </p:nvSpPr>
            <p:spPr>
              <a:xfrm rot="7771826" flipH="1" flipV="1">
                <a:off x="4195554" y="366470"/>
                <a:ext cx="591093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B2058FF-F573-40D3-8402-71F36CAE1633}"/>
                  </a:ext>
                </a:extLst>
              </p:cNvPr>
              <p:cNvSpPr/>
              <p:nvPr/>
            </p:nvSpPr>
            <p:spPr>
              <a:xfrm rot="5140879">
                <a:off x="6876247" y="2852691"/>
                <a:ext cx="591093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3748345B-EC8B-46D4-A376-A627379FDCCD}"/>
                  </a:ext>
                </a:extLst>
              </p:cNvPr>
              <p:cNvSpPr/>
              <p:nvPr/>
            </p:nvSpPr>
            <p:spPr>
              <a:xfrm rot="7138771">
                <a:off x="7006746" y="3142094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F8B45E9-AF77-4409-8A55-1B3780D0F983}"/>
                  </a:ext>
                </a:extLst>
              </p:cNvPr>
              <p:cNvSpPr/>
              <p:nvPr/>
            </p:nvSpPr>
            <p:spPr>
              <a:xfrm rot="8433752">
                <a:off x="6725724" y="3539504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FD2593F5-18A9-4C24-9D08-9F641DE568DE}"/>
                  </a:ext>
                </a:extLst>
              </p:cNvPr>
              <p:cNvSpPr/>
              <p:nvPr/>
            </p:nvSpPr>
            <p:spPr>
              <a:xfrm rot="19623652" flipV="1">
                <a:off x="6283368" y="4060168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5C07991-0FE3-48F3-BA90-0F0DD7FED649}"/>
                  </a:ext>
                </a:extLst>
              </p:cNvPr>
              <p:cNvSpPr/>
              <p:nvPr/>
            </p:nvSpPr>
            <p:spPr>
              <a:xfrm rot="19024382" flipV="1">
                <a:off x="6528661" y="3810955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21B27CF-87CF-4800-AE46-95EB100F9371}"/>
                </a:ext>
              </a:extLst>
            </p:cNvPr>
            <p:cNvGrpSpPr/>
            <p:nvPr/>
          </p:nvGrpSpPr>
          <p:grpSpPr>
            <a:xfrm rot="18637102">
              <a:off x="2465485" y="430559"/>
              <a:ext cx="6399948" cy="6307850"/>
              <a:chOff x="2160685" y="125759"/>
              <a:chExt cx="6399948" cy="6307850"/>
            </a:xfrm>
            <a:solidFill>
              <a:schemeClr val="accent1">
                <a:lumMod val="40000"/>
                <a:lumOff val="60000"/>
                <a:alpha val="61000"/>
              </a:schemeClr>
            </a:solidFill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986B8B58-2EC3-4CB2-943D-D777A06D93C1}"/>
                  </a:ext>
                </a:extLst>
              </p:cNvPr>
              <p:cNvSpPr/>
              <p:nvPr/>
            </p:nvSpPr>
            <p:spPr>
              <a:xfrm>
                <a:off x="5433932" y="3912432"/>
                <a:ext cx="367836" cy="2188564"/>
              </a:xfrm>
              <a:custGeom>
                <a:avLst/>
                <a:gdLst>
                  <a:gd name="connsiteX0" fmla="*/ 104931 w 318617"/>
                  <a:gd name="connsiteY0" fmla="*/ 0 h 1071621"/>
                  <a:gd name="connsiteX1" fmla="*/ 104931 w 318617"/>
                  <a:gd name="connsiteY1" fmla="*/ 0 h 1071621"/>
                  <a:gd name="connsiteX2" fmla="*/ 74951 w 318617"/>
                  <a:gd name="connsiteY2" fmla="*/ 134912 h 1071621"/>
                  <a:gd name="connsiteX3" fmla="*/ 44971 w 318617"/>
                  <a:gd name="connsiteY3" fmla="*/ 269823 h 1071621"/>
                  <a:gd name="connsiteX4" fmla="*/ 29981 w 318617"/>
                  <a:gd name="connsiteY4" fmla="*/ 359764 h 1071621"/>
                  <a:gd name="connsiteX5" fmla="*/ 0 w 318617"/>
                  <a:gd name="connsiteY5" fmla="*/ 644577 h 1071621"/>
                  <a:gd name="connsiteX6" fmla="*/ 44971 w 318617"/>
                  <a:gd name="connsiteY6" fmla="*/ 809469 h 1071621"/>
                  <a:gd name="connsiteX7" fmla="*/ 89941 w 318617"/>
                  <a:gd name="connsiteY7" fmla="*/ 839449 h 1071621"/>
                  <a:gd name="connsiteX8" fmla="*/ 164892 w 318617"/>
                  <a:gd name="connsiteY8" fmla="*/ 914400 h 1071621"/>
                  <a:gd name="connsiteX9" fmla="*/ 224853 w 318617"/>
                  <a:gd name="connsiteY9" fmla="*/ 974361 h 1071621"/>
                  <a:gd name="connsiteX10" fmla="*/ 239843 w 318617"/>
                  <a:gd name="connsiteY10" fmla="*/ 1019331 h 1071621"/>
                  <a:gd name="connsiteX11" fmla="*/ 284813 w 318617"/>
                  <a:gd name="connsiteY11" fmla="*/ 1034321 h 1071621"/>
                  <a:gd name="connsiteX12" fmla="*/ 269823 w 318617"/>
                  <a:gd name="connsiteY12" fmla="*/ 1019331 h 1071621"/>
                  <a:gd name="connsiteX13" fmla="*/ 239843 w 318617"/>
                  <a:gd name="connsiteY13" fmla="*/ 974361 h 1071621"/>
                  <a:gd name="connsiteX14" fmla="*/ 179882 w 318617"/>
                  <a:gd name="connsiteY14" fmla="*/ 854440 h 1071621"/>
                  <a:gd name="connsiteX15" fmla="*/ 164892 w 318617"/>
                  <a:gd name="connsiteY15" fmla="*/ 749508 h 1071621"/>
                  <a:gd name="connsiteX16" fmla="*/ 149902 w 318617"/>
                  <a:gd name="connsiteY16" fmla="*/ 299803 h 1071621"/>
                  <a:gd name="connsiteX17" fmla="*/ 119922 w 318617"/>
                  <a:gd name="connsiteY17" fmla="*/ 209862 h 1071621"/>
                  <a:gd name="connsiteX18" fmla="*/ 104931 w 318617"/>
                  <a:gd name="connsiteY18" fmla="*/ 0 h 1071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8617" h="1071621">
                    <a:moveTo>
                      <a:pt x="104931" y="0"/>
                    </a:moveTo>
                    <a:lnTo>
                      <a:pt x="104931" y="0"/>
                    </a:lnTo>
                    <a:cubicBezTo>
                      <a:pt x="94938" y="44971"/>
                      <a:pt x="83985" y="89739"/>
                      <a:pt x="74951" y="134912"/>
                    </a:cubicBezTo>
                    <a:cubicBezTo>
                      <a:pt x="48570" y="266819"/>
                      <a:pt x="74144" y="182304"/>
                      <a:pt x="44971" y="269823"/>
                    </a:cubicBezTo>
                    <a:cubicBezTo>
                      <a:pt x="39974" y="299803"/>
                      <a:pt x="32863" y="329507"/>
                      <a:pt x="29981" y="359764"/>
                    </a:cubicBezTo>
                    <a:cubicBezTo>
                      <a:pt x="2293" y="650478"/>
                      <a:pt x="36315" y="499317"/>
                      <a:pt x="0" y="644577"/>
                    </a:cubicBezTo>
                    <a:cubicBezTo>
                      <a:pt x="4675" y="667953"/>
                      <a:pt x="27414" y="797764"/>
                      <a:pt x="44971" y="809469"/>
                    </a:cubicBezTo>
                    <a:lnTo>
                      <a:pt x="89941" y="839449"/>
                    </a:lnTo>
                    <a:cubicBezTo>
                      <a:pt x="147683" y="926060"/>
                      <a:pt x="87165" y="847777"/>
                      <a:pt x="164892" y="914400"/>
                    </a:cubicBezTo>
                    <a:cubicBezTo>
                      <a:pt x="186353" y="932795"/>
                      <a:pt x="224853" y="974361"/>
                      <a:pt x="224853" y="974361"/>
                    </a:cubicBezTo>
                    <a:cubicBezTo>
                      <a:pt x="229850" y="989351"/>
                      <a:pt x="228670" y="1008158"/>
                      <a:pt x="239843" y="1019331"/>
                    </a:cubicBezTo>
                    <a:cubicBezTo>
                      <a:pt x="251016" y="1030504"/>
                      <a:pt x="271264" y="1026191"/>
                      <a:pt x="284813" y="1034321"/>
                    </a:cubicBezTo>
                    <a:cubicBezTo>
                      <a:pt x="312018" y="1050644"/>
                      <a:pt x="351437" y="1117268"/>
                      <a:pt x="269823" y="1019331"/>
                    </a:cubicBezTo>
                    <a:cubicBezTo>
                      <a:pt x="258290" y="1005491"/>
                      <a:pt x="249836" y="989351"/>
                      <a:pt x="239843" y="974361"/>
                    </a:cubicBezTo>
                    <a:cubicBezTo>
                      <a:pt x="205394" y="871012"/>
                      <a:pt x="232209" y="906766"/>
                      <a:pt x="179882" y="854440"/>
                    </a:cubicBezTo>
                    <a:cubicBezTo>
                      <a:pt x="174885" y="819463"/>
                      <a:pt x="166799" y="784789"/>
                      <a:pt x="164892" y="749508"/>
                    </a:cubicBezTo>
                    <a:cubicBezTo>
                      <a:pt x="156797" y="599742"/>
                      <a:pt x="162357" y="449270"/>
                      <a:pt x="149902" y="299803"/>
                    </a:cubicBezTo>
                    <a:cubicBezTo>
                      <a:pt x="147278" y="268310"/>
                      <a:pt x="125118" y="241034"/>
                      <a:pt x="119922" y="209862"/>
                    </a:cubicBezTo>
                    <a:cubicBezTo>
                      <a:pt x="98359" y="80491"/>
                      <a:pt x="107429" y="34977"/>
                      <a:pt x="1049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C652D52D-7C79-4463-A4C6-8DDE0AFE7F4E}"/>
                  </a:ext>
                </a:extLst>
              </p:cNvPr>
              <p:cNvSpPr/>
              <p:nvPr/>
            </p:nvSpPr>
            <p:spPr>
              <a:xfrm>
                <a:off x="5843119" y="3984065"/>
                <a:ext cx="410429" cy="2449544"/>
              </a:xfrm>
              <a:custGeom>
                <a:avLst/>
                <a:gdLst>
                  <a:gd name="connsiteX0" fmla="*/ 185576 w 560331"/>
                  <a:gd name="connsiteY0" fmla="*/ 825963 h 2870773"/>
                  <a:gd name="connsiteX1" fmla="*/ 185576 w 560331"/>
                  <a:gd name="connsiteY1" fmla="*/ 825963 h 2870773"/>
                  <a:gd name="connsiteX2" fmla="*/ 380449 w 560331"/>
                  <a:gd name="connsiteY2" fmla="*/ 2055157 h 2870773"/>
                  <a:gd name="connsiteX3" fmla="*/ 335478 w 560331"/>
                  <a:gd name="connsiteY3" fmla="*/ 2085137 h 2870773"/>
                  <a:gd name="connsiteX4" fmla="*/ 275517 w 560331"/>
                  <a:gd name="connsiteY4" fmla="*/ 2235039 h 2870773"/>
                  <a:gd name="connsiteX5" fmla="*/ 245537 w 560331"/>
                  <a:gd name="connsiteY5" fmla="*/ 2294999 h 2870773"/>
                  <a:gd name="connsiteX6" fmla="*/ 230547 w 560331"/>
                  <a:gd name="connsiteY6" fmla="*/ 2354960 h 2870773"/>
                  <a:gd name="connsiteX7" fmla="*/ 215557 w 560331"/>
                  <a:gd name="connsiteY7" fmla="*/ 2399931 h 2870773"/>
                  <a:gd name="connsiteX8" fmla="*/ 200567 w 560331"/>
                  <a:gd name="connsiteY8" fmla="*/ 2489871 h 2870773"/>
                  <a:gd name="connsiteX9" fmla="*/ 185576 w 560331"/>
                  <a:gd name="connsiteY9" fmla="*/ 2564822 h 2870773"/>
                  <a:gd name="connsiteX10" fmla="*/ 140606 w 560331"/>
                  <a:gd name="connsiteY10" fmla="*/ 2789675 h 2870773"/>
                  <a:gd name="connsiteX11" fmla="*/ 110626 w 560331"/>
                  <a:gd name="connsiteY11" fmla="*/ 2834645 h 2870773"/>
                  <a:gd name="connsiteX12" fmla="*/ 140606 w 560331"/>
                  <a:gd name="connsiteY12" fmla="*/ 2864626 h 2870773"/>
                  <a:gd name="connsiteX13" fmla="*/ 350468 w 560331"/>
                  <a:gd name="connsiteY13" fmla="*/ 2804665 h 2870773"/>
                  <a:gd name="connsiteX14" fmla="*/ 395439 w 560331"/>
                  <a:gd name="connsiteY14" fmla="*/ 2669753 h 2870773"/>
                  <a:gd name="connsiteX15" fmla="*/ 410429 w 560331"/>
                  <a:gd name="connsiteY15" fmla="*/ 2624783 h 2870773"/>
                  <a:gd name="connsiteX16" fmla="*/ 425419 w 560331"/>
                  <a:gd name="connsiteY16" fmla="*/ 2579812 h 2870773"/>
                  <a:gd name="connsiteX17" fmla="*/ 455399 w 560331"/>
                  <a:gd name="connsiteY17" fmla="*/ 2324980 h 2870773"/>
                  <a:gd name="connsiteX18" fmla="*/ 470390 w 560331"/>
                  <a:gd name="connsiteY18" fmla="*/ 2145098 h 2870773"/>
                  <a:gd name="connsiteX19" fmla="*/ 485380 w 560331"/>
                  <a:gd name="connsiteY19" fmla="*/ 2085137 h 2870773"/>
                  <a:gd name="connsiteX20" fmla="*/ 515360 w 560331"/>
                  <a:gd name="connsiteY20" fmla="*/ 1905255 h 2870773"/>
                  <a:gd name="connsiteX21" fmla="*/ 545340 w 560331"/>
                  <a:gd name="connsiteY21" fmla="*/ 1800324 h 2870773"/>
                  <a:gd name="connsiteX22" fmla="*/ 560331 w 560331"/>
                  <a:gd name="connsiteY22" fmla="*/ 1755353 h 2870773"/>
                  <a:gd name="connsiteX23" fmla="*/ 545340 w 560331"/>
                  <a:gd name="connsiteY23" fmla="*/ 1155747 h 2870773"/>
                  <a:gd name="connsiteX24" fmla="*/ 485380 w 560331"/>
                  <a:gd name="connsiteY24" fmla="*/ 1005845 h 2870773"/>
                  <a:gd name="connsiteX25" fmla="*/ 455399 w 560331"/>
                  <a:gd name="connsiteY25" fmla="*/ 975865 h 2870773"/>
                  <a:gd name="connsiteX26" fmla="*/ 425419 w 560331"/>
                  <a:gd name="connsiteY26" fmla="*/ 900914 h 2870773"/>
                  <a:gd name="connsiteX27" fmla="*/ 395439 w 560331"/>
                  <a:gd name="connsiteY27" fmla="*/ 855944 h 2870773"/>
                  <a:gd name="connsiteX28" fmla="*/ 380449 w 560331"/>
                  <a:gd name="connsiteY28" fmla="*/ 810973 h 2870773"/>
                  <a:gd name="connsiteX29" fmla="*/ 320488 w 560331"/>
                  <a:gd name="connsiteY29" fmla="*/ 721032 h 2870773"/>
                  <a:gd name="connsiteX30" fmla="*/ 290508 w 560331"/>
                  <a:gd name="connsiteY30" fmla="*/ 661071 h 2870773"/>
                  <a:gd name="connsiteX31" fmla="*/ 215557 w 560331"/>
                  <a:gd name="connsiteY31" fmla="*/ 601111 h 2870773"/>
                  <a:gd name="connsiteX32" fmla="*/ 155596 w 560331"/>
                  <a:gd name="connsiteY32" fmla="*/ 541150 h 2870773"/>
                  <a:gd name="connsiteX33" fmla="*/ 140606 w 560331"/>
                  <a:gd name="connsiteY33" fmla="*/ 496180 h 2870773"/>
                  <a:gd name="connsiteX34" fmla="*/ 140606 w 560331"/>
                  <a:gd name="connsiteY34" fmla="*/ 136416 h 2870773"/>
                  <a:gd name="connsiteX35" fmla="*/ 170586 w 560331"/>
                  <a:gd name="connsiteY35" fmla="*/ 46475 h 2870773"/>
                  <a:gd name="connsiteX36" fmla="*/ 155596 w 560331"/>
                  <a:gd name="connsiteY36" fmla="*/ 1504 h 2870773"/>
                  <a:gd name="connsiteX37" fmla="*/ 20685 w 560331"/>
                  <a:gd name="connsiteY37" fmla="*/ 31485 h 2870773"/>
                  <a:gd name="connsiteX38" fmla="*/ 20685 w 560331"/>
                  <a:gd name="connsiteY38" fmla="*/ 271327 h 2870773"/>
                  <a:gd name="connsiteX39" fmla="*/ 50665 w 560331"/>
                  <a:gd name="connsiteY39" fmla="*/ 466199 h 2870773"/>
                  <a:gd name="connsiteX40" fmla="*/ 65655 w 560331"/>
                  <a:gd name="connsiteY40" fmla="*/ 526160 h 2870773"/>
                  <a:gd name="connsiteX41" fmla="*/ 95635 w 560331"/>
                  <a:gd name="connsiteY41" fmla="*/ 616101 h 2870773"/>
                  <a:gd name="connsiteX42" fmla="*/ 110626 w 560331"/>
                  <a:gd name="connsiteY42" fmla="*/ 661071 h 2870773"/>
                  <a:gd name="connsiteX43" fmla="*/ 125616 w 560331"/>
                  <a:gd name="connsiteY43" fmla="*/ 706042 h 2870773"/>
                  <a:gd name="connsiteX44" fmla="*/ 185576 w 560331"/>
                  <a:gd name="connsiteY44" fmla="*/ 780993 h 2870773"/>
                  <a:gd name="connsiteX45" fmla="*/ 200567 w 560331"/>
                  <a:gd name="connsiteY45" fmla="*/ 900914 h 2870773"/>
                  <a:gd name="connsiteX46" fmla="*/ 185576 w 560331"/>
                  <a:gd name="connsiteY46" fmla="*/ 825963 h 287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560331" h="2870773">
                    <a:moveTo>
                      <a:pt x="185576" y="825963"/>
                    </a:moveTo>
                    <a:lnTo>
                      <a:pt x="185576" y="825963"/>
                    </a:lnTo>
                    <a:cubicBezTo>
                      <a:pt x="250534" y="1235694"/>
                      <a:pt x="331408" y="1643217"/>
                      <a:pt x="380449" y="2055157"/>
                    </a:cubicBezTo>
                    <a:cubicBezTo>
                      <a:pt x="382579" y="2073047"/>
                      <a:pt x="344556" y="2069575"/>
                      <a:pt x="335478" y="2085137"/>
                    </a:cubicBezTo>
                    <a:cubicBezTo>
                      <a:pt x="308361" y="2131622"/>
                      <a:pt x="299584" y="2186904"/>
                      <a:pt x="275517" y="2235039"/>
                    </a:cubicBezTo>
                    <a:lnTo>
                      <a:pt x="245537" y="2294999"/>
                    </a:lnTo>
                    <a:cubicBezTo>
                      <a:pt x="240540" y="2314986"/>
                      <a:pt x="236207" y="2335151"/>
                      <a:pt x="230547" y="2354960"/>
                    </a:cubicBezTo>
                    <a:cubicBezTo>
                      <a:pt x="226206" y="2370153"/>
                      <a:pt x="218985" y="2384506"/>
                      <a:pt x="215557" y="2399931"/>
                    </a:cubicBezTo>
                    <a:cubicBezTo>
                      <a:pt x="208964" y="2429601"/>
                      <a:pt x="206004" y="2459968"/>
                      <a:pt x="200567" y="2489871"/>
                    </a:cubicBezTo>
                    <a:cubicBezTo>
                      <a:pt x="196009" y="2514939"/>
                      <a:pt x="189765" y="2539690"/>
                      <a:pt x="185576" y="2564822"/>
                    </a:cubicBezTo>
                    <a:cubicBezTo>
                      <a:pt x="178497" y="2607295"/>
                      <a:pt x="163134" y="2755883"/>
                      <a:pt x="140606" y="2789675"/>
                    </a:cubicBezTo>
                    <a:lnTo>
                      <a:pt x="110626" y="2834645"/>
                    </a:lnTo>
                    <a:cubicBezTo>
                      <a:pt x="120619" y="2844639"/>
                      <a:pt x="126515" y="2863542"/>
                      <a:pt x="140606" y="2864626"/>
                    </a:cubicBezTo>
                    <a:cubicBezTo>
                      <a:pt x="297622" y="2876704"/>
                      <a:pt x="277607" y="2877526"/>
                      <a:pt x="350468" y="2804665"/>
                    </a:cubicBezTo>
                    <a:lnTo>
                      <a:pt x="395439" y="2669753"/>
                    </a:lnTo>
                    <a:lnTo>
                      <a:pt x="410429" y="2624783"/>
                    </a:lnTo>
                    <a:lnTo>
                      <a:pt x="425419" y="2579812"/>
                    </a:lnTo>
                    <a:cubicBezTo>
                      <a:pt x="444256" y="2447950"/>
                      <a:pt x="441519" y="2477661"/>
                      <a:pt x="455399" y="2324980"/>
                    </a:cubicBezTo>
                    <a:cubicBezTo>
                      <a:pt x="460847" y="2265059"/>
                      <a:pt x="462927" y="2204802"/>
                      <a:pt x="470390" y="2145098"/>
                    </a:cubicBezTo>
                    <a:cubicBezTo>
                      <a:pt x="472945" y="2124655"/>
                      <a:pt x="481583" y="2105386"/>
                      <a:pt x="485380" y="2085137"/>
                    </a:cubicBezTo>
                    <a:cubicBezTo>
                      <a:pt x="496582" y="2025390"/>
                      <a:pt x="496137" y="1962923"/>
                      <a:pt x="515360" y="1905255"/>
                    </a:cubicBezTo>
                    <a:cubicBezTo>
                      <a:pt x="551306" y="1797418"/>
                      <a:pt x="507689" y="1932100"/>
                      <a:pt x="545340" y="1800324"/>
                    </a:cubicBezTo>
                    <a:cubicBezTo>
                      <a:pt x="549681" y="1785131"/>
                      <a:pt x="555334" y="1770343"/>
                      <a:pt x="560331" y="1755353"/>
                    </a:cubicBezTo>
                    <a:cubicBezTo>
                      <a:pt x="555334" y="1555484"/>
                      <a:pt x="565234" y="1354686"/>
                      <a:pt x="545340" y="1155747"/>
                    </a:cubicBezTo>
                    <a:cubicBezTo>
                      <a:pt x="539985" y="1102198"/>
                      <a:pt x="523435" y="1043898"/>
                      <a:pt x="485380" y="1005845"/>
                    </a:cubicBezTo>
                    <a:lnTo>
                      <a:pt x="455399" y="975865"/>
                    </a:lnTo>
                    <a:cubicBezTo>
                      <a:pt x="445406" y="950881"/>
                      <a:pt x="437453" y="924981"/>
                      <a:pt x="425419" y="900914"/>
                    </a:cubicBezTo>
                    <a:cubicBezTo>
                      <a:pt x="417362" y="884800"/>
                      <a:pt x="403496" y="872058"/>
                      <a:pt x="395439" y="855944"/>
                    </a:cubicBezTo>
                    <a:cubicBezTo>
                      <a:pt x="388373" y="841811"/>
                      <a:pt x="388123" y="824786"/>
                      <a:pt x="380449" y="810973"/>
                    </a:cubicBezTo>
                    <a:cubicBezTo>
                      <a:pt x="362950" y="779475"/>
                      <a:pt x="336602" y="753260"/>
                      <a:pt x="320488" y="721032"/>
                    </a:cubicBezTo>
                    <a:cubicBezTo>
                      <a:pt x="310495" y="701045"/>
                      <a:pt x="302903" y="679664"/>
                      <a:pt x="290508" y="661071"/>
                    </a:cubicBezTo>
                    <a:cubicBezTo>
                      <a:pt x="267830" y="627055"/>
                      <a:pt x="246737" y="627837"/>
                      <a:pt x="215557" y="601111"/>
                    </a:cubicBezTo>
                    <a:cubicBezTo>
                      <a:pt x="194096" y="582716"/>
                      <a:pt x="155596" y="541150"/>
                      <a:pt x="155596" y="541150"/>
                    </a:cubicBezTo>
                    <a:cubicBezTo>
                      <a:pt x="150599" y="526160"/>
                      <a:pt x="143433" y="511726"/>
                      <a:pt x="140606" y="496180"/>
                    </a:cubicBezTo>
                    <a:cubicBezTo>
                      <a:pt x="116769" y="365077"/>
                      <a:pt x="120938" y="280649"/>
                      <a:pt x="140606" y="136416"/>
                    </a:cubicBezTo>
                    <a:cubicBezTo>
                      <a:pt x="144876" y="105104"/>
                      <a:pt x="170586" y="46475"/>
                      <a:pt x="170586" y="46475"/>
                    </a:cubicBezTo>
                    <a:cubicBezTo>
                      <a:pt x="165589" y="31485"/>
                      <a:pt x="170789" y="5845"/>
                      <a:pt x="155596" y="1504"/>
                    </a:cubicBezTo>
                    <a:cubicBezTo>
                      <a:pt x="127182" y="-6614"/>
                      <a:pt x="54400" y="20246"/>
                      <a:pt x="20685" y="31485"/>
                    </a:cubicBezTo>
                    <a:cubicBezTo>
                      <a:pt x="-14182" y="136078"/>
                      <a:pt x="1482" y="69700"/>
                      <a:pt x="20685" y="271327"/>
                    </a:cubicBezTo>
                    <a:cubicBezTo>
                      <a:pt x="28257" y="350834"/>
                      <a:pt x="34464" y="393296"/>
                      <a:pt x="50665" y="466199"/>
                    </a:cubicBezTo>
                    <a:cubicBezTo>
                      <a:pt x="55134" y="486311"/>
                      <a:pt x="59735" y="506427"/>
                      <a:pt x="65655" y="526160"/>
                    </a:cubicBezTo>
                    <a:cubicBezTo>
                      <a:pt x="74736" y="556429"/>
                      <a:pt x="85641" y="586121"/>
                      <a:pt x="95635" y="616101"/>
                    </a:cubicBezTo>
                    <a:lnTo>
                      <a:pt x="110626" y="661071"/>
                    </a:lnTo>
                    <a:cubicBezTo>
                      <a:pt x="115623" y="676061"/>
                      <a:pt x="116851" y="692895"/>
                      <a:pt x="125616" y="706042"/>
                    </a:cubicBezTo>
                    <a:cubicBezTo>
                      <a:pt x="163436" y="762771"/>
                      <a:pt x="142857" y="738273"/>
                      <a:pt x="185576" y="780993"/>
                    </a:cubicBezTo>
                    <a:cubicBezTo>
                      <a:pt x="203507" y="870643"/>
                      <a:pt x="200567" y="830466"/>
                      <a:pt x="200567" y="900914"/>
                    </a:cubicBezTo>
                    <a:lnTo>
                      <a:pt x="185576" y="8259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FD03861-7D13-4448-860C-A3CF18E6C8F4}"/>
                  </a:ext>
                </a:extLst>
              </p:cNvPr>
              <p:cNvSpPr/>
              <p:nvPr/>
            </p:nvSpPr>
            <p:spPr>
              <a:xfrm>
                <a:off x="4914074" y="125759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43B456D-F908-4F19-B461-168E40316EBB}"/>
                  </a:ext>
                </a:extLst>
              </p:cNvPr>
              <p:cNvSpPr/>
              <p:nvPr/>
            </p:nvSpPr>
            <p:spPr>
              <a:xfrm>
                <a:off x="5326302" y="125759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291DEA4A-80CC-4743-9F53-E751BA9CB46F}"/>
                  </a:ext>
                </a:extLst>
              </p:cNvPr>
              <p:cNvSpPr/>
              <p:nvPr/>
            </p:nvSpPr>
            <p:spPr>
              <a:xfrm>
                <a:off x="5641673" y="449140"/>
                <a:ext cx="591093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A7DE341-9D1F-42EB-BCAE-1778BAB56511}"/>
                  </a:ext>
                </a:extLst>
              </p:cNvPr>
              <p:cNvSpPr/>
              <p:nvPr/>
            </p:nvSpPr>
            <p:spPr>
              <a:xfrm rot="1997892">
                <a:off x="6268622" y="347428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914F0A4-B423-4EDA-A908-E99F9DEADDA3}"/>
                  </a:ext>
                </a:extLst>
              </p:cNvPr>
              <p:cNvSpPr/>
              <p:nvPr/>
            </p:nvSpPr>
            <p:spPr>
              <a:xfrm rot="3292873">
                <a:off x="6642492" y="672544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E91C722-DA4C-45CA-873D-4ADC8A30DA18}"/>
                  </a:ext>
                </a:extLst>
              </p:cNvPr>
              <p:cNvSpPr/>
              <p:nvPr/>
            </p:nvSpPr>
            <p:spPr>
              <a:xfrm rot="16480665" flipV="1">
                <a:off x="7341968" y="2639300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4C64ED96-D44A-44A4-9F43-36EFC75F7094}"/>
                  </a:ext>
                </a:extLst>
              </p:cNvPr>
              <p:cNvSpPr/>
              <p:nvPr/>
            </p:nvSpPr>
            <p:spPr>
              <a:xfrm rot="16480665" flipV="1">
                <a:off x="7359295" y="2232904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A869553A-3434-4286-984D-F8C2462C641E}"/>
                  </a:ext>
                </a:extLst>
              </p:cNvPr>
              <p:cNvSpPr/>
              <p:nvPr/>
            </p:nvSpPr>
            <p:spPr>
              <a:xfrm rot="16480665" flipV="1">
                <a:off x="7167478" y="1807999"/>
                <a:ext cx="561841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C6EDB49F-6EEF-47F9-82E9-9B7333E82492}"/>
                  </a:ext>
                </a:extLst>
              </p:cNvPr>
              <p:cNvSpPr/>
              <p:nvPr/>
            </p:nvSpPr>
            <p:spPr>
              <a:xfrm rot="14482773" flipV="1">
                <a:off x="7135460" y="1144189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38D32AF-2DA6-4D2A-8695-C6808AC8F3D4}"/>
                  </a:ext>
                </a:extLst>
              </p:cNvPr>
              <p:cNvSpPr/>
              <p:nvPr/>
            </p:nvSpPr>
            <p:spPr>
              <a:xfrm rot="13883503" flipV="1">
                <a:off x="6903836" y="895423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E5D230B-A380-4F34-802B-C0730B2B929F}"/>
                  </a:ext>
                </a:extLst>
              </p:cNvPr>
              <p:cNvSpPr/>
              <p:nvPr/>
            </p:nvSpPr>
            <p:spPr>
              <a:xfrm flipH="1" flipV="1">
                <a:off x="5566722" y="4094741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0799240-69C0-4514-BE8E-6497B4702861}"/>
                  </a:ext>
                </a:extLst>
              </p:cNvPr>
              <p:cNvSpPr/>
              <p:nvPr/>
            </p:nvSpPr>
            <p:spPr>
              <a:xfrm flipH="1" flipV="1">
                <a:off x="5139606" y="4078428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14ADC85-9415-4C1A-8A7D-5EE46022714D}"/>
                  </a:ext>
                </a:extLst>
              </p:cNvPr>
              <p:cNvSpPr/>
              <p:nvPr/>
            </p:nvSpPr>
            <p:spPr>
              <a:xfrm flipH="1" flipV="1">
                <a:off x="4488552" y="4102710"/>
                <a:ext cx="591093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F2CCD7E-4E90-4301-A2AC-F28946CAD511}"/>
                  </a:ext>
                </a:extLst>
              </p:cNvPr>
              <p:cNvSpPr/>
              <p:nvPr/>
            </p:nvSpPr>
            <p:spPr>
              <a:xfrm rot="1997892" flipH="1" flipV="1">
                <a:off x="4197286" y="3856759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F8D2D94-84A6-4DA7-88C4-AA39E3D4C70F}"/>
                  </a:ext>
                </a:extLst>
              </p:cNvPr>
              <p:cNvSpPr/>
              <p:nvPr/>
            </p:nvSpPr>
            <p:spPr>
              <a:xfrm rot="3292873" flipH="1" flipV="1">
                <a:off x="3838304" y="3547956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7024E3C9-F273-40FF-A53F-622E93ECD106}"/>
                  </a:ext>
                </a:extLst>
              </p:cNvPr>
              <p:cNvSpPr/>
              <p:nvPr/>
            </p:nvSpPr>
            <p:spPr>
              <a:xfrm rot="16480665" flipH="1">
                <a:off x="3150731" y="1581200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6B48EC8-4CF9-4C6A-B343-A8FC326F099E}"/>
                  </a:ext>
                </a:extLst>
              </p:cNvPr>
              <p:cNvSpPr/>
              <p:nvPr/>
            </p:nvSpPr>
            <p:spPr>
              <a:xfrm rot="16480665" flipH="1">
                <a:off x="3119253" y="1971283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199F967-10A3-4A49-A062-8D159EF805AC}"/>
                  </a:ext>
                </a:extLst>
              </p:cNvPr>
              <p:cNvSpPr/>
              <p:nvPr/>
            </p:nvSpPr>
            <p:spPr>
              <a:xfrm rot="16480665" flipH="1">
                <a:off x="2991999" y="2743851"/>
                <a:ext cx="561841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8FE4552-7A09-4328-A998-C2AE68A9B1CD}"/>
                  </a:ext>
                </a:extLst>
              </p:cNvPr>
              <p:cNvSpPr/>
              <p:nvPr/>
            </p:nvSpPr>
            <p:spPr>
              <a:xfrm rot="14482773" flipH="1">
                <a:off x="3343088" y="3059998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6708EAA-2FBE-4CE5-989B-4868B8F7D37A}"/>
                  </a:ext>
                </a:extLst>
              </p:cNvPr>
              <p:cNvSpPr/>
              <p:nvPr/>
            </p:nvSpPr>
            <p:spPr>
              <a:xfrm rot="13883503" flipH="1">
                <a:off x="3588863" y="3325077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A7DF1665-E4CC-46C6-8AB1-675DA3DEB7CF}"/>
                  </a:ext>
                </a:extLst>
              </p:cNvPr>
              <p:cNvSpPr/>
              <p:nvPr/>
            </p:nvSpPr>
            <p:spPr>
              <a:xfrm rot="7771826">
                <a:off x="3778143" y="822719"/>
                <a:ext cx="367836" cy="2188564"/>
              </a:xfrm>
              <a:custGeom>
                <a:avLst/>
                <a:gdLst>
                  <a:gd name="connsiteX0" fmla="*/ 104931 w 318617"/>
                  <a:gd name="connsiteY0" fmla="*/ 0 h 1071621"/>
                  <a:gd name="connsiteX1" fmla="*/ 104931 w 318617"/>
                  <a:gd name="connsiteY1" fmla="*/ 0 h 1071621"/>
                  <a:gd name="connsiteX2" fmla="*/ 74951 w 318617"/>
                  <a:gd name="connsiteY2" fmla="*/ 134912 h 1071621"/>
                  <a:gd name="connsiteX3" fmla="*/ 44971 w 318617"/>
                  <a:gd name="connsiteY3" fmla="*/ 269823 h 1071621"/>
                  <a:gd name="connsiteX4" fmla="*/ 29981 w 318617"/>
                  <a:gd name="connsiteY4" fmla="*/ 359764 h 1071621"/>
                  <a:gd name="connsiteX5" fmla="*/ 0 w 318617"/>
                  <a:gd name="connsiteY5" fmla="*/ 644577 h 1071621"/>
                  <a:gd name="connsiteX6" fmla="*/ 44971 w 318617"/>
                  <a:gd name="connsiteY6" fmla="*/ 809469 h 1071621"/>
                  <a:gd name="connsiteX7" fmla="*/ 89941 w 318617"/>
                  <a:gd name="connsiteY7" fmla="*/ 839449 h 1071621"/>
                  <a:gd name="connsiteX8" fmla="*/ 164892 w 318617"/>
                  <a:gd name="connsiteY8" fmla="*/ 914400 h 1071621"/>
                  <a:gd name="connsiteX9" fmla="*/ 224853 w 318617"/>
                  <a:gd name="connsiteY9" fmla="*/ 974361 h 1071621"/>
                  <a:gd name="connsiteX10" fmla="*/ 239843 w 318617"/>
                  <a:gd name="connsiteY10" fmla="*/ 1019331 h 1071621"/>
                  <a:gd name="connsiteX11" fmla="*/ 284813 w 318617"/>
                  <a:gd name="connsiteY11" fmla="*/ 1034321 h 1071621"/>
                  <a:gd name="connsiteX12" fmla="*/ 269823 w 318617"/>
                  <a:gd name="connsiteY12" fmla="*/ 1019331 h 1071621"/>
                  <a:gd name="connsiteX13" fmla="*/ 239843 w 318617"/>
                  <a:gd name="connsiteY13" fmla="*/ 974361 h 1071621"/>
                  <a:gd name="connsiteX14" fmla="*/ 179882 w 318617"/>
                  <a:gd name="connsiteY14" fmla="*/ 854440 h 1071621"/>
                  <a:gd name="connsiteX15" fmla="*/ 164892 w 318617"/>
                  <a:gd name="connsiteY15" fmla="*/ 749508 h 1071621"/>
                  <a:gd name="connsiteX16" fmla="*/ 149902 w 318617"/>
                  <a:gd name="connsiteY16" fmla="*/ 299803 h 1071621"/>
                  <a:gd name="connsiteX17" fmla="*/ 119922 w 318617"/>
                  <a:gd name="connsiteY17" fmla="*/ 209862 h 1071621"/>
                  <a:gd name="connsiteX18" fmla="*/ 104931 w 318617"/>
                  <a:gd name="connsiteY18" fmla="*/ 0 h 1071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8617" h="1071621">
                    <a:moveTo>
                      <a:pt x="104931" y="0"/>
                    </a:moveTo>
                    <a:lnTo>
                      <a:pt x="104931" y="0"/>
                    </a:lnTo>
                    <a:cubicBezTo>
                      <a:pt x="94938" y="44971"/>
                      <a:pt x="83985" y="89739"/>
                      <a:pt x="74951" y="134912"/>
                    </a:cubicBezTo>
                    <a:cubicBezTo>
                      <a:pt x="48570" y="266819"/>
                      <a:pt x="74144" y="182304"/>
                      <a:pt x="44971" y="269823"/>
                    </a:cubicBezTo>
                    <a:cubicBezTo>
                      <a:pt x="39974" y="299803"/>
                      <a:pt x="32863" y="329507"/>
                      <a:pt x="29981" y="359764"/>
                    </a:cubicBezTo>
                    <a:cubicBezTo>
                      <a:pt x="2293" y="650478"/>
                      <a:pt x="36315" y="499317"/>
                      <a:pt x="0" y="644577"/>
                    </a:cubicBezTo>
                    <a:cubicBezTo>
                      <a:pt x="4675" y="667953"/>
                      <a:pt x="27414" y="797764"/>
                      <a:pt x="44971" y="809469"/>
                    </a:cubicBezTo>
                    <a:lnTo>
                      <a:pt x="89941" y="839449"/>
                    </a:lnTo>
                    <a:cubicBezTo>
                      <a:pt x="147683" y="926060"/>
                      <a:pt x="87165" y="847777"/>
                      <a:pt x="164892" y="914400"/>
                    </a:cubicBezTo>
                    <a:cubicBezTo>
                      <a:pt x="186353" y="932795"/>
                      <a:pt x="224853" y="974361"/>
                      <a:pt x="224853" y="974361"/>
                    </a:cubicBezTo>
                    <a:cubicBezTo>
                      <a:pt x="229850" y="989351"/>
                      <a:pt x="228670" y="1008158"/>
                      <a:pt x="239843" y="1019331"/>
                    </a:cubicBezTo>
                    <a:cubicBezTo>
                      <a:pt x="251016" y="1030504"/>
                      <a:pt x="271264" y="1026191"/>
                      <a:pt x="284813" y="1034321"/>
                    </a:cubicBezTo>
                    <a:cubicBezTo>
                      <a:pt x="312018" y="1050644"/>
                      <a:pt x="351437" y="1117268"/>
                      <a:pt x="269823" y="1019331"/>
                    </a:cubicBezTo>
                    <a:cubicBezTo>
                      <a:pt x="258290" y="1005491"/>
                      <a:pt x="249836" y="989351"/>
                      <a:pt x="239843" y="974361"/>
                    </a:cubicBezTo>
                    <a:cubicBezTo>
                      <a:pt x="205394" y="871012"/>
                      <a:pt x="232209" y="906766"/>
                      <a:pt x="179882" y="854440"/>
                    </a:cubicBezTo>
                    <a:cubicBezTo>
                      <a:pt x="174885" y="819463"/>
                      <a:pt x="166799" y="784789"/>
                      <a:pt x="164892" y="749508"/>
                    </a:cubicBezTo>
                    <a:cubicBezTo>
                      <a:pt x="156797" y="599742"/>
                      <a:pt x="162357" y="449270"/>
                      <a:pt x="149902" y="299803"/>
                    </a:cubicBezTo>
                    <a:cubicBezTo>
                      <a:pt x="147278" y="268310"/>
                      <a:pt x="125118" y="241034"/>
                      <a:pt x="119922" y="209862"/>
                    </a:cubicBezTo>
                    <a:cubicBezTo>
                      <a:pt x="98359" y="80491"/>
                      <a:pt x="107429" y="34977"/>
                      <a:pt x="1049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00ED64FF-B88A-4A96-B00A-DDBC81FAA88C}"/>
                  </a:ext>
                </a:extLst>
              </p:cNvPr>
              <p:cNvSpPr/>
              <p:nvPr/>
            </p:nvSpPr>
            <p:spPr>
              <a:xfrm rot="7771826">
                <a:off x="3326954" y="895606"/>
                <a:ext cx="410429" cy="2449544"/>
              </a:xfrm>
              <a:custGeom>
                <a:avLst/>
                <a:gdLst>
                  <a:gd name="connsiteX0" fmla="*/ 185576 w 560331"/>
                  <a:gd name="connsiteY0" fmla="*/ 825963 h 2870773"/>
                  <a:gd name="connsiteX1" fmla="*/ 185576 w 560331"/>
                  <a:gd name="connsiteY1" fmla="*/ 825963 h 2870773"/>
                  <a:gd name="connsiteX2" fmla="*/ 380449 w 560331"/>
                  <a:gd name="connsiteY2" fmla="*/ 2055157 h 2870773"/>
                  <a:gd name="connsiteX3" fmla="*/ 335478 w 560331"/>
                  <a:gd name="connsiteY3" fmla="*/ 2085137 h 2870773"/>
                  <a:gd name="connsiteX4" fmla="*/ 275517 w 560331"/>
                  <a:gd name="connsiteY4" fmla="*/ 2235039 h 2870773"/>
                  <a:gd name="connsiteX5" fmla="*/ 245537 w 560331"/>
                  <a:gd name="connsiteY5" fmla="*/ 2294999 h 2870773"/>
                  <a:gd name="connsiteX6" fmla="*/ 230547 w 560331"/>
                  <a:gd name="connsiteY6" fmla="*/ 2354960 h 2870773"/>
                  <a:gd name="connsiteX7" fmla="*/ 215557 w 560331"/>
                  <a:gd name="connsiteY7" fmla="*/ 2399931 h 2870773"/>
                  <a:gd name="connsiteX8" fmla="*/ 200567 w 560331"/>
                  <a:gd name="connsiteY8" fmla="*/ 2489871 h 2870773"/>
                  <a:gd name="connsiteX9" fmla="*/ 185576 w 560331"/>
                  <a:gd name="connsiteY9" fmla="*/ 2564822 h 2870773"/>
                  <a:gd name="connsiteX10" fmla="*/ 140606 w 560331"/>
                  <a:gd name="connsiteY10" fmla="*/ 2789675 h 2870773"/>
                  <a:gd name="connsiteX11" fmla="*/ 110626 w 560331"/>
                  <a:gd name="connsiteY11" fmla="*/ 2834645 h 2870773"/>
                  <a:gd name="connsiteX12" fmla="*/ 140606 w 560331"/>
                  <a:gd name="connsiteY12" fmla="*/ 2864626 h 2870773"/>
                  <a:gd name="connsiteX13" fmla="*/ 350468 w 560331"/>
                  <a:gd name="connsiteY13" fmla="*/ 2804665 h 2870773"/>
                  <a:gd name="connsiteX14" fmla="*/ 395439 w 560331"/>
                  <a:gd name="connsiteY14" fmla="*/ 2669753 h 2870773"/>
                  <a:gd name="connsiteX15" fmla="*/ 410429 w 560331"/>
                  <a:gd name="connsiteY15" fmla="*/ 2624783 h 2870773"/>
                  <a:gd name="connsiteX16" fmla="*/ 425419 w 560331"/>
                  <a:gd name="connsiteY16" fmla="*/ 2579812 h 2870773"/>
                  <a:gd name="connsiteX17" fmla="*/ 455399 w 560331"/>
                  <a:gd name="connsiteY17" fmla="*/ 2324980 h 2870773"/>
                  <a:gd name="connsiteX18" fmla="*/ 470390 w 560331"/>
                  <a:gd name="connsiteY18" fmla="*/ 2145098 h 2870773"/>
                  <a:gd name="connsiteX19" fmla="*/ 485380 w 560331"/>
                  <a:gd name="connsiteY19" fmla="*/ 2085137 h 2870773"/>
                  <a:gd name="connsiteX20" fmla="*/ 515360 w 560331"/>
                  <a:gd name="connsiteY20" fmla="*/ 1905255 h 2870773"/>
                  <a:gd name="connsiteX21" fmla="*/ 545340 w 560331"/>
                  <a:gd name="connsiteY21" fmla="*/ 1800324 h 2870773"/>
                  <a:gd name="connsiteX22" fmla="*/ 560331 w 560331"/>
                  <a:gd name="connsiteY22" fmla="*/ 1755353 h 2870773"/>
                  <a:gd name="connsiteX23" fmla="*/ 545340 w 560331"/>
                  <a:gd name="connsiteY23" fmla="*/ 1155747 h 2870773"/>
                  <a:gd name="connsiteX24" fmla="*/ 485380 w 560331"/>
                  <a:gd name="connsiteY24" fmla="*/ 1005845 h 2870773"/>
                  <a:gd name="connsiteX25" fmla="*/ 455399 w 560331"/>
                  <a:gd name="connsiteY25" fmla="*/ 975865 h 2870773"/>
                  <a:gd name="connsiteX26" fmla="*/ 425419 w 560331"/>
                  <a:gd name="connsiteY26" fmla="*/ 900914 h 2870773"/>
                  <a:gd name="connsiteX27" fmla="*/ 395439 w 560331"/>
                  <a:gd name="connsiteY27" fmla="*/ 855944 h 2870773"/>
                  <a:gd name="connsiteX28" fmla="*/ 380449 w 560331"/>
                  <a:gd name="connsiteY28" fmla="*/ 810973 h 2870773"/>
                  <a:gd name="connsiteX29" fmla="*/ 320488 w 560331"/>
                  <a:gd name="connsiteY29" fmla="*/ 721032 h 2870773"/>
                  <a:gd name="connsiteX30" fmla="*/ 290508 w 560331"/>
                  <a:gd name="connsiteY30" fmla="*/ 661071 h 2870773"/>
                  <a:gd name="connsiteX31" fmla="*/ 215557 w 560331"/>
                  <a:gd name="connsiteY31" fmla="*/ 601111 h 2870773"/>
                  <a:gd name="connsiteX32" fmla="*/ 155596 w 560331"/>
                  <a:gd name="connsiteY32" fmla="*/ 541150 h 2870773"/>
                  <a:gd name="connsiteX33" fmla="*/ 140606 w 560331"/>
                  <a:gd name="connsiteY33" fmla="*/ 496180 h 2870773"/>
                  <a:gd name="connsiteX34" fmla="*/ 140606 w 560331"/>
                  <a:gd name="connsiteY34" fmla="*/ 136416 h 2870773"/>
                  <a:gd name="connsiteX35" fmla="*/ 170586 w 560331"/>
                  <a:gd name="connsiteY35" fmla="*/ 46475 h 2870773"/>
                  <a:gd name="connsiteX36" fmla="*/ 155596 w 560331"/>
                  <a:gd name="connsiteY36" fmla="*/ 1504 h 2870773"/>
                  <a:gd name="connsiteX37" fmla="*/ 20685 w 560331"/>
                  <a:gd name="connsiteY37" fmla="*/ 31485 h 2870773"/>
                  <a:gd name="connsiteX38" fmla="*/ 20685 w 560331"/>
                  <a:gd name="connsiteY38" fmla="*/ 271327 h 2870773"/>
                  <a:gd name="connsiteX39" fmla="*/ 50665 w 560331"/>
                  <a:gd name="connsiteY39" fmla="*/ 466199 h 2870773"/>
                  <a:gd name="connsiteX40" fmla="*/ 65655 w 560331"/>
                  <a:gd name="connsiteY40" fmla="*/ 526160 h 2870773"/>
                  <a:gd name="connsiteX41" fmla="*/ 95635 w 560331"/>
                  <a:gd name="connsiteY41" fmla="*/ 616101 h 2870773"/>
                  <a:gd name="connsiteX42" fmla="*/ 110626 w 560331"/>
                  <a:gd name="connsiteY42" fmla="*/ 661071 h 2870773"/>
                  <a:gd name="connsiteX43" fmla="*/ 125616 w 560331"/>
                  <a:gd name="connsiteY43" fmla="*/ 706042 h 2870773"/>
                  <a:gd name="connsiteX44" fmla="*/ 185576 w 560331"/>
                  <a:gd name="connsiteY44" fmla="*/ 780993 h 2870773"/>
                  <a:gd name="connsiteX45" fmla="*/ 200567 w 560331"/>
                  <a:gd name="connsiteY45" fmla="*/ 900914 h 2870773"/>
                  <a:gd name="connsiteX46" fmla="*/ 185576 w 560331"/>
                  <a:gd name="connsiteY46" fmla="*/ 825963 h 287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560331" h="2870773">
                    <a:moveTo>
                      <a:pt x="185576" y="825963"/>
                    </a:moveTo>
                    <a:lnTo>
                      <a:pt x="185576" y="825963"/>
                    </a:lnTo>
                    <a:cubicBezTo>
                      <a:pt x="250534" y="1235694"/>
                      <a:pt x="331408" y="1643217"/>
                      <a:pt x="380449" y="2055157"/>
                    </a:cubicBezTo>
                    <a:cubicBezTo>
                      <a:pt x="382579" y="2073047"/>
                      <a:pt x="344556" y="2069575"/>
                      <a:pt x="335478" y="2085137"/>
                    </a:cubicBezTo>
                    <a:cubicBezTo>
                      <a:pt x="308361" y="2131622"/>
                      <a:pt x="299584" y="2186904"/>
                      <a:pt x="275517" y="2235039"/>
                    </a:cubicBezTo>
                    <a:lnTo>
                      <a:pt x="245537" y="2294999"/>
                    </a:lnTo>
                    <a:cubicBezTo>
                      <a:pt x="240540" y="2314986"/>
                      <a:pt x="236207" y="2335151"/>
                      <a:pt x="230547" y="2354960"/>
                    </a:cubicBezTo>
                    <a:cubicBezTo>
                      <a:pt x="226206" y="2370153"/>
                      <a:pt x="218985" y="2384506"/>
                      <a:pt x="215557" y="2399931"/>
                    </a:cubicBezTo>
                    <a:cubicBezTo>
                      <a:pt x="208964" y="2429601"/>
                      <a:pt x="206004" y="2459968"/>
                      <a:pt x="200567" y="2489871"/>
                    </a:cubicBezTo>
                    <a:cubicBezTo>
                      <a:pt x="196009" y="2514939"/>
                      <a:pt x="189765" y="2539690"/>
                      <a:pt x="185576" y="2564822"/>
                    </a:cubicBezTo>
                    <a:cubicBezTo>
                      <a:pt x="178497" y="2607295"/>
                      <a:pt x="163134" y="2755883"/>
                      <a:pt x="140606" y="2789675"/>
                    </a:cubicBezTo>
                    <a:lnTo>
                      <a:pt x="110626" y="2834645"/>
                    </a:lnTo>
                    <a:cubicBezTo>
                      <a:pt x="120619" y="2844639"/>
                      <a:pt x="126515" y="2863542"/>
                      <a:pt x="140606" y="2864626"/>
                    </a:cubicBezTo>
                    <a:cubicBezTo>
                      <a:pt x="297622" y="2876704"/>
                      <a:pt x="277607" y="2877526"/>
                      <a:pt x="350468" y="2804665"/>
                    </a:cubicBezTo>
                    <a:lnTo>
                      <a:pt x="395439" y="2669753"/>
                    </a:lnTo>
                    <a:lnTo>
                      <a:pt x="410429" y="2624783"/>
                    </a:lnTo>
                    <a:lnTo>
                      <a:pt x="425419" y="2579812"/>
                    </a:lnTo>
                    <a:cubicBezTo>
                      <a:pt x="444256" y="2447950"/>
                      <a:pt x="441519" y="2477661"/>
                      <a:pt x="455399" y="2324980"/>
                    </a:cubicBezTo>
                    <a:cubicBezTo>
                      <a:pt x="460847" y="2265059"/>
                      <a:pt x="462927" y="2204802"/>
                      <a:pt x="470390" y="2145098"/>
                    </a:cubicBezTo>
                    <a:cubicBezTo>
                      <a:pt x="472945" y="2124655"/>
                      <a:pt x="481583" y="2105386"/>
                      <a:pt x="485380" y="2085137"/>
                    </a:cubicBezTo>
                    <a:cubicBezTo>
                      <a:pt x="496582" y="2025390"/>
                      <a:pt x="496137" y="1962923"/>
                      <a:pt x="515360" y="1905255"/>
                    </a:cubicBezTo>
                    <a:cubicBezTo>
                      <a:pt x="551306" y="1797418"/>
                      <a:pt x="507689" y="1932100"/>
                      <a:pt x="545340" y="1800324"/>
                    </a:cubicBezTo>
                    <a:cubicBezTo>
                      <a:pt x="549681" y="1785131"/>
                      <a:pt x="555334" y="1770343"/>
                      <a:pt x="560331" y="1755353"/>
                    </a:cubicBezTo>
                    <a:cubicBezTo>
                      <a:pt x="555334" y="1555484"/>
                      <a:pt x="565234" y="1354686"/>
                      <a:pt x="545340" y="1155747"/>
                    </a:cubicBezTo>
                    <a:cubicBezTo>
                      <a:pt x="539985" y="1102198"/>
                      <a:pt x="523435" y="1043898"/>
                      <a:pt x="485380" y="1005845"/>
                    </a:cubicBezTo>
                    <a:lnTo>
                      <a:pt x="455399" y="975865"/>
                    </a:lnTo>
                    <a:cubicBezTo>
                      <a:pt x="445406" y="950881"/>
                      <a:pt x="437453" y="924981"/>
                      <a:pt x="425419" y="900914"/>
                    </a:cubicBezTo>
                    <a:cubicBezTo>
                      <a:pt x="417362" y="884800"/>
                      <a:pt x="403496" y="872058"/>
                      <a:pt x="395439" y="855944"/>
                    </a:cubicBezTo>
                    <a:cubicBezTo>
                      <a:pt x="388373" y="841811"/>
                      <a:pt x="388123" y="824786"/>
                      <a:pt x="380449" y="810973"/>
                    </a:cubicBezTo>
                    <a:cubicBezTo>
                      <a:pt x="362950" y="779475"/>
                      <a:pt x="336602" y="753260"/>
                      <a:pt x="320488" y="721032"/>
                    </a:cubicBezTo>
                    <a:cubicBezTo>
                      <a:pt x="310495" y="701045"/>
                      <a:pt x="302903" y="679664"/>
                      <a:pt x="290508" y="661071"/>
                    </a:cubicBezTo>
                    <a:cubicBezTo>
                      <a:pt x="267830" y="627055"/>
                      <a:pt x="246737" y="627837"/>
                      <a:pt x="215557" y="601111"/>
                    </a:cubicBezTo>
                    <a:cubicBezTo>
                      <a:pt x="194096" y="582716"/>
                      <a:pt x="155596" y="541150"/>
                      <a:pt x="155596" y="541150"/>
                    </a:cubicBezTo>
                    <a:cubicBezTo>
                      <a:pt x="150599" y="526160"/>
                      <a:pt x="143433" y="511726"/>
                      <a:pt x="140606" y="496180"/>
                    </a:cubicBezTo>
                    <a:cubicBezTo>
                      <a:pt x="116769" y="365077"/>
                      <a:pt x="120938" y="280649"/>
                      <a:pt x="140606" y="136416"/>
                    </a:cubicBezTo>
                    <a:cubicBezTo>
                      <a:pt x="144876" y="105104"/>
                      <a:pt x="170586" y="46475"/>
                      <a:pt x="170586" y="46475"/>
                    </a:cubicBezTo>
                    <a:cubicBezTo>
                      <a:pt x="165589" y="31485"/>
                      <a:pt x="170789" y="5845"/>
                      <a:pt x="155596" y="1504"/>
                    </a:cubicBezTo>
                    <a:cubicBezTo>
                      <a:pt x="127182" y="-6614"/>
                      <a:pt x="54400" y="20246"/>
                      <a:pt x="20685" y="31485"/>
                    </a:cubicBezTo>
                    <a:cubicBezTo>
                      <a:pt x="-14182" y="136078"/>
                      <a:pt x="1482" y="69700"/>
                      <a:pt x="20685" y="271327"/>
                    </a:cubicBezTo>
                    <a:cubicBezTo>
                      <a:pt x="28257" y="350834"/>
                      <a:pt x="34464" y="393296"/>
                      <a:pt x="50665" y="466199"/>
                    </a:cubicBezTo>
                    <a:cubicBezTo>
                      <a:pt x="55134" y="486311"/>
                      <a:pt x="59735" y="506427"/>
                      <a:pt x="65655" y="526160"/>
                    </a:cubicBezTo>
                    <a:cubicBezTo>
                      <a:pt x="74736" y="556429"/>
                      <a:pt x="85641" y="586121"/>
                      <a:pt x="95635" y="616101"/>
                    </a:cubicBezTo>
                    <a:lnTo>
                      <a:pt x="110626" y="661071"/>
                    </a:lnTo>
                    <a:cubicBezTo>
                      <a:pt x="115623" y="676061"/>
                      <a:pt x="116851" y="692895"/>
                      <a:pt x="125616" y="706042"/>
                    </a:cubicBezTo>
                    <a:cubicBezTo>
                      <a:pt x="163436" y="762771"/>
                      <a:pt x="142857" y="738273"/>
                      <a:pt x="185576" y="780993"/>
                    </a:cubicBezTo>
                    <a:cubicBezTo>
                      <a:pt x="203507" y="870643"/>
                      <a:pt x="200567" y="830466"/>
                      <a:pt x="200567" y="900914"/>
                    </a:cubicBezTo>
                    <a:lnTo>
                      <a:pt x="185576" y="8259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1A44155-3C0A-4E58-A9F9-F2F3AD929C86}"/>
                  </a:ext>
                </a:extLst>
              </p:cNvPr>
              <p:cNvSpPr/>
              <p:nvPr/>
            </p:nvSpPr>
            <p:spPr>
              <a:xfrm rot="7771826" flipH="1" flipV="1">
                <a:off x="3674528" y="796800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A018137-BC16-49BD-BD4F-BA90750FDC83}"/>
                  </a:ext>
                </a:extLst>
              </p:cNvPr>
              <p:cNvSpPr/>
              <p:nvPr/>
            </p:nvSpPr>
            <p:spPr>
              <a:xfrm rot="7771826" flipH="1" flipV="1">
                <a:off x="3940491" y="470148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37AC562E-41B6-4031-B94A-4F7CDE59FDF9}"/>
                  </a:ext>
                </a:extLst>
              </p:cNvPr>
              <p:cNvSpPr/>
              <p:nvPr/>
            </p:nvSpPr>
            <p:spPr>
              <a:xfrm rot="7771826" flipH="1" flipV="1">
                <a:off x="4195554" y="366470"/>
                <a:ext cx="591093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C1DDB673-1120-4884-B82A-82BED8ECB66F}"/>
                  </a:ext>
                </a:extLst>
              </p:cNvPr>
              <p:cNvSpPr/>
              <p:nvPr/>
            </p:nvSpPr>
            <p:spPr>
              <a:xfrm rot="5140879">
                <a:off x="6876247" y="2852691"/>
                <a:ext cx="591093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246CA1B-15CB-493C-AFC2-E844CB821D63}"/>
                  </a:ext>
                </a:extLst>
              </p:cNvPr>
              <p:cNvSpPr/>
              <p:nvPr/>
            </p:nvSpPr>
            <p:spPr>
              <a:xfrm rot="7138771">
                <a:off x="7006746" y="3142094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D815063-9298-4E2F-A8DF-748047D59ACE}"/>
                  </a:ext>
                </a:extLst>
              </p:cNvPr>
              <p:cNvSpPr/>
              <p:nvPr/>
            </p:nvSpPr>
            <p:spPr>
              <a:xfrm rot="8433752">
                <a:off x="6725724" y="3539504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F574AD2-3D45-453A-89AB-79712A5EF8CB}"/>
                  </a:ext>
                </a:extLst>
              </p:cNvPr>
              <p:cNvSpPr/>
              <p:nvPr/>
            </p:nvSpPr>
            <p:spPr>
              <a:xfrm rot="19623652" flipV="1">
                <a:off x="6283368" y="4060168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8784F94-4567-448B-98A4-C873D4810A5E}"/>
                  </a:ext>
                </a:extLst>
              </p:cNvPr>
              <p:cNvSpPr/>
              <p:nvPr/>
            </p:nvSpPr>
            <p:spPr>
              <a:xfrm rot="19024382" flipV="1">
                <a:off x="6528661" y="3810955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C9D2D72-969A-4ACD-B49B-DD8AB759059E}"/>
                </a:ext>
              </a:extLst>
            </p:cNvPr>
            <p:cNvGrpSpPr/>
            <p:nvPr/>
          </p:nvGrpSpPr>
          <p:grpSpPr>
            <a:xfrm rot="18273530">
              <a:off x="2617885" y="582959"/>
              <a:ext cx="6399948" cy="6307850"/>
              <a:chOff x="2160685" y="125759"/>
              <a:chExt cx="6399948" cy="6307850"/>
            </a:xfrm>
            <a:solidFill>
              <a:schemeClr val="accent1">
                <a:lumMod val="60000"/>
                <a:lumOff val="40000"/>
                <a:alpha val="61000"/>
              </a:schemeClr>
            </a:solidFill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94A6278B-5522-4DB1-92EE-FCDF11B46686}"/>
                  </a:ext>
                </a:extLst>
              </p:cNvPr>
              <p:cNvSpPr/>
              <p:nvPr/>
            </p:nvSpPr>
            <p:spPr>
              <a:xfrm>
                <a:off x="5433932" y="3912432"/>
                <a:ext cx="367836" cy="2188564"/>
              </a:xfrm>
              <a:custGeom>
                <a:avLst/>
                <a:gdLst>
                  <a:gd name="connsiteX0" fmla="*/ 104931 w 318617"/>
                  <a:gd name="connsiteY0" fmla="*/ 0 h 1071621"/>
                  <a:gd name="connsiteX1" fmla="*/ 104931 w 318617"/>
                  <a:gd name="connsiteY1" fmla="*/ 0 h 1071621"/>
                  <a:gd name="connsiteX2" fmla="*/ 74951 w 318617"/>
                  <a:gd name="connsiteY2" fmla="*/ 134912 h 1071621"/>
                  <a:gd name="connsiteX3" fmla="*/ 44971 w 318617"/>
                  <a:gd name="connsiteY3" fmla="*/ 269823 h 1071621"/>
                  <a:gd name="connsiteX4" fmla="*/ 29981 w 318617"/>
                  <a:gd name="connsiteY4" fmla="*/ 359764 h 1071621"/>
                  <a:gd name="connsiteX5" fmla="*/ 0 w 318617"/>
                  <a:gd name="connsiteY5" fmla="*/ 644577 h 1071621"/>
                  <a:gd name="connsiteX6" fmla="*/ 44971 w 318617"/>
                  <a:gd name="connsiteY6" fmla="*/ 809469 h 1071621"/>
                  <a:gd name="connsiteX7" fmla="*/ 89941 w 318617"/>
                  <a:gd name="connsiteY7" fmla="*/ 839449 h 1071621"/>
                  <a:gd name="connsiteX8" fmla="*/ 164892 w 318617"/>
                  <a:gd name="connsiteY8" fmla="*/ 914400 h 1071621"/>
                  <a:gd name="connsiteX9" fmla="*/ 224853 w 318617"/>
                  <a:gd name="connsiteY9" fmla="*/ 974361 h 1071621"/>
                  <a:gd name="connsiteX10" fmla="*/ 239843 w 318617"/>
                  <a:gd name="connsiteY10" fmla="*/ 1019331 h 1071621"/>
                  <a:gd name="connsiteX11" fmla="*/ 284813 w 318617"/>
                  <a:gd name="connsiteY11" fmla="*/ 1034321 h 1071621"/>
                  <a:gd name="connsiteX12" fmla="*/ 269823 w 318617"/>
                  <a:gd name="connsiteY12" fmla="*/ 1019331 h 1071621"/>
                  <a:gd name="connsiteX13" fmla="*/ 239843 w 318617"/>
                  <a:gd name="connsiteY13" fmla="*/ 974361 h 1071621"/>
                  <a:gd name="connsiteX14" fmla="*/ 179882 w 318617"/>
                  <a:gd name="connsiteY14" fmla="*/ 854440 h 1071621"/>
                  <a:gd name="connsiteX15" fmla="*/ 164892 w 318617"/>
                  <a:gd name="connsiteY15" fmla="*/ 749508 h 1071621"/>
                  <a:gd name="connsiteX16" fmla="*/ 149902 w 318617"/>
                  <a:gd name="connsiteY16" fmla="*/ 299803 h 1071621"/>
                  <a:gd name="connsiteX17" fmla="*/ 119922 w 318617"/>
                  <a:gd name="connsiteY17" fmla="*/ 209862 h 1071621"/>
                  <a:gd name="connsiteX18" fmla="*/ 104931 w 318617"/>
                  <a:gd name="connsiteY18" fmla="*/ 0 h 1071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8617" h="1071621">
                    <a:moveTo>
                      <a:pt x="104931" y="0"/>
                    </a:moveTo>
                    <a:lnTo>
                      <a:pt x="104931" y="0"/>
                    </a:lnTo>
                    <a:cubicBezTo>
                      <a:pt x="94938" y="44971"/>
                      <a:pt x="83985" y="89739"/>
                      <a:pt x="74951" y="134912"/>
                    </a:cubicBezTo>
                    <a:cubicBezTo>
                      <a:pt x="48570" y="266819"/>
                      <a:pt x="74144" y="182304"/>
                      <a:pt x="44971" y="269823"/>
                    </a:cubicBezTo>
                    <a:cubicBezTo>
                      <a:pt x="39974" y="299803"/>
                      <a:pt x="32863" y="329507"/>
                      <a:pt x="29981" y="359764"/>
                    </a:cubicBezTo>
                    <a:cubicBezTo>
                      <a:pt x="2293" y="650478"/>
                      <a:pt x="36315" y="499317"/>
                      <a:pt x="0" y="644577"/>
                    </a:cubicBezTo>
                    <a:cubicBezTo>
                      <a:pt x="4675" y="667953"/>
                      <a:pt x="27414" y="797764"/>
                      <a:pt x="44971" y="809469"/>
                    </a:cubicBezTo>
                    <a:lnTo>
                      <a:pt x="89941" y="839449"/>
                    </a:lnTo>
                    <a:cubicBezTo>
                      <a:pt x="147683" y="926060"/>
                      <a:pt x="87165" y="847777"/>
                      <a:pt x="164892" y="914400"/>
                    </a:cubicBezTo>
                    <a:cubicBezTo>
                      <a:pt x="186353" y="932795"/>
                      <a:pt x="224853" y="974361"/>
                      <a:pt x="224853" y="974361"/>
                    </a:cubicBezTo>
                    <a:cubicBezTo>
                      <a:pt x="229850" y="989351"/>
                      <a:pt x="228670" y="1008158"/>
                      <a:pt x="239843" y="1019331"/>
                    </a:cubicBezTo>
                    <a:cubicBezTo>
                      <a:pt x="251016" y="1030504"/>
                      <a:pt x="271264" y="1026191"/>
                      <a:pt x="284813" y="1034321"/>
                    </a:cubicBezTo>
                    <a:cubicBezTo>
                      <a:pt x="312018" y="1050644"/>
                      <a:pt x="351437" y="1117268"/>
                      <a:pt x="269823" y="1019331"/>
                    </a:cubicBezTo>
                    <a:cubicBezTo>
                      <a:pt x="258290" y="1005491"/>
                      <a:pt x="249836" y="989351"/>
                      <a:pt x="239843" y="974361"/>
                    </a:cubicBezTo>
                    <a:cubicBezTo>
                      <a:pt x="205394" y="871012"/>
                      <a:pt x="232209" y="906766"/>
                      <a:pt x="179882" y="854440"/>
                    </a:cubicBezTo>
                    <a:cubicBezTo>
                      <a:pt x="174885" y="819463"/>
                      <a:pt x="166799" y="784789"/>
                      <a:pt x="164892" y="749508"/>
                    </a:cubicBezTo>
                    <a:cubicBezTo>
                      <a:pt x="156797" y="599742"/>
                      <a:pt x="162357" y="449270"/>
                      <a:pt x="149902" y="299803"/>
                    </a:cubicBezTo>
                    <a:cubicBezTo>
                      <a:pt x="147278" y="268310"/>
                      <a:pt x="125118" y="241034"/>
                      <a:pt x="119922" y="209862"/>
                    </a:cubicBezTo>
                    <a:cubicBezTo>
                      <a:pt x="98359" y="80491"/>
                      <a:pt x="107429" y="34977"/>
                      <a:pt x="1049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2D27A0B-571D-4218-98DE-58223467A6BB}"/>
                  </a:ext>
                </a:extLst>
              </p:cNvPr>
              <p:cNvSpPr/>
              <p:nvPr/>
            </p:nvSpPr>
            <p:spPr>
              <a:xfrm>
                <a:off x="5843119" y="3984065"/>
                <a:ext cx="410429" cy="2449544"/>
              </a:xfrm>
              <a:custGeom>
                <a:avLst/>
                <a:gdLst>
                  <a:gd name="connsiteX0" fmla="*/ 185576 w 560331"/>
                  <a:gd name="connsiteY0" fmla="*/ 825963 h 2870773"/>
                  <a:gd name="connsiteX1" fmla="*/ 185576 w 560331"/>
                  <a:gd name="connsiteY1" fmla="*/ 825963 h 2870773"/>
                  <a:gd name="connsiteX2" fmla="*/ 380449 w 560331"/>
                  <a:gd name="connsiteY2" fmla="*/ 2055157 h 2870773"/>
                  <a:gd name="connsiteX3" fmla="*/ 335478 w 560331"/>
                  <a:gd name="connsiteY3" fmla="*/ 2085137 h 2870773"/>
                  <a:gd name="connsiteX4" fmla="*/ 275517 w 560331"/>
                  <a:gd name="connsiteY4" fmla="*/ 2235039 h 2870773"/>
                  <a:gd name="connsiteX5" fmla="*/ 245537 w 560331"/>
                  <a:gd name="connsiteY5" fmla="*/ 2294999 h 2870773"/>
                  <a:gd name="connsiteX6" fmla="*/ 230547 w 560331"/>
                  <a:gd name="connsiteY6" fmla="*/ 2354960 h 2870773"/>
                  <a:gd name="connsiteX7" fmla="*/ 215557 w 560331"/>
                  <a:gd name="connsiteY7" fmla="*/ 2399931 h 2870773"/>
                  <a:gd name="connsiteX8" fmla="*/ 200567 w 560331"/>
                  <a:gd name="connsiteY8" fmla="*/ 2489871 h 2870773"/>
                  <a:gd name="connsiteX9" fmla="*/ 185576 w 560331"/>
                  <a:gd name="connsiteY9" fmla="*/ 2564822 h 2870773"/>
                  <a:gd name="connsiteX10" fmla="*/ 140606 w 560331"/>
                  <a:gd name="connsiteY10" fmla="*/ 2789675 h 2870773"/>
                  <a:gd name="connsiteX11" fmla="*/ 110626 w 560331"/>
                  <a:gd name="connsiteY11" fmla="*/ 2834645 h 2870773"/>
                  <a:gd name="connsiteX12" fmla="*/ 140606 w 560331"/>
                  <a:gd name="connsiteY12" fmla="*/ 2864626 h 2870773"/>
                  <a:gd name="connsiteX13" fmla="*/ 350468 w 560331"/>
                  <a:gd name="connsiteY13" fmla="*/ 2804665 h 2870773"/>
                  <a:gd name="connsiteX14" fmla="*/ 395439 w 560331"/>
                  <a:gd name="connsiteY14" fmla="*/ 2669753 h 2870773"/>
                  <a:gd name="connsiteX15" fmla="*/ 410429 w 560331"/>
                  <a:gd name="connsiteY15" fmla="*/ 2624783 h 2870773"/>
                  <a:gd name="connsiteX16" fmla="*/ 425419 w 560331"/>
                  <a:gd name="connsiteY16" fmla="*/ 2579812 h 2870773"/>
                  <a:gd name="connsiteX17" fmla="*/ 455399 w 560331"/>
                  <a:gd name="connsiteY17" fmla="*/ 2324980 h 2870773"/>
                  <a:gd name="connsiteX18" fmla="*/ 470390 w 560331"/>
                  <a:gd name="connsiteY18" fmla="*/ 2145098 h 2870773"/>
                  <a:gd name="connsiteX19" fmla="*/ 485380 w 560331"/>
                  <a:gd name="connsiteY19" fmla="*/ 2085137 h 2870773"/>
                  <a:gd name="connsiteX20" fmla="*/ 515360 w 560331"/>
                  <a:gd name="connsiteY20" fmla="*/ 1905255 h 2870773"/>
                  <a:gd name="connsiteX21" fmla="*/ 545340 w 560331"/>
                  <a:gd name="connsiteY21" fmla="*/ 1800324 h 2870773"/>
                  <a:gd name="connsiteX22" fmla="*/ 560331 w 560331"/>
                  <a:gd name="connsiteY22" fmla="*/ 1755353 h 2870773"/>
                  <a:gd name="connsiteX23" fmla="*/ 545340 w 560331"/>
                  <a:gd name="connsiteY23" fmla="*/ 1155747 h 2870773"/>
                  <a:gd name="connsiteX24" fmla="*/ 485380 w 560331"/>
                  <a:gd name="connsiteY24" fmla="*/ 1005845 h 2870773"/>
                  <a:gd name="connsiteX25" fmla="*/ 455399 w 560331"/>
                  <a:gd name="connsiteY25" fmla="*/ 975865 h 2870773"/>
                  <a:gd name="connsiteX26" fmla="*/ 425419 w 560331"/>
                  <a:gd name="connsiteY26" fmla="*/ 900914 h 2870773"/>
                  <a:gd name="connsiteX27" fmla="*/ 395439 w 560331"/>
                  <a:gd name="connsiteY27" fmla="*/ 855944 h 2870773"/>
                  <a:gd name="connsiteX28" fmla="*/ 380449 w 560331"/>
                  <a:gd name="connsiteY28" fmla="*/ 810973 h 2870773"/>
                  <a:gd name="connsiteX29" fmla="*/ 320488 w 560331"/>
                  <a:gd name="connsiteY29" fmla="*/ 721032 h 2870773"/>
                  <a:gd name="connsiteX30" fmla="*/ 290508 w 560331"/>
                  <a:gd name="connsiteY30" fmla="*/ 661071 h 2870773"/>
                  <a:gd name="connsiteX31" fmla="*/ 215557 w 560331"/>
                  <a:gd name="connsiteY31" fmla="*/ 601111 h 2870773"/>
                  <a:gd name="connsiteX32" fmla="*/ 155596 w 560331"/>
                  <a:gd name="connsiteY32" fmla="*/ 541150 h 2870773"/>
                  <a:gd name="connsiteX33" fmla="*/ 140606 w 560331"/>
                  <a:gd name="connsiteY33" fmla="*/ 496180 h 2870773"/>
                  <a:gd name="connsiteX34" fmla="*/ 140606 w 560331"/>
                  <a:gd name="connsiteY34" fmla="*/ 136416 h 2870773"/>
                  <a:gd name="connsiteX35" fmla="*/ 170586 w 560331"/>
                  <a:gd name="connsiteY35" fmla="*/ 46475 h 2870773"/>
                  <a:gd name="connsiteX36" fmla="*/ 155596 w 560331"/>
                  <a:gd name="connsiteY36" fmla="*/ 1504 h 2870773"/>
                  <a:gd name="connsiteX37" fmla="*/ 20685 w 560331"/>
                  <a:gd name="connsiteY37" fmla="*/ 31485 h 2870773"/>
                  <a:gd name="connsiteX38" fmla="*/ 20685 w 560331"/>
                  <a:gd name="connsiteY38" fmla="*/ 271327 h 2870773"/>
                  <a:gd name="connsiteX39" fmla="*/ 50665 w 560331"/>
                  <a:gd name="connsiteY39" fmla="*/ 466199 h 2870773"/>
                  <a:gd name="connsiteX40" fmla="*/ 65655 w 560331"/>
                  <a:gd name="connsiteY40" fmla="*/ 526160 h 2870773"/>
                  <a:gd name="connsiteX41" fmla="*/ 95635 w 560331"/>
                  <a:gd name="connsiteY41" fmla="*/ 616101 h 2870773"/>
                  <a:gd name="connsiteX42" fmla="*/ 110626 w 560331"/>
                  <a:gd name="connsiteY42" fmla="*/ 661071 h 2870773"/>
                  <a:gd name="connsiteX43" fmla="*/ 125616 w 560331"/>
                  <a:gd name="connsiteY43" fmla="*/ 706042 h 2870773"/>
                  <a:gd name="connsiteX44" fmla="*/ 185576 w 560331"/>
                  <a:gd name="connsiteY44" fmla="*/ 780993 h 2870773"/>
                  <a:gd name="connsiteX45" fmla="*/ 200567 w 560331"/>
                  <a:gd name="connsiteY45" fmla="*/ 900914 h 2870773"/>
                  <a:gd name="connsiteX46" fmla="*/ 185576 w 560331"/>
                  <a:gd name="connsiteY46" fmla="*/ 825963 h 287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560331" h="2870773">
                    <a:moveTo>
                      <a:pt x="185576" y="825963"/>
                    </a:moveTo>
                    <a:lnTo>
                      <a:pt x="185576" y="825963"/>
                    </a:lnTo>
                    <a:cubicBezTo>
                      <a:pt x="250534" y="1235694"/>
                      <a:pt x="331408" y="1643217"/>
                      <a:pt x="380449" y="2055157"/>
                    </a:cubicBezTo>
                    <a:cubicBezTo>
                      <a:pt x="382579" y="2073047"/>
                      <a:pt x="344556" y="2069575"/>
                      <a:pt x="335478" y="2085137"/>
                    </a:cubicBezTo>
                    <a:cubicBezTo>
                      <a:pt x="308361" y="2131622"/>
                      <a:pt x="299584" y="2186904"/>
                      <a:pt x="275517" y="2235039"/>
                    </a:cubicBezTo>
                    <a:lnTo>
                      <a:pt x="245537" y="2294999"/>
                    </a:lnTo>
                    <a:cubicBezTo>
                      <a:pt x="240540" y="2314986"/>
                      <a:pt x="236207" y="2335151"/>
                      <a:pt x="230547" y="2354960"/>
                    </a:cubicBezTo>
                    <a:cubicBezTo>
                      <a:pt x="226206" y="2370153"/>
                      <a:pt x="218985" y="2384506"/>
                      <a:pt x="215557" y="2399931"/>
                    </a:cubicBezTo>
                    <a:cubicBezTo>
                      <a:pt x="208964" y="2429601"/>
                      <a:pt x="206004" y="2459968"/>
                      <a:pt x="200567" y="2489871"/>
                    </a:cubicBezTo>
                    <a:cubicBezTo>
                      <a:pt x="196009" y="2514939"/>
                      <a:pt x="189765" y="2539690"/>
                      <a:pt x="185576" y="2564822"/>
                    </a:cubicBezTo>
                    <a:cubicBezTo>
                      <a:pt x="178497" y="2607295"/>
                      <a:pt x="163134" y="2755883"/>
                      <a:pt x="140606" y="2789675"/>
                    </a:cubicBezTo>
                    <a:lnTo>
                      <a:pt x="110626" y="2834645"/>
                    </a:lnTo>
                    <a:cubicBezTo>
                      <a:pt x="120619" y="2844639"/>
                      <a:pt x="126515" y="2863542"/>
                      <a:pt x="140606" y="2864626"/>
                    </a:cubicBezTo>
                    <a:cubicBezTo>
                      <a:pt x="297622" y="2876704"/>
                      <a:pt x="277607" y="2877526"/>
                      <a:pt x="350468" y="2804665"/>
                    </a:cubicBezTo>
                    <a:lnTo>
                      <a:pt x="395439" y="2669753"/>
                    </a:lnTo>
                    <a:lnTo>
                      <a:pt x="410429" y="2624783"/>
                    </a:lnTo>
                    <a:lnTo>
                      <a:pt x="425419" y="2579812"/>
                    </a:lnTo>
                    <a:cubicBezTo>
                      <a:pt x="444256" y="2447950"/>
                      <a:pt x="441519" y="2477661"/>
                      <a:pt x="455399" y="2324980"/>
                    </a:cubicBezTo>
                    <a:cubicBezTo>
                      <a:pt x="460847" y="2265059"/>
                      <a:pt x="462927" y="2204802"/>
                      <a:pt x="470390" y="2145098"/>
                    </a:cubicBezTo>
                    <a:cubicBezTo>
                      <a:pt x="472945" y="2124655"/>
                      <a:pt x="481583" y="2105386"/>
                      <a:pt x="485380" y="2085137"/>
                    </a:cubicBezTo>
                    <a:cubicBezTo>
                      <a:pt x="496582" y="2025390"/>
                      <a:pt x="496137" y="1962923"/>
                      <a:pt x="515360" y="1905255"/>
                    </a:cubicBezTo>
                    <a:cubicBezTo>
                      <a:pt x="551306" y="1797418"/>
                      <a:pt x="507689" y="1932100"/>
                      <a:pt x="545340" y="1800324"/>
                    </a:cubicBezTo>
                    <a:cubicBezTo>
                      <a:pt x="549681" y="1785131"/>
                      <a:pt x="555334" y="1770343"/>
                      <a:pt x="560331" y="1755353"/>
                    </a:cubicBezTo>
                    <a:cubicBezTo>
                      <a:pt x="555334" y="1555484"/>
                      <a:pt x="565234" y="1354686"/>
                      <a:pt x="545340" y="1155747"/>
                    </a:cubicBezTo>
                    <a:cubicBezTo>
                      <a:pt x="539985" y="1102198"/>
                      <a:pt x="523435" y="1043898"/>
                      <a:pt x="485380" y="1005845"/>
                    </a:cubicBezTo>
                    <a:lnTo>
                      <a:pt x="455399" y="975865"/>
                    </a:lnTo>
                    <a:cubicBezTo>
                      <a:pt x="445406" y="950881"/>
                      <a:pt x="437453" y="924981"/>
                      <a:pt x="425419" y="900914"/>
                    </a:cubicBezTo>
                    <a:cubicBezTo>
                      <a:pt x="417362" y="884800"/>
                      <a:pt x="403496" y="872058"/>
                      <a:pt x="395439" y="855944"/>
                    </a:cubicBezTo>
                    <a:cubicBezTo>
                      <a:pt x="388373" y="841811"/>
                      <a:pt x="388123" y="824786"/>
                      <a:pt x="380449" y="810973"/>
                    </a:cubicBezTo>
                    <a:cubicBezTo>
                      <a:pt x="362950" y="779475"/>
                      <a:pt x="336602" y="753260"/>
                      <a:pt x="320488" y="721032"/>
                    </a:cubicBezTo>
                    <a:cubicBezTo>
                      <a:pt x="310495" y="701045"/>
                      <a:pt x="302903" y="679664"/>
                      <a:pt x="290508" y="661071"/>
                    </a:cubicBezTo>
                    <a:cubicBezTo>
                      <a:pt x="267830" y="627055"/>
                      <a:pt x="246737" y="627837"/>
                      <a:pt x="215557" y="601111"/>
                    </a:cubicBezTo>
                    <a:cubicBezTo>
                      <a:pt x="194096" y="582716"/>
                      <a:pt x="155596" y="541150"/>
                      <a:pt x="155596" y="541150"/>
                    </a:cubicBezTo>
                    <a:cubicBezTo>
                      <a:pt x="150599" y="526160"/>
                      <a:pt x="143433" y="511726"/>
                      <a:pt x="140606" y="496180"/>
                    </a:cubicBezTo>
                    <a:cubicBezTo>
                      <a:pt x="116769" y="365077"/>
                      <a:pt x="120938" y="280649"/>
                      <a:pt x="140606" y="136416"/>
                    </a:cubicBezTo>
                    <a:cubicBezTo>
                      <a:pt x="144876" y="105104"/>
                      <a:pt x="170586" y="46475"/>
                      <a:pt x="170586" y="46475"/>
                    </a:cubicBezTo>
                    <a:cubicBezTo>
                      <a:pt x="165589" y="31485"/>
                      <a:pt x="170789" y="5845"/>
                      <a:pt x="155596" y="1504"/>
                    </a:cubicBezTo>
                    <a:cubicBezTo>
                      <a:pt x="127182" y="-6614"/>
                      <a:pt x="54400" y="20246"/>
                      <a:pt x="20685" y="31485"/>
                    </a:cubicBezTo>
                    <a:cubicBezTo>
                      <a:pt x="-14182" y="136078"/>
                      <a:pt x="1482" y="69700"/>
                      <a:pt x="20685" y="271327"/>
                    </a:cubicBezTo>
                    <a:cubicBezTo>
                      <a:pt x="28257" y="350834"/>
                      <a:pt x="34464" y="393296"/>
                      <a:pt x="50665" y="466199"/>
                    </a:cubicBezTo>
                    <a:cubicBezTo>
                      <a:pt x="55134" y="486311"/>
                      <a:pt x="59735" y="506427"/>
                      <a:pt x="65655" y="526160"/>
                    </a:cubicBezTo>
                    <a:cubicBezTo>
                      <a:pt x="74736" y="556429"/>
                      <a:pt x="85641" y="586121"/>
                      <a:pt x="95635" y="616101"/>
                    </a:cubicBezTo>
                    <a:lnTo>
                      <a:pt x="110626" y="661071"/>
                    </a:lnTo>
                    <a:cubicBezTo>
                      <a:pt x="115623" y="676061"/>
                      <a:pt x="116851" y="692895"/>
                      <a:pt x="125616" y="706042"/>
                    </a:cubicBezTo>
                    <a:cubicBezTo>
                      <a:pt x="163436" y="762771"/>
                      <a:pt x="142857" y="738273"/>
                      <a:pt x="185576" y="780993"/>
                    </a:cubicBezTo>
                    <a:cubicBezTo>
                      <a:pt x="203507" y="870643"/>
                      <a:pt x="200567" y="830466"/>
                      <a:pt x="200567" y="900914"/>
                    </a:cubicBezTo>
                    <a:lnTo>
                      <a:pt x="185576" y="8259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92636A43-51A1-4699-A813-2285F79C0F27}"/>
                  </a:ext>
                </a:extLst>
              </p:cNvPr>
              <p:cNvSpPr/>
              <p:nvPr/>
            </p:nvSpPr>
            <p:spPr>
              <a:xfrm>
                <a:off x="4914074" y="125759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CEF8FCE3-5BBF-45D3-8911-480B8C43C134}"/>
                  </a:ext>
                </a:extLst>
              </p:cNvPr>
              <p:cNvSpPr/>
              <p:nvPr/>
            </p:nvSpPr>
            <p:spPr>
              <a:xfrm>
                <a:off x="5326302" y="125759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BD0CDE2-013A-41A6-A331-4B1568E96BC3}"/>
                  </a:ext>
                </a:extLst>
              </p:cNvPr>
              <p:cNvSpPr/>
              <p:nvPr/>
            </p:nvSpPr>
            <p:spPr>
              <a:xfrm>
                <a:off x="5641673" y="449140"/>
                <a:ext cx="591093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66098470-C4E1-458C-96AE-3831110FF9A2}"/>
                  </a:ext>
                </a:extLst>
              </p:cNvPr>
              <p:cNvSpPr/>
              <p:nvPr/>
            </p:nvSpPr>
            <p:spPr>
              <a:xfrm rot="1997892">
                <a:off x="6268622" y="347428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BD61F81-7BCF-4E3C-BE12-8EC6FBC79A40}"/>
                  </a:ext>
                </a:extLst>
              </p:cNvPr>
              <p:cNvSpPr/>
              <p:nvPr/>
            </p:nvSpPr>
            <p:spPr>
              <a:xfrm rot="3292873">
                <a:off x="6642492" y="672544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D9ECC38-9F80-4703-BC40-B31DCC986B5C}"/>
                  </a:ext>
                </a:extLst>
              </p:cNvPr>
              <p:cNvSpPr/>
              <p:nvPr/>
            </p:nvSpPr>
            <p:spPr>
              <a:xfrm rot="16480665" flipV="1">
                <a:off x="7341968" y="2639300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F0DA3163-6BC0-46A8-8C58-1F9A03C01D55}"/>
                  </a:ext>
                </a:extLst>
              </p:cNvPr>
              <p:cNvSpPr/>
              <p:nvPr/>
            </p:nvSpPr>
            <p:spPr>
              <a:xfrm rot="16480665" flipV="1">
                <a:off x="7359295" y="2232904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C61B19A4-F89D-4197-9046-BCBDCC6A3F79}"/>
                  </a:ext>
                </a:extLst>
              </p:cNvPr>
              <p:cNvSpPr/>
              <p:nvPr/>
            </p:nvSpPr>
            <p:spPr>
              <a:xfrm rot="16480665" flipV="1">
                <a:off x="7167478" y="1807999"/>
                <a:ext cx="561841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41F9A41F-18EC-4785-A6BB-05370B1EC35F}"/>
                  </a:ext>
                </a:extLst>
              </p:cNvPr>
              <p:cNvSpPr/>
              <p:nvPr/>
            </p:nvSpPr>
            <p:spPr>
              <a:xfrm rot="14482773" flipV="1">
                <a:off x="7135460" y="1144189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6B336CC-7519-4698-951A-AF533BA5698A}"/>
                  </a:ext>
                </a:extLst>
              </p:cNvPr>
              <p:cNvSpPr/>
              <p:nvPr/>
            </p:nvSpPr>
            <p:spPr>
              <a:xfrm rot="13883503" flipV="1">
                <a:off x="6903836" y="895423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879BF1C-39A7-4A86-B88A-12569468704B}"/>
                  </a:ext>
                </a:extLst>
              </p:cNvPr>
              <p:cNvSpPr/>
              <p:nvPr/>
            </p:nvSpPr>
            <p:spPr>
              <a:xfrm flipH="1" flipV="1">
                <a:off x="5566722" y="4094741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F1B4F8E-D78E-468C-920A-25A806CC23C5}"/>
                  </a:ext>
                </a:extLst>
              </p:cNvPr>
              <p:cNvSpPr/>
              <p:nvPr/>
            </p:nvSpPr>
            <p:spPr>
              <a:xfrm flipH="1" flipV="1">
                <a:off x="5139606" y="4078428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E7472B2D-A860-4D89-B3D0-68C47980C57F}"/>
                  </a:ext>
                </a:extLst>
              </p:cNvPr>
              <p:cNvSpPr/>
              <p:nvPr/>
            </p:nvSpPr>
            <p:spPr>
              <a:xfrm flipH="1" flipV="1">
                <a:off x="4488552" y="4102710"/>
                <a:ext cx="591093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97275455-08EF-4E4D-939D-C6B5045022D4}"/>
                  </a:ext>
                </a:extLst>
              </p:cNvPr>
              <p:cNvSpPr/>
              <p:nvPr/>
            </p:nvSpPr>
            <p:spPr>
              <a:xfrm rot="1997892" flipH="1" flipV="1">
                <a:off x="4197286" y="3856759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DF87CD4C-4123-48AF-A9DA-3ED834919970}"/>
                  </a:ext>
                </a:extLst>
              </p:cNvPr>
              <p:cNvSpPr/>
              <p:nvPr/>
            </p:nvSpPr>
            <p:spPr>
              <a:xfrm rot="3292873" flipH="1" flipV="1">
                <a:off x="3838304" y="3547956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9D177506-C173-4868-A4EF-038E1E1E4F29}"/>
                  </a:ext>
                </a:extLst>
              </p:cNvPr>
              <p:cNvSpPr/>
              <p:nvPr/>
            </p:nvSpPr>
            <p:spPr>
              <a:xfrm rot="16480665" flipH="1">
                <a:off x="3150731" y="1581200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2FE0433-2292-48BD-9A15-4E7DCC71875D}"/>
                  </a:ext>
                </a:extLst>
              </p:cNvPr>
              <p:cNvSpPr/>
              <p:nvPr/>
            </p:nvSpPr>
            <p:spPr>
              <a:xfrm rot="16480665" flipH="1">
                <a:off x="3119253" y="1971283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96D3238-FC88-4E14-8923-3D8DDB39DCF2}"/>
                  </a:ext>
                </a:extLst>
              </p:cNvPr>
              <p:cNvSpPr/>
              <p:nvPr/>
            </p:nvSpPr>
            <p:spPr>
              <a:xfrm rot="16480665" flipH="1">
                <a:off x="2991999" y="2743851"/>
                <a:ext cx="561841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B27E6DA-0B67-4CA2-87AD-0B76E1CCC21A}"/>
                  </a:ext>
                </a:extLst>
              </p:cNvPr>
              <p:cNvSpPr/>
              <p:nvPr/>
            </p:nvSpPr>
            <p:spPr>
              <a:xfrm rot="14482773" flipH="1">
                <a:off x="3343088" y="3059998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EF3896A-960C-4BCC-ADAB-ACAA019D0CAD}"/>
                  </a:ext>
                </a:extLst>
              </p:cNvPr>
              <p:cNvSpPr/>
              <p:nvPr/>
            </p:nvSpPr>
            <p:spPr>
              <a:xfrm rot="13883503" flipH="1">
                <a:off x="3588863" y="3325077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744A24B0-6D92-4A82-8F46-A2938930FF73}"/>
                  </a:ext>
                </a:extLst>
              </p:cNvPr>
              <p:cNvSpPr/>
              <p:nvPr/>
            </p:nvSpPr>
            <p:spPr>
              <a:xfrm rot="7771826">
                <a:off x="3778143" y="822719"/>
                <a:ext cx="367836" cy="2188564"/>
              </a:xfrm>
              <a:custGeom>
                <a:avLst/>
                <a:gdLst>
                  <a:gd name="connsiteX0" fmla="*/ 104931 w 318617"/>
                  <a:gd name="connsiteY0" fmla="*/ 0 h 1071621"/>
                  <a:gd name="connsiteX1" fmla="*/ 104931 w 318617"/>
                  <a:gd name="connsiteY1" fmla="*/ 0 h 1071621"/>
                  <a:gd name="connsiteX2" fmla="*/ 74951 w 318617"/>
                  <a:gd name="connsiteY2" fmla="*/ 134912 h 1071621"/>
                  <a:gd name="connsiteX3" fmla="*/ 44971 w 318617"/>
                  <a:gd name="connsiteY3" fmla="*/ 269823 h 1071621"/>
                  <a:gd name="connsiteX4" fmla="*/ 29981 w 318617"/>
                  <a:gd name="connsiteY4" fmla="*/ 359764 h 1071621"/>
                  <a:gd name="connsiteX5" fmla="*/ 0 w 318617"/>
                  <a:gd name="connsiteY5" fmla="*/ 644577 h 1071621"/>
                  <a:gd name="connsiteX6" fmla="*/ 44971 w 318617"/>
                  <a:gd name="connsiteY6" fmla="*/ 809469 h 1071621"/>
                  <a:gd name="connsiteX7" fmla="*/ 89941 w 318617"/>
                  <a:gd name="connsiteY7" fmla="*/ 839449 h 1071621"/>
                  <a:gd name="connsiteX8" fmla="*/ 164892 w 318617"/>
                  <a:gd name="connsiteY8" fmla="*/ 914400 h 1071621"/>
                  <a:gd name="connsiteX9" fmla="*/ 224853 w 318617"/>
                  <a:gd name="connsiteY9" fmla="*/ 974361 h 1071621"/>
                  <a:gd name="connsiteX10" fmla="*/ 239843 w 318617"/>
                  <a:gd name="connsiteY10" fmla="*/ 1019331 h 1071621"/>
                  <a:gd name="connsiteX11" fmla="*/ 284813 w 318617"/>
                  <a:gd name="connsiteY11" fmla="*/ 1034321 h 1071621"/>
                  <a:gd name="connsiteX12" fmla="*/ 269823 w 318617"/>
                  <a:gd name="connsiteY12" fmla="*/ 1019331 h 1071621"/>
                  <a:gd name="connsiteX13" fmla="*/ 239843 w 318617"/>
                  <a:gd name="connsiteY13" fmla="*/ 974361 h 1071621"/>
                  <a:gd name="connsiteX14" fmla="*/ 179882 w 318617"/>
                  <a:gd name="connsiteY14" fmla="*/ 854440 h 1071621"/>
                  <a:gd name="connsiteX15" fmla="*/ 164892 w 318617"/>
                  <a:gd name="connsiteY15" fmla="*/ 749508 h 1071621"/>
                  <a:gd name="connsiteX16" fmla="*/ 149902 w 318617"/>
                  <a:gd name="connsiteY16" fmla="*/ 299803 h 1071621"/>
                  <a:gd name="connsiteX17" fmla="*/ 119922 w 318617"/>
                  <a:gd name="connsiteY17" fmla="*/ 209862 h 1071621"/>
                  <a:gd name="connsiteX18" fmla="*/ 104931 w 318617"/>
                  <a:gd name="connsiteY18" fmla="*/ 0 h 1071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8617" h="1071621">
                    <a:moveTo>
                      <a:pt x="104931" y="0"/>
                    </a:moveTo>
                    <a:lnTo>
                      <a:pt x="104931" y="0"/>
                    </a:lnTo>
                    <a:cubicBezTo>
                      <a:pt x="94938" y="44971"/>
                      <a:pt x="83985" y="89739"/>
                      <a:pt x="74951" y="134912"/>
                    </a:cubicBezTo>
                    <a:cubicBezTo>
                      <a:pt x="48570" y="266819"/>
                      <a:pt x="74144" y="182304"/>
                      <a:pt x="44971" y="269823"/>
                    </a:cubicBezTo>
                    <a:cubicBezTo>
                      <a:pt x="39974" y="299803"/>
                      <a:pt x="32863" y="329507"/>
                      <a:pt x="29981" y="359764"/>
                    </a:cubicBezTo>
                    <a:cubicBezTo>
                      <a:pt x="2293" y="650478"/>
                      <a:pt x="36315" y="499317"/>
                      <a:pt x="0" y="644577"/>
                    </a:cubicBezTo>
                    <a:cubicBezTo>
                      <a:pt x="4675" y="667953"/>
                      <a:pt x="27414" y="797764"/>
                      <a:pt x="44971" y="809469"/>
                    </a:cubicBezTo>
                    <a:lnTo>
                      <a:pt x="89941" y="839449"/>
                    </a:lnTo>
                    <a:cubicBezTo>
                      <a:pt x="147683" y="926060"/>
                      <a:pt x="87165" y="847777"/>
                      <a:pt x="164892" y="914400"/>
                    </a:cubicBezTo>
                    <a:cubicBezTo>
                      <a:pt x="186353" y="932795"/>
                      <a:pt x="224853" y="974361"/>
                      <a:pt x="224853" y="974361"/>
                    </a:cubicBezTo>
                    <a:cubicBezTo>
                      <a:pt x="229850" y="989351"/>
                      <a:pt x="228670" y="1008158"/>
                      <a:pt x="239843" y="1019331"/>
                    </a:cubicBezTo>
                    <a:cubicBezTo>
                      <a:pt x="251016" y="1030504"/>
                      <a:pt x="271264" y="1026191"/>
                      <a:pt x="284813" y="1034321"/>
                    </a:cubicBezTo>
                    <a:cubicBezTo>
                      <a:pt x="312018" y="1050644"/>
                      <a:pt x="351437" y="1117268"/>
                      <a:pt x="269823" y="1019331"/>
                    </a:cubicBezTo>
                    <a:cubicBezTo>
                      <a:pt x="258290" y="1005491"/>
                      <a:pt x="249836" y="989351"/>
                      <a:pt x="239843" y="974361"/>
                    </a:cubicBezTo>
                    <a:cubicBezTo>
                      <a:pt x="205394" y="871012"/>
                      <a:pt x="232209" y="906766"/>
                      <a:pt x="179882" y="854440"/>
                    </a:cubicBezTo>
                    <a:cubicBezTo>
                      <a:pt x="174885" y="819463"/>
                      <a:pt x="166799" y="784789"/>
                      <a:pt x="164892" y="749508"/>
                    </a:cubicBezTo>
                    <a:cubicBezTo>
                      <a:pt x="156797" y="599742"/>
                      <a:pt x="162357" y="449270"/>
                      <a:pt x="149902" y="299803"/>
                    </a:cubicBezTo>
                    <a:cubicBezTo>
                      <a:pt x="147278" y="268310"/>
                      <a:pt x="125118" y="241034"/>
                      <a:pt x="119922" y="209862"/>
                    </a:cubicBezTo>
                    <a:cubicBezTo>
                      <a:pt x="98359" y="80491"/>
                      <a:pt x="107429" y="34977"/>
                      <a:pt x="1049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6987133-2546-4F30-B432-D5D55B3C57D9}"/>
                  </a:ext>
                </a:extLst>
              </p:cNvPr>
              <p:cNvSpPr/>
              <p:nvPr/>
            </p:nvSpPr>
            <p:spPr>
              <a:xfrm rot="7771826">
                <a:off x="3326954" y="895606"/>
                <a:ext cx="410429" cy="2449544"/>
              </a:xfrm>
              <a:custGeom>
                <a:avLst/>
                <a:gdLst>
                  <a:gd name="connsiteX0" fmla="*/ 185576 w 560331"/>
                  <a:gd name="connsiteY0" fmla="*/ 825963 h 2870773"/>
                  <a:gd name="connsiteX1" fmla="*/ 185576 w 560331"/>
                  <a:gd name="connsiteY1" fmla="*/ 825963 h 2870773"/>
                  <a:gd name="connsiteX2" fmla="*/ 380449 w 560331"/>
                  <a:gd name="connsiteY2" fmla="*/ 2055157 h 2870773"/>
                  <a:gd name="connsiteX3" fmla="*/ 335478 w 560331"/>
                  <a:gd name="connsiteY3" fmla="*/ 2085137 h 2870773"/>
                  <a:gd name="connsiteX4" fmla="*/ 275517 w 560331"/>
                  <a:gd name="connsiteY4" fmla="*/ 2235039 h 2870773"/>
                  <a:gd name="connsiteX5" fmla="*/ 245537 w 560331"/>
                  <a:gd name="connsiteY5" fmla="*/ 2294999 h 2870773"/>
                  <a:gd name="connsiteX6" fmla="*/ 230547 w 560331"/>
                  <a:gd name="connsiteY6" fmla="*/ 2354960 h 2870773"/>
                  <a:gd name="connsiteX7" fmla="*/ 215557 w 560331"/>
                  <a:gd name="connsiteY7" fmla="*/ 2399931 h 2870773"/>
                  <a:gd name="connsiteX8" fmla="*/ 200567 w 560331"/>
                  <a:gd name="connsiteY8" fmla="*/ 2489871 h 2870773"/>
                  <a:gd name="connsiteX9" fmla="*/ 185576 w 560331"/>
                  <a:gd name="connsiteY9" fmla="*/ 2564822 h 2870773"/>
                  <a:gd name="connsiteX10" fmla="*/ 140606 w 560331"/>
                  <a:gd name="connsiteY10" fmla="*/ 2789675 h 2870773"/>
                  <a:gd name="connsiteX11" fmla="*/ 110626 w 560331"/>
                  <a:gd name="connsiteY11" fmla="*/ 2834645 h 2870773"/>
                  <a:gd name="connsiteX12" fmla="*/ 140606 w 560331"/>
                  <a:gd name="connsiteY12" fmla="*/ 2864626 h 2870773"/>
                  <a:gd name="connsiteX13" fmla="*/ 350468 w 560331"/>
                  <a:gd name="connsiteY13" fmla="*/ 2804665 h 2870773"/>
                  <a:gd name="connsiteX14" fmla="*/ 395439 w 560331"/>
                  <a:gd name="connsiteY14" fmla="*/ 2669753 h 2870773"/>
                  <a:gd name="connsiteX15" fmla="*/ 410429 w 560331"/>
                  <a:gd name="connsiteY15" fmla="*/ 2624783 h 2870773"/>
                  <a:gd name="connsiteX16" fmla="*/ 425419 w 560331"/>
                  <a:gd name="connsiteY16" fmla="*/ 2579812 h 2870773"/>
                  <a:gd name="connsiteX17" fmla="*/ 455399 w 560331"/>
                  <a:gd name="connsiteY17" fmla="*/ 2324980 h 2870773"/>
                  <a:gd name="connsiteX18" fmla="*/ 470390 w 560331"/>
                  <a:gd name="connsiteY18" fmla="*/ 2145098 h 2870773"/>
                  <a:gd name="connsiteX19" fmla="*/ 485380 w 560331"/>
                  <a:gd name="connsiteY19" fmla="*/ 2085137 h 2870773"/>
                  <a:gd name="connsiteX20" fmla="*/ 515360 w 560331"/>
                  <a:gd name="connsiteY20" fmla="*/ 1905255 h 2870773"/>
                  <a:gd name="connsiteX21" fmla="*/ 545340 w 560331"/>
                  <a:gd name="connsiteY21" fmla="*/ 1800324 h 2870773"/>
                  <a:gd name="connsiteX22" fmla="*/ 560331 w 560331"/>
                  <a:gd name="connsiteY22" fmla="*/ 1755353 h 2870773"/>
                  <a:gd name="connsiteX23" fmla="*/ 545340 w 560331"/>
                  <a:gd name="connsiteY23" fmla="*/ 1155747 h 2870773"/>
                  <a:gd name="connsiteX24" fmla="*/ 485380 w 560331"/>
                  <a:gd name="connsiteY24" fmla="*/ 1005845 h 2870773"/>
                  <a:gd name="connsiteX25" fmla="*/ 455399 w 560331"/>
                  <a:gd name="connsiteY25" fmla="*/ 975865 h 2870773"/>
                  <a:gd name="connsiteX26" fmla="*/ 425419 w 560331"/>
                  <a:gd name="connsiteY26" fmla="*/ 900914 h 2870773"/>
                  <a:gd name="connsiteX27" fmla="*/ 395439 w 560331"/>
                  <a:gd name="connsiteY27" fmla="*/ 855944 h 2870773"/>
                  <a:gd name="connsiteX28" fmla="*/ 380449 w 560331"/>
                  <a:gd name="connsiteY28" fmla="*/ 810973 h 2870773"/>
                  <a:gd name="connsiteX29" fmla="*/ 320488 w 560331"/>
                  <a:gd name="connsiteY29" fmla="*/ 721032 h 2870773"/>
                  <a:gd name="connsiteX30" fmla="*/ 290508 w 560331"/>
                  <a:gd name="connsiteY30" fmla="*/ 661071 h 2870773"/>
                  <a:gd name="connsiteX31" fmla="*/ 215557 w 560331"/>
                  <a:gd name="connsiteY31" fmla="*/ 601111 h 2870773"/>
                  <a:gd name="connsiteX32" fmla="*/ 155596 w 560331"/>
                  <a:gd name="connsiteY32" fmla="*/ 541150 h 2870773"/>
                  <a:gd name="connsiteX33" fmla="*/ 140606 w 560331"/>
                  <a:gd name="connsiteY33" fmla="*/ 496180 h 2870773"/>
                  <a:gd name="connsiteX34" fmla="*/ 140606 w 560331"/>
                  <a:gd name="connsiteY34" fmla="*/ 136416 h 2870773"/>
                  <a:gd name="connsiteX35" fmla="*/ 170586 w 560331"/>
                  <a:gd name="connsiteY35" fmla="*/ 46475 h 2870773"/>
                  <a:gd name="connsiteX36" fmla="*/ 155596 w 560331"/>
                  <a:gd name="connsiteY36" fmla="*/ 1504 h 2870773"/>
                  <a:gd name="connsiteX37" fmla="*/ 20685 w 560331"/>
                  <a:gd name="connsiteY37" fmla="*/ 31485 h 2870773"/>
                  <a:gd name="connsiteX38" fmla="*/ 20685 w 560331"/>
                  <a:gd name="connsiteY38" fmla="*/ 271327 h 2870773"/>
                  <a:gd name="connsiteX39" fmla="*/ 50665 w 560331"/>
                  <a:gd name="connsiteY39" fmla="*/ 466199 h 2870773"/>
                  <a:gd name="connsiteX40" fmla="*/ 65655 w 560331"/>
                  <a:gd name="connsiteY40" fmla="*/ 526160 h 2870773"/>
                  <a:gd name="connsiteX41" fmla="*/ 95635 w 560331"/>
                  <a:gd name="connsiteY41" fmla="*/ 616101 h 2870773"/>
                  <a:gd name="connsiteX42" fmla="*/ 110626 w 560331"/>
                  <a:gd name="connsiteY42" fmla="*/ 661071 h 2870773"/>
                  <a:gd name="connsiteX43" fmla="*/ 125616 w 560331"/>
                  <a:gd name="connsiteY43" fmla="*/ 706042 h 2870773"/>
                  <a:gd name="connsiteX44" fmla="*/ 185576 w 560331"/>
                  <a:gd name="connsiteY44" fmla="*/ 780993 h 2870773"/>
                  <a:gd name="connsiteX45" fmla="*/ 200567 w 560331"/>
                  <a:gd name="connsiteY45" fmla="*/ 900914 h 2870773"/>
                  <a:gd name="connsiteX46" fmla="*/ 185576 w 560331"/>
                  <a:gd name="connsiteY46" fmla="*/ 825963 h 287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560331" h="2870773">
                    <a:moveTo>
                      <a:pt x="185576" y="825963"/>
                    </a:moveTo>
                    <a:lnTo>
                      <a:pt x="185576" y="825963"/>
                    </a:lnTo>
                    <a:cubicBezTo>
                      <a:pt x="250534" y="1235694"/>
                      <a:pt x="331408" y="1643217"/>
                      <a:pt x="380449" y="2055157"/>
                    </a:cubicBezTo>
                    <a:cubicBezTo>
                      <a:pt x="382579" y="2073047"/>
                      <a:pt x="344556" y="2069575"/>
                      <a:pt x="335478" y="2085137"/>
                    </a:cubicBezTo>
                    <a:cubicBezTo>
                      <a:pt x="308361" y="2131622"/>
                      <a:pt x="299584" y="2186904"/>
                      <a:pt x="275517" y="2235039"/>
                    </a:cubicBezTo>
                    <a:lnTo>
                      <a:pt x="245537" y="2294999"/>
                    </a:lnTo>
                    <a:cubicBezTo>
                      <a:pt x="240540" y="2314986"/>
                      <a:pt x="236207" y="2335151"/>
                      <a:pt x="230547" y="2354960"/>
                    </a:cubicBezTo>
                    <a:cubicBezTo>
                      <a:pt x="226206" y="2370153"/>
                      <a:pt x="218985" y="2384506"/>
                      <a:pt x="215557" y="2399931"/>
                    </a:cubicBezTo>
                    <a:cubicBezTo>
                      <a:pt x="208964" y="2429601"/>
                      <a:pt x="206004" y="2459968"/>
                      <a:pt x="200567" y="2489871"/>
                    </a:cubicBezTo>
                    <a:cubicBezTo>
                      <a:pt x="196009" y="2514939"/>
                      <a:pt x="189765" y="2539690"/>
                      <a:pt x="185576" y="2564822"/>
                    </a:cubicBezTo>
                    <a:cubicBezTo>
                      <a:pt x="178497" y="2607295"/>
                      <a:pt x="163134" y="2755883"/>
                      <a:pt x="140606" y="2789675"/>
                    </a:cubicBezTo>
                    <a:lnTo>
                      <a:pt x="110626" y="2834645"/>
                    </a:lnTo>
                    <a:cubicBezTo>
                      <a:pt x="120619" y="2844639"/>
                      <a:pt x="126515" y="2863542"/>
                      <a:pt x="140606" y="2864626"/>
                    </a:cubicBezTo>
                    <a:cubicBezTo>
                      <a:pt x="297622" y="2876704"/>
                      <a:pt x="277607" y="2877526"/>
                      <a:pt x="350468" y="2804665"/>
                    </a:cubicBezTo>
                    <a:lnTo>
                      <a:pt x="395439" y="2669753"/>
                    </a:lnTo>
                    <a:lnTo>
                      <a:pt x="410429" y="2624783"/>
                    </a:lnTo>
                    <a:lnTo>
                      <a:pt x="425419" y="2579812"/>
                    </a:lnTo>
                    <a:cubicBezTo>
                      <a:pt x="444256" y="2447950"/>
                      <a:pt x="441519" y="2477661"/>
                      <a:pt x="455399" y="2324980"/>
                    </a:cubicBezTo>
                    <a:cubicBezTo>
                      <a:pt x="460847" y="2265059"/>
                      <a:pt x="462927" y="2204802"/>
                      <a:pt x="470390" y="2145098"/>
                    </a:cubicBezTo>
                    <a:cubicBezTo>
                      <a:pt x="472945" y="2124655"/>
                      <a:pt x="481583" y="2105386"/>
                      <a:pt x="485380" y="2085137"/>
                    </a:cubicBezTo>
                    <a:cubicBezTo>
                      <a:pt x="496582" y="2025390"/>
                      <a:pt x="496137" y="1962923"/>
                      <a:pt x="515360" y="1905255"/>
                    </a:cubicBezTo>
                    <a:cubicBezTo>
                      <a:pt x="551306" y="1797418"/>
                      <a:pt x="507689" y="1932100"/>
                      <a:pt x="545340" y="1800324"/>
                    </a:cubicBezTo>
                    <a:cubicBezTo>
                      <a:pt x="549681" y="1785131"/>
                      <a:pt x="555334" y="1770343"/>
                      <a:pt x="560331" y="1755353"/>
                    </a:cubicBezTo>
                    <a:cubicBezTo>
                      <a:pt x="555334" y="1555484"/>
                      <a:pt x="565234" y="1354686"/>
                      <a:pt x="545340" y="1155747"/>
                    </a:cubicBezTo>
                    <a:cubicBezTo>
                      <a:pt x="539985" y="1102198"/>
                      <a:pt x="523435" y="1043898"/>
                      <a:pt x="485380" y="1005845"/>
                    </a:cubicBezTo>
                    <a:lnTo>
                      <a:pt x="455399" y="975865"/>
                    </a:lnTo>
                    <a:cubicBezTo>
                      <a:pt x="445406" y="950881"/>
                      <a:pt x="437453" y="924981"/>
                      <a:pt x="425419" y="900914"/>
                    </a:cubicBezTo>
                    <a:cubicBezTo>
                      <a:pt x="417362" y="884800"/>
                      <a:pt x="403496" y="872058"/>
                      <a:pt x="395439" y="855944"/>
                    </a:cubicBezTo>
                    <a:cubicBezTo>
                      <a:pt x="388373" y="841811"/>
                      <a:pt x="388123" y="824786"/>
                      <a:pt x="380449" y="810973"/>
                    </a:cubicBezTo>
                    <a:cubicBezTo>
                      <a:pt x="362950" y="779475"/>
                      <a:pt x="336602" y="753260"/>
                      <a:pt x="320488" y="721032"/>
                    </a:cubicBezTo>
                    <a:cubicBezTo>
                      <a:pt x="310495" y="701045"/>
                      <a:pt x="302903" y="679664"/>
                      <a:pt x="290508" y="661071"/>
                    </a:cubicBezTo>
                    <a:cubicBezTo>
                      <a:pt x="267830" y="627055"/>
                      <a:pt x="246737" y="627837"/>
                      <a:pt x="215557" y="601111"/>
                    </a:cubicBezTo>
                    <a:cubicBezTo>
                      <a:pt x="194096" y="582716"/>
                      <a:pt x="155596" y="541150"/>
                      <a:pt x="155596" y="541150"/>
                    </a:cubicBezTo>
                    <a:cubicBezTo>
                      <a:pt x="150599" y="526160"/>
                      <a:pt x="143433" y="511726"/>
                      <a:pt x="140606" y="496180"/>
                    </a:cubicBezTo>
                    <a:cubicBezTo>
                      <a:pt x="116769" y="365077"/>
                      <a:pt x="120938" y="280649"/>
                      <a:pt x="140606" y="136416"/>
                    </a:cubicBezTo>
                    <a:cubicBezTo>
                      <a:pt x="144876" y="105104"/>
                      <a:pt x="170586" y="46475"/>
                      <a:pt x="170586" y="46475"/>
                    </a:cubicBezTo>
                    <a:cubicBezTo>
                      <a:pt x="165589" y="31485"/>
                      <a:pt x="170789" y="5845"/>
                      <a:pt x="155596" y="1504"/>
                    </a:cubicBezTo>
                    <a:cubicBezTo>
                      <a:pt x="127182" y="-6614"/>
                      <a:pt x="54400" y="20246"/>
                      <a:pt x="20685" y="31485"/>
                    </a:cubicBezTo>
                    <a:cubicBezTo>
                      <a:pt x="-14182" y="136078"/>
                      <a:pt x="1482" y="69700"/>
                      <a:pt x="20685" y="271327"/>
                    </a:cubicBezTo>
                    <a:cubicBezTo>
                      <a:pt x="28257" y="350834"/>
                      <a:pt x="34464" y="393296"/>
                      <a:pt x="50665" y="466199"/>
                    </a:cubicBezTo>
                    <a:cubicBezTo>
                      <a:pt x="55134" y="486311"/>
                      <a:pt x="59735" y="506427"/>
                      <a:pt x="65655" y="526160"/>
                    </a:cubicBezTo>
                    <a:cubicBezTo>
                      <a:pt x="74736" y="556429"/>
                      <a:pt x="85641" y="586121"/>
                      <a:pt x="95635" y="616101"/>
                    </a:cubicBezTo>
                    <a:lnTo>
                      <a:pt x="110626" y="661071"/>
                    </a:lnTo>
                    <a:cubicBezTo>
                      <a:pt x="115623" y="676061"/>
                      <a:pt x="116851" y="692895"/>
                      <a:pt x="125616" y="706042"/>
                    </a:cubicBezTo>
                    <a:cubicBezTo>
                      <a:pt x="163436" y="762771"/>
                      <a:pt x="142857" y="738273"/>
                      <a:pt x="185576" y="780993"/>
                    </a:cubicBezTo>
                    <a:cubicBezTo>
                      <a:pt x="203507" y="870643"/>
                      <a:pt x="200567" y="830466"/>
                      <a:pt x="200567" y="900914"/>
                    </a:cubicBezTo>
                    <a:lnTo>
                      <a:pt x="185576" y="8259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F4C5F7A2-7534-4389-8FA8-56FFCA461117}"/>
                  </a:ext>
                </a:extLst>
              </p:cNvPr>
              <p:cNvSpPr/>
              <p:nvPr/>
            </p:nvSpPr>
            <p:spPr>
              <a:xfrm rot="7771826" flipH="1" flipV="1">
                <a:off x="3674528" y="796800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CFDAC3A5-2A6C-4158-8BCE-989A6E12F73C}"/>
                  </a:ext>
                </a:extLst>
              </p:cNvPr>
              <p:cNvSpPr/>
              <p:nvPr/>
            </p:nvSpPr>
            <p:spPr>
              <a:xfrm rot="7771826" flipH="1" flipV="1">
                <a:off x="3940491" y="470148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407ED37-9A1F-46F6-8092-4559AD812136}"/>
                  </a:ext>
                </a:extLst>
              </p:cNvPr>
              <p:cNvSpPr/>
              <p:nvPr/>
            </p:nvSpPr>
            <p:spPr>
              <a:xfrm rot="7771826" flipH="1" flipV="1">
                <a:off x="4195554" y="366470"/>
                <a:ext cx="591093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C9C6B46-E2EF-46EB-BDB9-017288BD9471}"/>
                  </a:ext>
                </a:extLst>
              </p:cNvPr>
              <p:cNvSpPr/>
              <p:nvPr/>
            </p:nvSpPr>
            <p:spPr>
              <a:xfrm rot="5140879">
                <a:off x="6876247" y="2852691"/>
                <a:ext cx="591093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95E2CC1-DE5B-4BA3-9297-EE6A8DB40000}"/>
                  </a:ext>
                </a:extLst>
              </p:cNvPr>
              <p:cNvSpPr/>
              <p:nvPr/>
            </p:nvSpPr>
            <p:spPr>
              <a:xfrm rot="7138771">
                <a:off x="7006746" y="3142094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FAC537EF-B552-4DAA-B794-053EF8882AE3}"/>
                  </a:ext>
                </a:extLst>
              </p:cNvPr>
              <p:cNvSpPr/>
              <p:nvPr/>
            </p:nvSpPr>
            <p:spPr>
              <a:xfrm rot="8433752">
                <a:off x="6725724" y="3539504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133E9883-B014-4CA9-BE0C-A776CD32E85F}"/>
                  </a:ext>
                </a:extLst>
              </p:cNvPr>
              <p:cNvSpPr/>
              <p:nvPr/>
            </p:nvSpPr>
            <p:spPr>
              <a:xfrm rot="19623652" flipV="1">
                <a:off x="6283368" y="4060168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55E6C712-CDBA-42E8-9F2A-A03BAC72DD1C}"/>
                  </a:ext>
                </a:extLst>
              </p:cNvPr>
              <p:cNvSpPr/>
              <p:nvPr/>
            </p:nvSpPr>
            <p:spPr>
              <a:xfrm rot="19024382" flipV="1">
                <a:off x="6528661" y="3810955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BF5DF62-2BE8-4270-8329-1D7BD10F0CDB}"/>
                </a:ext>
              </a:extLst>
            </p:cNvPr>
            <p:cNvGrpSpPr/>
            <p:nvPr/>
          </p:nvGrpSpPr>
          <p:grpSpPr>
            <a:xfrm rot="18273530">
              <a:off x="2441698" y="535897"/>
              <a:ext cx="6399948" cy="6307850"/>
              <a:chOff x="2160685" y="125759"/>
              <a:chExt cx="6399948" cy="6307850"/>
            </a:xfrm>
            <a:solidFill>
              <a:schemeClr val="accent1">
                <a:alpha val="61000"/>
              </a:schemeClr>
            </a:solidFill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3D82F8B-DE09-4533-8FED-DE873B45C457}"/>
                  </a:ext>
                </a:extLst>
              </p:cNvPr>
              <p:cNvSpPr/>
              <p:nvPr/>
            </p:nvSpPr>
            <p:spPr>
              <a:xfrm>
                <a:off x="5433932" y="3912432"/>
                <a:ext cx="367836" cy="2188564"/>
              </a:xfrm>
              <a:custGeom>
                <a:avLst/>
                <a:gdLst>
                  <a:gd name="connsiteX0" fmla="*/ 104931 w 318617"/>
                  <a:gd name="connsiteY0" fmla="*/ 0 h 1071621"/>
                  <a:gd name="connsiteX1" fmla="*/ 104931 w 318617"/>
                  <a:gd name="connsiteY1" fmla="*/ 0 h 1071621"/>
                  <a:gd name="connsiteX2" fmla="*/ 74951 w 318617"/>
                  <a:gd name="connsiteY2" fmla="*/ 134912 h 1071621"/>
                  <a:gd name="connsiteX3" fmla="*/ 44971 w 318617"/>
                  <a:gd name="connsiteY3" fmla="*/ 269823 h 1071621"/>
                  <a:gd name="connsiteX4" fmla="*/ 29981 w 318617"/>
                  <a:gd name="connsiteY4" fmla="*/ 359764 h 1071621"/>
                  <a:gd name="connsiteX5" fmla="*/ 0 w 318617"/>
                  <a:gd name="connsiteY5" fmla="*/ 644577 h 1071621"/>
                  <a:gd name="connsiteX6" fmla="*/ 44971 w 318617"/>
                  <a:gd name="connsiteY6" fmla="*/ 809469 h 1071621"/>
                  <a:gd name="connsiteX7" fmla="*/ 89941 w 318617"/>
                  <a:gd name="connsiteY7" fmla="*/ 839449 h 1071621"/>
                  <a:gd name="connsiteX8" fmla="*/ 164892 w 318617"/>
                  <a:gd name="connsiteY8" fmla="*/ 914400 h 1071621"/>
                  <a:gd name="connsiteX9" fmla="*/ 224853 w 318617"/>
                  <a:gd name="connsiteY9" fmla="*/ 974361 h 1071621"/>
                  <a:gd name="connsiteX10" fmla="*/ 239843 w 318617"/>
                  <a:gd name="connsiteY10" fmla="*/ 1019331 h 1071621"/>
                  <a:gd name="connsiteX11" fmla="*/ 284813 w 318617"/>
                  <a:gd name="connsiteY11" fmla="*/ 1034321 h 1071621"/>
                  <a:gd name="connsiteX12" fmla="*/ 269823 w 318617"/>
                  <a:gd name="connsiteY12" fmla="*/ 1019331 h 1071621"/>
                  <a:gd name="connsiteX13" fmla="*/ 239843 w 318617"/>
                  <a:gd name="connsiteY13" fmla="*/ 974361 h 1071621"/>
                  <a:gd name="connsiteX14" fmla="*/ 179882 w 318617"/>
                  <a:gd name="connsiteY14" fmla="*/ 854440 h 1071621"/>
                  <a:gd name="connsiteX15" fmla="*/ 164892 w 318617"/>
                  <a:gd name="connsiteY15" fmla="*/ 749508 h 1071621"/>
                  <a:gd name="connsiteX16" fmla="*/ 149902 w 318617"/>
                  <a:gd name="connsiteY16" fmla="*/ 299803 h 1071621"/>
                  <a:gd name="connsiteX17" fmla="*/ 119922 w 318617"/>
                  <a:gd name="connsiteY17" fmla="*/ 209862 h 1071621"/>
                  <a:gd name="connsiteX18" fmla="*/ 104931 w 318617"/>
                  <a:gd name="connsiteY18" fmla="*/ 0 h 1071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8617" h="1071621">
                    <a:moveTo>
                      <a:pt x="104931" y="0"/>
                    </a:moveTo>
                    <a:lnTo>
                      <a:pt x="104931" y="0"/>
                    </a:lnTo>
                    <a:cubicBezTo>
                      <a:pt x="94938" y="44971"/>
                      <a:pt x="83985" y="89739"/>
                      <a:pt x="74951" y="134912"/>
                    </a:cubicBezTo>
                    <a:cubicBezTo>
                      <a:pt x="48570" y="266819"/>
                      <a:pt x="74144" y="182304"/>
                      <a:pt x="44971" y="269823"/>
                    </a:cubicBezTo>
                    <a:cubicBezTo>
                      <a:pt x="39974" y="299803"/>
                      <a:pt x="32863" y="329507"/>
                      <a:pt x="29981" y="359764"/>
                    </a:cubicBezTo>
                    <a:cubicBezTo>
                      <a:pt x="2293" y="650478"/>
                      <a:pt x="36315" y="499317"/>
                      <a:pt x="0" y="644577"/>
                    </a:cubicBezTo>
                    <a:cubicBezTo>
                      <a:pt x="4675" y="667953"/>
                      <a:pt x="27414" y="797764"/>
                      <a:pt x="44971" y="809469"/>
                    </a:cubicBezTo>
                    <a:lnTo>
                      <a:pt x="89941" y="839449"/>
                    </a:lnTo>
                    <a:cubicBezTo>
                      <a:pt x="147683" y="926060"/>
                      <a:pt x="87165" y="847777"/>
                      <a:pt x="164892" y="914400"/>
                    </a:cubicBezTo>
                    <a:cubicBezTo>
                      <a:pt x="186353" y="932795"/>
                      <a:pt x="224853" y="974361"/>
                      <a:pt x="224853" y="974361"/>
                    </a:cubicBezTo>
                    <a:cubicBezTo>
                      <a:pt x="229850" y="989351"/>
                      <a:pt x="228670" y="1008158"/>
                      <a:pt x="239843" y="1019331"/>
                    </a:cubicBezTo>
                    <a:cubicBezTo>
                      <a:pt x="251016" y="1030504"/>
                      <a:pt x="271264" y="1026191"/>
                      <a:pt x="284813" y="1034321"/>
                    </a:cubicBezTo>
                    <a:cubicBezTo>
                      <a:pt x="312018" y="1050644"/>
                      <a:pt x="351437" y="1117268"/>
                      <a:pt x="269823" y="1019331"/>
                    </a:cubicBezTo>
                    <a:cubicBezTo>
                      <a:pt x="258290" y="1005491"/>
                      <a:pt x="249836" y="989351"/>
                      <a:pt x="239843" y="974361"/>
                    </a:cubicBezTo>
                    <a:cubicBezTo>
                      <a:pt x="205394" y="871012"/>
                      <a:pt x="232209" y="906766"/>
                      <a:pt x="179882" y="854440"/>
                    </a:cubicBezTo>
                    <a:cubicBezTo>
                      <a:pt x="174885" y="819463"/>
                      <a:pt x="166799" y="784789"/>
                      <a:pt x="164892" y="749508"/>
                    </a:cubicBezTo>
                    <a:cubicBezTo>
                      <a:pt x="156797" y="599742"/>
                      <a:pt x="162357" y="449270"/>
                      <a:pt x="149902" y="299803"/>
                    </a:cubicBezTo>
                    <a:cubicBezTo>
                      <a:pt x="147278" y="268310"/>
                      <a:pt x="125118" y="241034"/>
                      <a:pt x="119922" y="209862"/>
                    </a:cubicBezTo>
                    <a:cubicBezTo>
                      <a:pt x="98359" y="80491"/>
                      <a:pt x="107429" y="34977"/>
                      <a:pt x="1049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B0F5533-1870-48F1-B96D-55FA1639579B}"/>
                  </a:ext>
                </a:extLst>
              </p:cNvPr>
              <p:cNvSpPr/>
              <p:nvPr/>
            </p:nvSpPr>
            <p:spPr>
              <a:xfrm>
                <a:off x="5843119" y="3984065"/>
                <a:ext cx="410429" cy="2449544"/>
              </a:xfrm>
              <a:custGeom>
                <a:avLst/>
                <a:gdLst>
                  <a:gd name="connsiteX0" fmla="*/ 185576 w 560331"/>
                  <a:gd name="connsiteY0" fmla="*/ 825963 h 2870773"/>
                  <a:gd name="connsiteX1" fmla="*/ 185576 w 560331"/>
                  <a:gd name="connsiteY1" fmla="*/ 825963 h 2870773"/>
                  <a:gd name="connsiteX2" fmla="*/ 380449 w 560331"/>
                  <a:gd name="connsiteY2" fmla="*/ 2055157 h 2870773"/>
                  <a:gd name="connsiteX3" fmla="*/ 335478 w 560331"/>
                  <a:gd name="connsiteY3" fmla="*/ 2085137 h 2870773"/>
                  <a:gd name="connsiteX4" fmla="*/ 275517 w 560331"/>
                  <a:gd name="connsiteY4" fmla="*/ 2235039 h 2870773"/>
                  <a:gd name="connsiteX5" fmla="*/ 245537 w 560331"/>
                  <a:gd name="connsiteY5" fmla="*/ 2294999 h 2870773"/>
                  <a:gd name="connsiteX6" fmla="*/ 230547 w 560331"/>
                  <a:gd name="connsiteY6" fmla="*/ 2354960 h 2870773"/>
                  <a:gd name="connsiteX7" fmla="*/ 215557 w 560331"/>
                  <a:gd name="connsiteY7" fmla="*/ 2399931 h 2870773"/>
                  <a:gd name="connsiteX8" fmla="*/ 200567 w 560331"/>
                  <a:gd name="connsiteY8" fmla="*/ 2489871 h 2870773"/>
                  <a:gd name="connsiteX9" fmla="*/ 185576 w 560331"/>
                  <a:gd name="connsiteY9" fmla="*/ 2564822 h 2870773"/>
                  <a:gd name="connsiteX10" fmla="*/ 140606 w 560331"/>
                  <a:gd name="connsiteY10" fmla="*/ 2789675 h 2870773"/>
                  <a:gd name="connsiteX11" fmla="*/ 110626 w 560331"/>
                  <a:gd name="connsiteY11" fmla="*/ 2834645 h 2870773"/>
                  <a:gd name="connsiteX12" fmla="*/ 140606 w 560331"/>
                  <a:gd name="connsiteY12" fmla="*/ 2864626 h 2870773"/>
                  <a:gd name="connsiteX13" fmla="*/ 350468 w 560331"/>
                  <a:gd name="connsiteY13" fmla="*/ 2804665 h 2870773"/>
                  <a:gd name="connsiteX14" fmla="*/ 395439 w 560331"/>
                  <a:gd name="connsiteY14" fmla="*/ 2669753 h 2870773"/>
                  <a:gd name="connsiteX15" fmla="*/ 410429 w 560331"/>
                  <a:gd name="connsiteY15" fmla="*/ 2624783 h 2870773"/>
                  <a:gd name="connsiteX16" fmla="*/ 425419 w 560331"/>
                  <a:gd name="connsiteY16" fmla="*/ 2579812 h 2870773"/>
                  <a:gd name="connsiteX17" fmla="*/ 455399 w 560331"/>
                  <a:gd name="connsiteY17" fmla="*/ 2324980 h 2870773"/>
                  <a:gd name="connsiteX18" fmla="*/ 470390 w 560331"/>
                  <a:gd name="connsiteY18" fmla="*/ 2145098 h 2870773"/>
                  <a:gd name="connsiteX19" fmla="*/ 485380 w 560331"/>
                  <a:gd name="connsiteY19" fmla="*/ 2085137 h 2870773"/>
                  <a:gd name="connsiteX20" fmla="*/ 515360 w 560331"/>
                  <a:gd name="connsiteY20" fmla="*/ 1905255 h 2870773"/>
                  <a:gd name="connsiteX21" fmla="*/ 545340 w 560331"/>
                  <a:gd name="connsiteY21" fmla="*/ 1800324 h 2870773"/>
                  <a:gd name="connsiteX22" fmla="*/ 560331 w 560331"/>
                  <a:gd name="connsiteY22" fmla="*/ 1755353 h 2870773"/>
                  <a:gd name="connsiteX23" fmla="*/ 545340 w 560331"/>
                  <a:gd name="connsiteY23" fmla="*/ 1155747 h 2870773"/>
                  <a:gd name="connsiteX24" fmla="*/ 485380 w 560331"/>
                  <a:gd name="connsiteY24" fmla="*/ 1005845 h 2870773"/>
                  <a:gd name="connsiteX25" fmla="*/ 455399 w 560331"/>
                  <a:gd name="connsiteY25" fmla="*/ 975865 h 2870773"/>
                  <a:gd name="connsiteX26" fmla="*/ 425419 w 560331"/>
                  <a:gd name="connsiteY26" fmla="*/ 900914 h 2870773"/>
                  <a:gd name="connsiteX27" fmla="*/ 395439 w 560331"/>
                  <a:gd name="connsiteY27" fmla="*/ 855944 h 2870773"/>
                  <a:gd name="connsiteX28" fmla="*/ 380449 w 560331"/>
                  <a:gd name="connsiteY28" fmla="*/ 810973 h 2870773"/>
                  <a:gd name="connsiteX29" fmla="*/ 320488 w 560331"/>
                  <a:gd name="connsiteY29" fmla="*/ 721032 h 2870773"/>
                  <a:gd name="connsiteX30" fmla="*/ 290508 w 560331"/>
                  <a:gd name="connsiteY30" fmla="*/ 661071 h 2870773"/>
                  <a:gd name="connsiteX31" fmla="*/ 215557 w 560331"/>
                  <a:gd name="connsiteY31" fmla="*/ 601111 h 2870773"/>
                  <a:gd name="connsiteX32" fmla="*/ 155596 w 560331"/>
                  <a:gd name="connsiteY32" fmla="*/ 541150 h 2870773"/>
                  <a:gd name="connsiteX33" fmla="*/ 140606 w 560331"/>
                  <a:gd name="connsiteY33" fmla="*/ 496180 h 2870773"/>
                  <a:gd name="connsiteX34" fmla="*/ 140606 w 560331"/>
                  <a:gd name="connsiteY34" fmla="*/ 136416 h 2870773"/>
                  <a:gd name="connsiteX35" fmla="*/ 170586 w 560331"/>
                  <a:gd name="connsiteY35" fmla="*/ 46475 h 2870773"/>
                  <a:gd name="connsiteX36" fmla="*/ 155596 w 560331"/>
                  <a:gd name="connsiteY36" fmla="*/ 1504 h 2870773"/>
                  <a:gd name="connsiteX37" fmla="*/ 20685 w 560331"/>
                  <a:gd name="connsiteY37" fmla="*/ 31485 h 2870773"/>
                  <a:gd name="connsiteX38" fmla="*/ 20685 w 560331"/>
                  <a:gd name="connsiteY38" fmla="*/ 271327 h 2870773"/>
                  <a:gd name="connsiteX39" fmla="*/ 50665 w 560331"/>
                  <a:gd name="connsiteY39" fmla="*/ 466199 h 2870773"/>
                  <a:gd name="connsiteX40" fmla="*/ 65655 w 560331"/>
                  <a:gd name="connsiteY40" fmla="*/ 526160 h 2870773"/>
                  <a:gd name="connsiteX41" fmla="*/ 95635 w 560331"/>
                  <a:gd name="connsiteY41" fmla="*/ 616101 h 2870773"/>
                  <a:gd name="connsiteX42" fmla="*/ 110626 w 560331"/>
                  <a:gd name="connsiteY42" fmla="*/ 661071 h 2870773"/>
                  <a:gd name="connsiteX43" fmla="*/ 125616 w 560331"/>
                  <a:gd name="connsiteY43" fmla="*/ 706042 h 2870773"/>
                  <a:gd name="connsiteX44" fmla="*/ 185576 w 560331"/>
                  <a:gd name="connsiteY44" fmla="*/ 780993 h 2870773"/>
                  <a:gd name="connsiteX45" fmla="*/ 200567 w 560331"/>
                  <a:gd name="connsiteY45" fmla="*/ 900914 h 2870773"/>
                  <a:gd name="connsiteX46" fmla="*/ 185576 w 560331"/>
                  <a:gd name="connsiteY46" fmla="*/ 825963 h 287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560331" h="2870773">
                    <a:moveTo>
                      <a:pt x="185576" y="825963"/>
                    </a:moveTo>
                    <a:lnTo>
                      <a:pt x="185576" y="825963"/>
                    </a:lnTo>
                    <a:cubicBezTo>
                      <a:pt x="250534" y="1235694"/>
                      <a:pt x="331408" y="1643217"/>
                      <a:pt x="380449" y="2055157"/>
                    </a:cubicBezTo>
                    <a:cubicBezTo>
                      <a:pt x="382579" y="2073047"/>
                      <a:pt x="344556" y="2069575"/>
                      <a:pt x="335478" y="2085137"/>
                    </a:cubicBezTo>
                    <a:cubicBezTo>
                      <a:pt x="308361" y="2131622"/>
                      <a:pt x="299584" y="2186904"/>
                      <a:pt x="275517" y="2235039"/>
                    </a:cubicBezTo>
                    <a:lnTo>
                      <a:pt x="245537" y="2294999"/>
                    </a:lnTo>
                    <a:cubicBezTo>
                      <a:pt x="240540" y="2314986"/>
                      <a:pt x="236207" y="2335151"/>
                      <a:pt x="230547" y="2354960"/>
                    </a:cubicBezTo>
                    <a:cubicBezTo>
                      <a:pt x="226206" y="2370153"/>
                      <a:pt x="218985" y="2384506"/>
                      <a:pt x="215557" y="2399931"/>
                    </a:cubicBezTo>
                    <a:cubicBezTo>
                      <a:pt x="208964" y="2429601"/>
                      <a:pt x="206004" y="2459968"/>
                      <a:pt x="200567" y="2489871"/>
                    </a:cubicBezTo>
                    <a:cubicBezTo>
                      <a:pt x="196009" y="2514939"/>
                      <a:pt x="189765" y="2539690"/>
                      <a:pt x="185576" y="2564822"/>
                    </a:cubicBezTo>
                    <a:cubicBezTo>
                      <a:pt x="178497" y="2607295"/>
                      <a:pt x="163134" y="2755883"/>
                      <a:pt x="140606" y="2789675"/>
                    </a:cubicBezTo>
                    <a:lnTo>
                      <a:pt x="110626" y="2834645"/>
                    </a:lnTo>
                    <a:cubicBezTo>
                      <a:pt x="120619" y="2844639"/>
                      <a:pt x="126515" y="2863542"/>
                      <a:pt x="140606" y="2864626"/>
                    </a:cubicBezTo>
                    <a:cubicBezTo>
                      <a:pt x="297622" y="2876704"/>
                      <a:pt x="277607" y="2877526"/>
                      <a:pt x="350468" y="2804665"/>
                    </a:cubicBezTo>
                    <a:lnTo>
                      <a:pt x="395439" y="2669753"/>
                    </a:lnTo>
                    <a:lnTo>
                      <a:pt x="410429" y="2624783"/>
                    </a:lnTo>
                    <a:lnTo>
                      <a:pt x="425419" y="2579812"/>
                    </a:lnTo>
                    <a:cubicBezTo>
                      <a:pt x="444256" y="2447950"/>
                      <a:pt x="441519" y="2477661"/>
                      <a:pt x="455399" y="2324980"/>
                    </a:cubicBezTo>
                    <a:cubicBezTo>
                      <a:pt x="460847" y="2265059"/>
                      <a:pt x="462927" y="2204802"/>
                      <a:pt x="470390" y="2145098"/>
                    </a:cubicBezTo>
                    <a:cubicBezTo>
                      <a:pt x="472945" y="2124655"/>
                      <a:pt x="481583" y="2105386"/>
                      <a:pt x="485380" y="2085137"/>
                    </a:cubicBezTo>
                    <a:cubicBezTo>
                      <a:pt x="496582" y="2025390"/>
                      <a:pt x="496137" y="1962923"/>
                      <a:pt x="515360" y="1905255"/>
                    </a:cubicBezTo>
                    <a:cubicBezTo>
                      <a:pt x="551306" y="1797418"/>
                      <a:pt x="507689" y="1932100"/>
                      <a:pt x="545340" y="1800324"/>
                    </a:cubicBezTo>
                    <a:cubicBezTo>
                      <a:pt x="549681" y="1785131"/>
                      <a:pt x="555334" y="1770343"/>
                      <a:pt x="560331" y="1755353"/>
                    </a:cubicBezTo>
                    <a:cubicBezTo>
                      <a:pt x="555334" y="1555484"/>
                      <a:pt x="565234" y="1354686"/>
                      <a:pt x="545340" y="1155747"/>
                    </a:cubicBezTo>
                    <a:cubicBezTo>
                      <a:pt x="539985" y="1102198"/>
                      <a:pt x="523435" y="1043898"/>
                      <a:pt x="485380" y="1005845"/>
                    </a:cubicBezTo>
                    <a:lnTo>
                      <a:pt x="455399" y="975865"/>
                    </a:lnTo>
                    <a:cubicBezTo>
                      <a:pt x="445406" y="950881"/>
                      <a:pt x="437453" y="924981"/>
                      <a:pt x="425419" y="900914"/>
                    </a:cubicBezTo>
                    <a:cubicBezTo>
                      <a:pt x="417362" y="884800"/>
                      <a:pt x="403496" y="872058"/>
                      <a:pt x="395439" y="855944"/>
                    </a:cubicBezTo>
                    <a:cubicBezTo>
                      <a:pt x="388373" y="841811"/>
                      <a:pt x="388123" y="824786"/>
                      <a:pt x="380449" y="810973"/>
                    </a:cubicBezTo>
                    <a:cubicBezTo>
                      <a:pt x="362950" y="779475"/>
                      <a:pt x="336602" y="753260"/>
                      <a:pt x="320488" y="721032"/>
                    </a:cubicBezTo>
                    <a:cubicBezTo>
                      <a:pt x="310495" y="701045"/>
                      <a:pt x="302903" y="679664"/>
                      <a:pt x="290508" y="661071"/>
                    </a:cubicBezTo>
                    <a:cubicBezTo>
                      <a:pt x="267830" y="627055"/>
                      <a:pt x="246737" y="627837"/>
                      <a:pt x="215557" y="601111"/>
                    </a:cubicBezTo>
                    <a:cubicBezTo>
                      <a:pt x="194096" y="582716"/>
                      <a:pt x="155596" y="541150"/>
                      <a:pt x="155596" y="541150"/>
                    </a:cubicBezTo>
                    <a:cubicBezTo>
                      <a:pt x="150599" y="526160"/>
                      <a:pt x="143433" y="511726"/>
                      <a:pt x="140606" y="496180"/>
                    </a:cubicBezTo>
                    <a:cubicBezTo>
                      <a:pt x="116769" y="365077"/>
                      <a:pt x="120938" y="280649"/>
                      <a:pt x="140606" y="136416"/>
                    </a:cubicBezTo>
                    <a:cubicBezTo>
                      <a:pt x="144876" y="105104"/>
                      <a:pt x="170586" y="46475"/>
                      <a:pt x="170586" y="46475"/>
                    </a:cubicBezTo>
                    <a:cubicBezTo>
                      <a:pt x="165589" y="31485"/>
                      <a:pt x="170789" y="5845"/>
                      <a:pt x="155596" y="1504"/>
                    </a:cubicBezTo>
                    <a:cubicBezTo>
                      <a:pt x="127182" y="-6614"/>
                      <a:pt x="54400" y="20246"/>
                      <a:pt x="20685" y="31485"/>
                    </a:cubicBezTo>
                    <a:cubicBezTo>
                      <a:pt x="-14182" y="136078"/>
                      <a:pt x="1482" y="69700"/>
                      <a:pt x="20685" y="271327"/>
                    </a:cubicBezTo>
                    <a:cubicBezTo>
                      <a:pt x="28257" y="350834"/>
                      <a:pt x="34464" y="393296"/>
                      <a:pt x="50665" y="466199"/>
                    </a:cubicBezTo>
                    <a:cubicBezTo>
                      <a:pt x="55134" y="486311"/>
                      <a:pt x="59735" y="506427"/>
                      <a:pt x="65655" y="526160"/>
                    </a:cubicBezTo>
                    <a:cubicBezTo>
                      <a:pt x="74736" y="556429"/>
                      <a:pt x="85641" y="586121"/>
                      <a:pt x="95635" y="616101"/>
                    </a:cubicBezTo>
                    <a:lnTo>
                      <a:pt x="110626" y="661071"/>
                    </a:lnTo>
                    <a:cubicBezTo>
                      <a:pt x="115623" y="676061"/>
                      <a:pt x="116851" y="692895"/>
                      <a:pt x="125616" y="706042"/>
                    </a:cubicBezTo>
                    <a:cubicBezTo>
                      <a:pt x="163436" y="762771"/>
                      <a:pt x="142857" y="738273"/>
                      <a:pt x="185576" y="780993"/>
                    </a:cubicBezTo>
                    <a:cubicBezTo>
                      <a:pt x="203507" y="870643"/>
                      <a:pt x="200567" y="830466"/>
                      <a:pt x="200567" y="900914"/>
                    </a:cubicBezTo>
                    <a:lnTo>
                      <a:pt x="185576" y="8259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914AB85B-1138-4275-BC44-D9F9B944D3CB}"/>
                  </a:ext>
                </a:extLst>
              </p:cNvPr>
              <p:cNvSpPr/>
              <p:nvPr/>
            </p:nvSpPr>
            <p:spPr>
              <a:xfrm>
                <a:off x="4914074" y="125759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8427890C-1698-4CF9-B176-B3701CDAE471}"/>
                  </a:ext>
                </a:extLst>
              </p:cNvPr>
              <p:cNvSpPr/>
              <p:nvPr/>
            </p:nvSpPr>
            <p:spPr>
              <a:xfrm>
                <a:off x="5326302" y="125759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5FA5267D-CEC6-410F-9EEA-361AB78A2B9F}"/>
                  </a:ext>
                </a:extLst>
              </p:cNvPr>
              <p:cNvSpPr/>
              <p:nvPr/>
            </p:nvSpPr>
            <p:spPr>
              <a:xfrm>
                <a:off x="5641673" y="449140"/>
                <a:ext cx="591093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13A6994F-23E1-47C9-86CC-30D9B4B243E8}"/>
                  </a:ext>
                </a:extLst>
              </p:cNvPr>
              <p:cNvSpPr/>
              <p:nvPr/>
            </p:nvSpPr>
            <p:spPr>
              <a:xfrm rot="1997892">
                <a:off x="6268622" y="347428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1AB984A0-C3CD-4A8A-A73C-4564EE667E41}"/>
                  </a:ext>
                </a:extLst>
              </p:cNvPr>
              <p:cNvSpPr/>
              <p:nvPr/>
            </p:nvSpPr>
            <p:spPr>
              <a:xfrm rot="3292873">
                <a:off x="6642492" y="672544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97FE293B-FE47-4301-B03E-01471F6E7C78}"/>
                  </a:ext>
                </a:extLst>
              </p:cNvPr>
              <p:cNvSpPr/>
              <p:nvPr/>
            </p:nvSpPr>
            <p:spPr>
              <a:xfrm rot="16480665" flipV="1">
                <a:off x="7341968" y="2639300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F41111C3-EA3C-4432-8AEE-F79F533DB41E}"/>
                  </a:ext>
                </a:extLst>
              </p:cNvPr>
              <p:cNvSpPr/>
              <p:nvPr/>
            </p:nvSpPr>
            <p:spPr>
              <a:xfrm rot="16480665" flipV="1">
                <a:off x="7359295" y="2232904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19349FE9-298B-4D22-936D-7F92C501C0C0}"/>
                  </a:ext>
                </a:extLst>
              </p:cNvPr>
              <p:cNvSpPr/>
              <p:nvPr/>
            </p:nvSpPr>
            <p:spPr>
              <a:xfrm rot="16480665" flipV="1">
                <a:off x="7167478" y="1807999"/>
                <a:ext cx="561841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B565F37B-EF37-4432-B3E8-9C2327CAE79F}"/>
                  </a:ext>
                </a:extLst>
              </p:cNvPr>
              <p:cNvSpPr/>
              <p:nvPr/>
            </p:nvSpPr>
            <p:spPr>
              <a:xfrm rot="14482773" flipV="1">
                <a:off x="7135460" y="1144189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64E4D96-30EA-4351-A713-43A24175088D}"/>
                  </a:ext>
                </a:extLst>
              </p:cNvPr>
              <p:cNvSpPr/>
              <p:nvPr/>
            </p:nvSpPr>
            <p:spPr>
              <a:xfrm rot="13883503" flipV="1">
                <a:off x="6903836" y="895423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05DCF0E0-4612-4352-B4E6-AFAB95441B45}"/>
                  </a:ext>
                </a:extLst>
              </p:cNvPr>
              <p:cNvSpPr/>
              <p:nvPr/>
            </p:nvSpPr>
            <p:spPr>
              <a:xfrm flipH="1" flipV="1">
                <a:off x="5566722" y="4094741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87B13DD6-B06E-4A3D-8A69-86DB4704A2F6}"/>
                  </a:ext>
                </a:extLst>
              </p:cNvPr>
              <p:cNvSpPr/>
              <p:nvPr/>
            </p:nvSpPr>
            <p:spPr>
              <a:xfrm flipH="1" flipV="1">
                <a:off x="5139606" y="4078428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722CF38F-E689-4697-97B7-443F62D0447F}"/>
                  </a:ext>
                </a:extLst>
              </p:cNvPr>
              <p:cNvSpPr/>
              <p:nvPr/>
            </p:nvSpPr>
            <p:spPr>
              <a:xfrm flipH="1" flipV="1">
                <a:off x="4488552" y="4102710"/>
                <a:ext cx="591093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2547CF9-2C64-41EC-B693-02E42BED4901}"/>
                  </a:ext>
                </a:extLst>
              </p:cNvPr>
              <p:cNvSpPr/>
              <p:nvPr/>
            </p:nvSpPr>
            <p:spPr>
              <a:xfrm rot="1997892" flipH="1" flipV="1">
                <a:off x="4197286" y="3856759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4667BDCC-C6C7-48DC-AD7B-13CFDCFA8F2D}"/>
                  </a:ext>
                </a:extLst>
              </p:cNvPr>
              <p:cNvSpPr/>
              <p:nvPr/>
            </p:nvSpPr>
            <p:spPr>
              <a:xfrm rot="3292873" flipH="1" flipV="1">
                <a:off x="3838304" y="3547956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C37A1508-CFEA-4B78-B974-6A92C3E0C9F3}"/>
                  </a:ext>
                </a:extLst>
              </p:cNvPr>
              <p:cNvSpPr/>
              <p:nvPr/>
            </p:nvSpPr>
            <p:spPr>
              <a:xfrm rot="16480665" flipH="1">
                <a:off x="3150731" y="1581200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23D5993-DC38-4004-959F-4EBFE77F7D06}"/>
                  </a:ext>
                </a:extLst>
              </p:cNvPr>
              <p:cNvSpPr/>
              <p:nvPr/>
            </p:nvSpPr>
            <p:spPr>
              <a:xfrm rot="16480665" flipH="1">
                <a:off x="3119253" y="1971283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039269D1-0593-4516-A0E1-7235458F0CA8}"/>
                  </a:ext>
                </a:extLst>
              </p:cNvPr>
              <p:cNvSpPr/>
              <p:nvPr/>
            </p:nvSpPr>
            <p:spPr>
              <a:xfrm rot="16480665" flipH="1">
                <a:off x="2991999" y="2743851"/>
                <a:ext cx="561841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246AF48-0B61-4F0E-A2D3-10CC6FCB717E}"/>
                  </a:ext>
                </a:extLst>
              </p:cNvPr>
              <p:cNvSpPr/>
              <p:nvPr/>
            </p:nvSpPr>
            <p:spPr>
              <a:xfrm rot="14482773" flipH="1">
                <a:off x="3343088" y="3059998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B253052-AC4C-4397-B67F-5C6CD8F65627}"/>
                  </a:ext>
                </a:extLst>
              </p:cNvPr>
              <p:cNvSpPr/>
              <p:nvPr/>
            </p:nvSpPr>
            <p:spPr>
              <a:xfrm rot="13883503" flipH="1">
                <a:off x="3588863" y="3325077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7E15FF3-FF46-47C8-A511-20E54270F8E1}"/>
                  </a:ext>
                </a:extLst>
              </p:cNvPr>
              <p:cNvSpPr/>
              <p:nvPr/>
            </p:nvSpPr>
            <p:spPr>
              <a:xfrm rot="7771826">
                <a:off x="3778143" y="822719"/>
                <a:ext cx="367836" cy="2188564"/>
              </a:xfrm>
              <a:custGeom>
                <a:avLst/>
                <a:gdLst>
                  <a:gd name="connsiteX0" fmla="*/ 104931 w 318617"/>
                  <a:gd name="connsiteY0" fmla="*/ 0 h 1071621"/>
                  <a:gd name="connsiteX1" fmla="*/ 104931 w 318617"/>
                  <a:gd name="connsiteY1" fmla="*/ 0 h 1071621"/>
                  <a:gd name="connsiteX2" fmla="*/ 74951 w 318617"/>
                  <a:gd name="connsiteY2" fmla="*/ 134912 h 1071621"/>
                  <a:gd name="connsiteX3" fmla="*/ 44971 w 318617"/>
                  <a:gd name="connsiteY3" fmla="*/ 269823 h 1071621"/>
                  <a:gd name="connsiteX4" fmla="*/ 29981 w 318617"/>
                  <a:gd name="connsiteY4" fmla="*/ 359764 h 1071621"/>
                  <a:gd name="connsiteX5" fmla="*/ 0 w 318617"/>
                  <a:gd name="connsiteY5" fmla="*/ 644577 h 1071621"/>
                  <a:gd name="connsiteX6" fmla="*/ 44971 w 318617"/>
                  <a:gd name="connsiteY6" fmla="*/ 809469 h 1071621"/>
                  <a:gd name="connsiteX7" fmla="*/ 89941 w 318617"/>
                  <a:gd name="connsiteY7" fmla="*/ 839449 h 1071621"/>
                  <a:gd name="connsiteX8" fmla="*/ 164892 w 318617"/>
                  <a:gd name="connsiteY8" fmla="*/ 914400 h 1071621"/>
                  <a:gd name="connsiteX9" fmla="*/ 224853 w 318617"/>
                  <a:gd name="connsiteY9" fmla="*/ 974361 h 1071621"/>
                  <a:gd name="connsiteX10" fmla="*/ 239843 w 318617"/>
                  <a:gd name="connsiteY10" fmla="*/ 1019331 h 1071621"/>
                  <a:gd name="connsiteX11" fmla="*/ 284813 w 318617"/>
                  <a:gd name="connsiteY11" fmla="*/ 1034321 h 1071621"/>
                  <a:gd name="connsiteX12" fmla="*/ 269823 w 318617"/>
                  <a:gd name="connsiteY12" fmla="*/ 1019331 h 1071621"/>
                  <a:gd name="connsiteX13" fmla="*/ 239843 w 318617"/>
                  <a:gd name="connsiteY13" fmla="*/ 974361 h 1071621"/>
                  <a:gd name="connsiteX14" fmla="*/ 179882 w 318617"/>
                  <a:gd name="connsiteY14" fmla="*/ 854440 h 1071621"/>
                  <a:gd name="connsiteX15" fmla="*/ 164892 w 318617"/>
                  <a:gd name="connsiteY15" fmla="*/ 749508 h 1071621"/>
                  <a:gd name="connsiteX16" fmla="*/ 149902 w 318617"/>
                  <a:gd name="connsiteY16" fmla="*/ 299803 h 1071621"/>
                  <a:gd name="connsiteX17" fmla="*/ 119922 w 318617"/>
                  <a:gd name="connsiteY17" fmla="*/ 209862 h 1071621"/>
                  <a:gd name="connsiteX18" fmla="*/ 104931 w 318617"/>
                  <a:gd name="connsiteY18" fmla="*/ 0 h 1071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8617" h="1071621">
                    <a:moveTo>
                      <a:pt x="104931" y="0"/>
                    </a:moveTo>
                    <a:lnTo>
                      <a:pt x="104931" y="0"/>
                    </a:lnTo>
                    <a:cubicBezTo>
                      <a:pt x="94938" y="44971"/>
                      <a:pt x="83985" y="89739"/>
                      <a:pt x="74951" y="134912"/>
                    </a:cubicBezTo>
                    <a:cubicBezTo>
                      <a:pt x="48570" y="266819"/>
                      <a:pt x="74144" y="182304"/>
                      <a:pt x="44971" y="269823"/>
                    </a:cubicBezTo>
                    <a:cubicBezTo>
                      <a:pt x="39974" y="299803"/>
                      <a:pt x="32863" y="329507"/>
                      <a:pt x="29981" y="359764"/>
                    </a:cubicBezTo>
                    <a:cubicBezTo>
                      <a:pt x="2293" y="650478"/>
                      <a:pt x="36315" y="499317"/>
                      <a:pt x="0" y="644577"/>
                    </a:cubicBezTo>
                    <a:cubicBezTo>
                      <a:pt x="4675" y="667953"/>
                      <a:pt x="27414" y="797764"/>
                      <a:pt x="44971" y="809469"/>
                    </a:cubicBezTo>
                    <a:lnTo>
                      <a:pt x="89941" y="839449"/>
                    </a:lnTo>
                    <a:cubicBezTo>
                      <a:pt x="147683" y="926060"/>
                      <a:pt x="87165" y="847777"/>
                      <a:pt x="164892" y="914400"/>
                    </a:cubicBezTo>
                    <a:cubicBezTo>
                      <a:pt x="186353" y="932795"/>
                      <a:pt x="224853" y="974361"/>
                      <a:pt x="224853" y="974361"/>
                    </a:cubicBezTo>
                    <a:cubicBezTo>
                      <a:pt x="229850" y="989351"/>
                      <a:pt x="228670" y="1008158"/>
                      <a:pt x="239843" y="1019331"/>
                    </a:cubicBezTo>
                    <a:cubicBezTo>
                      <a:pt x="251016" y="1030504"/>
                      <a:pt x="271264" y="1026191"/>
                      <a:pt x="284813" y="1034321"/>
                    </a:cubicBezTo>
                    <a:cubicBezTo>
                      <a:pt x="312018" y="1050644"/>
                      <a:pt x="351437" y="1117268"/>
                      <a:pt x="269823" y="1019331"/>
                    </a:cubicBezTo>
                    <a:cubicBezTo>
                      <a:pt x="258290" y="1005491"/>
                      <a:pt x="249836" y="989351"/>
                      <a:pt x="239843" y="974361"/>
                    </a:cubicBezTo>
                    <a:cubicBezTo>
                      <a:pt x="205394" y="871012"/>
                      <a:pt x="232209" y="906766"/>
                      <a:pt x="179882" y="854440"/>
                    </a:cubicBezTo>
                    <a:cubicBezTo>
                      <a:pt x="174885" y="819463"/>
                      <a:pt x="166799" y="784789"/>
                      <a:pt x="164892" y="749508"/>
                    </a:cubicBezTo>
                    <a:cubicBezTo>
                      <a:pt x="156797" y="599742"/>
                      <a:pt x="162357" y="449270"/>
                      <a:pt x="149902" y="299803"/>
                    </a:cubicBezTo>
                    <a:cubicBezTo>
                      <a:pt x="147278" y="268310"/>
                      <a:pt x="125118" y="241034"/>
                      <a:pt x="119922" y="209862"/>
                    </a:cubicBezTo>
                    <a:cubicBezTo>
                      <a:pt x="98359" y="80491"/>
                      <a:pt x="107429" y="34977"/>
                      <a:pt x="1049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A678F1DF-05F3-4CE3-8CEA-DC4FBEA8D981}"/>
                  </a:ext>
                </a:extLst>
              </p:cNvPr>
              <p:cNvSpPr/>
              <p:nvPr/>
            </p:nvSpPr>
            <p:spPr>
              <a:xfrm rot="7771826">
                <a:off x="3326954" y="895606"/>
                <a:ext cx="410429" cy="2449544"/>
              </a:xfrm>
              <a:custGeom>
                <a:avLst/>
                <a:gdLst>
                  <a:gd name="connsiteX0" fmla="*/ 185576 w 560331"/>
                  <a:gd name="connsiteY0" fmla="*/ 825963 h 2870773"/>
                  <a:gd name="connsiteX1" fmla="*/ 185576 w 560331"/>
                  <a:gd name="connsiteY1" fmla="*/ 825963 h 2870773"/>
                  <a:gd name="connsiteX2" fmla="*/ 380449 w 560331"/>
                  <a:gd name="connsiteY2" fmla="*/ 2055157 h 2870773"/>
                  <a:gd name="connsiteX3" fmla="*/ 335478 w 560331"/>
                  <a:gd name="connsiteY3" fmla="*/ 2085137 h 2870773"/>
                  <a:gd name="connsiteX4" fmla="*/ 275517 w 560331"/>
                  <a:gd name="connsiteY4" fmla="*/ 2235039 h 2870773"/>
                  <a:gd name="connsiteX5" fmla="*/ 245537 w 560331"/>
                  <a:gd name="connsiteY5" fmla="*/ 2294999 h 2870773"/>
                  <a:gd name="connsiteX6" fmla="*/ 230547 w 560331"/>
                  <a:gd name="connsiteY6" fmla="*/ 2354960 h 2870773"/>
                  <a:gd name="connsiteX7" fmla="*/ 215557 w 560331"/>
                  <a:gd name="connsiteY7" fmla="*/ 2399931 h 2870773"/>
                  <a:gd name="connsiteX8" fmla="*/ 200567 w 560331"/>
                  <a:gd name="connsiteY8" fmla="*/ 2489871 h 2870773"/>
                  <a:gd name="connsiteX9" fmla="*/ 185576 w 560331"/>
                  <a:gd name="connsiteY9" fmla="*/ 2564822 h 2870773"/>
                  <a:gd name="connsiteX10" fmla="*/ 140606 w 560331"/>
                  <a:gd name="connsiteY10" fmla="*/ 2789675 h 2870773"/>
                  <a:gd name="connsiteX11" fmla="*/ 110626 w 560331"/>
                  <a:gd name="connsiteY11" fmla="*/ 2834645 h 2870773"/>
                  <a:gd name="connsiteX12" fmla="*/ 140606 w 560331"/>
                  <a:gd name="connsiteY12" fmla="*/ 2864626 h 2870773"/>
                  <a:gd name="connsiteX13" fmla="*/ 350468 w 560331"/>
                  <a:gd name="connsiteY13" fmla="*/ 2804665 h 2870773"/>
                  <a:gd name="connsiteX14" fmla="*/ 395439 w 560331"/>
                  <a:gd name="connsiteY14" fmla="*/ 2669753 h 2870773"/>
                  <a:gd name="connsiteX15" fmla="*/ 410429 w 560331"/>
                  <a:gd name="connsiteY15" fmla="*/ 2624783 h 2870773"/>
                  <a:gd name="connsiteX16" fmla="*/ 425419 w 560331"/>
                  <a:gd name="connsiteY16" fmla="*/ 2579812 h 2870773"/>
                  <a:gd name="connsiteX17" fmla="*/ 455399 w 560331"/>
                  <a:gd name="connsiteY17" fmla="*/ 2324980 h 2870773"/>
                  <a:gd name="connsiteX18" fmla="*/ 470390 w 560331"/>
                  <a:gd name="connsiteY18" fmla="*/ 2145098 h 2870773"/>
                  <a:gd name="connsiteX19" fmla="*/ 485380 w 560331"/>
                  <a:gd name="connsiteY19" fmla="*/ 2085137 h 2870773"/>
                  <a:gd name="connsiteX20" fmla="*/ 515360 w 560331"/>
                  <a:gd name="connsiteY20" fmla="*/ 1905255 h 2870773"/>
                  <a:gd name="connsiteX21" fmla="*/ 545340 w 560331"/>
                  <a:gd name="connsiteY21" fmla="*/ 1800324 h 2870773"/>
                  <a:gd name="connsiteX22" fmla="*/ 560331 w 560331"/>
                  <a:gd name="connsiteY22" fmla="*/ 1755353 h 2870773"/>
                  <a:gd name="connsiteX23" fmla="*/ 545340 w 560331"/>
                  <a:gd name="connsiteY23" fmla="*/ 1155747 h 2870773"/>
                  <a:gd name="connsiteX24" fmla="*/ 485380 w 560331"/>
                  <a:gd name="connsiteY24" fmla="*/ 1005845 h 2870773"/>
                  <a:gd name="connsiteX25" fmla="*/ 455399 w 560331"/>
                  <a:gd name="connsiteY25" fmla="*/ 975865 h 2870773"/>
                  <a:gd name="connsiteX26" fmla="*/ 425419 w 560331"/>
                  <a:gd name="connsiteY26" fmla="*/ 900914 h 2870773"/>
                  <a:gd name="connsiteX27" fmla="*/ 395439 w 560331"/>
                  <a:gd name="connsiteY27" fmla="*/ 855944 h 2870773"/>
                  <a:gd name="connsiteX28" fmla="*/ 380449 w 560331"/>
                  <a:gd name="connsiteY28" fmla="*/ 810973 h 2870773"/>
                  <a:gd name="connsiteX29" fmla="*/ 320488 w 560331"/>
                  <a:gd name="connsiteY29" fmla="*/ 721032 h 2870773"/>
                  <a:gd name="connsiteX30" fmla="*/ 290508 w 560331"/>
                  <a:gd name="connsiteY30" fmla="*/ 661071 h 2870773"/>
                  <a:gd name="connsiteX31" fmla="*/ 215557 w 560331"/>
                  <a:gd name="connsiteY31" fmla="*/ 601111 h 2870773"/>
                  <a:gd name="connsiteX32" fmla="*/ 155596 w 560331"/>
                  <a:gd name="connsiteY32" fmla="*/ 541150 h 2870773"/>
                  <a:gd name="connsiteX33" fmla="*/ 140606 w 560331"/>
                  <a:gd name="connsiteY33" fmla="*/ 496180 h 2870773"/>
                  <a:gd name="connsiteX34" fmla="*/ 140606 w 560331"/>
                  <a:gd name="connsiteY34" fmla="*/ 136416 h 2870773"/>
                  <a:gd name="connsiteX35" fmla="*/ 170586 w 560331"/>
                  <a:gd name="connsiteY35" fmla="*/ 46475 h 2870773"/>
                  <a:gd name="connsiteX36" fmla="*/ 155596 w 560331"/>
                  <a:gd name="connsiteY36" fmla="*/ 1504 h 2870773"/>
                  <a:gd name="connsiteX37" fmla="*/ 20685 w 560331"/>
                  <a:gd name="connsiteY37" fmla="*/ 31485 h 2870773"/>
                  <a:gd name="connsiteX38" fmla="*/ 20685 w 560331"/>
                  <a:gd name="connsiteY38" fmla="*/ 271327 h 2870773"/>
                  <a:gd name="connsiteX39" fmla="*/ 50665 w 560331"/>
                  <a:gd name="connsiteY39" fmla="*/ 466199 h 2870773"/>
                  <a:gd name="connsiteX40" fmla="*/ 65655 w 560331"/>
                  <a:gd name="connsiteY40" fmla="*/ 526160 h 2870773"/>
                  <a:gd name="connsiteX41" fmla="*/ 95635 w 560331"/>
                  <a:gd name="connsiteY41" fmla="*/ 616101 h 2870773"/>
                  <a:gd name="connsiteX42" fmla="*/ 110626 w 560331"/>
                  <a:gd name="connsiteY42" fmla="*/ 661071 h 2870773"/>
                  <a:gd name="connsiteX43" fmla="*/ 125616 w 560331"/>
                  <a:gd name="connsiteY43" fmla="*/ 706042 h 2870773"/>
                  <a:gd name="connsiteX44" fmla="*/ 185576 w 560331"/>
                  <a:gd name="connsiteY44" fmla="*/ 780993 h 2870773"/>
                  <a:gd name="connsiteX45" fmla="*/ 200567 w 560331"/>
                  <a:gd name="connsiteY45" fmla="*/ 900914 h 2870773"/>
                  <a:gd name="connsiteX46" fmla="*/ 185576 w 560331"/>
                  <a:gd name="connsiteY46" fmla="*/ 825963 h 287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560331" h="2870773">
                    <a:moveTo>
                      <a:pt x="185576" y="825963"/>
                    </a:moveTo>
                    <a:lnTo>
                      <a:pt x="185576" y="825963"/>
                    </a:lnTo>
                    <a:cubicBezTo>
                      <a:pt x="250534" y="1235694"/>
                      <a:pt x="331408" y="1643217"/>
                      <a:pt x="380449" y="2055157"/>
                    </a:cubicBezTo>
                    <a:cubicBezTo>
                      <a:pt x="382579" y="2073047"/>
                      <a:pt x="344556" y="2069575"/>
                      <a:pt x="335478" y="2085137"/>
                    </a:cubicBezTo>
                    <a:cubicBezTo>
                      <a:pt x="308361" y="2131622"/>
                      <a:pt x="299584" y="2186904"/>
                      <a:pt x="275517" y="2235039"/>
                    </a:cubicBezTo>
                    <a:lnTo>
                      <a:pt x="245537" y="2294999"/>
                    </a:lnTo>
                    <a:cubicBezTo>
                      <a:pt x="240540" y="2314986"/>
                      <a:pt x="236207" y="2335151"/>
                      <a:pt x="230547" y="2354960"/>
                    </a:cubicBezTo>
                    <a:cubicBezTo>
                      <a:pt x="226206" y="2370153"/>
                      <a:pt x="218985" y="2384506"/>
                      <a:pt x="215557" y="2399931"/>
                    </a:cubicBezTo>
                    <a:cubicBezTo>
                      <a:pt x="208964" y="2429601"/>
                      <a:pt x="206004" y="2459968"/>
                      <a:pt x="200567" y="2489871"/>
                    </a:cubicBezTo>
                    <a:cubicBezTo>
                      <a:pt x="196009" y="2514939"/>
                      <a:pt x="189765" y="2539690"/>
                      <a:pt x="185576" y="2564822"/>
                    </a:cubicBezTo>
                    <a:cubicBezTo>
                      <a:pt x="178497" y="2607295"/>
                      <a:pt x="163134" y="2755883"/>
                      <a:pt x="140606" y="2789675"/>
                    </a:cubicBezTo>
                    <a:lnTo>
                      <a:pt x="110626" y="2834645"/>
                    </a:lnTo>
                    <a:cubicBezTo>
                      <a:pt x="120619" y="2844639"/>
                      <a:pt x="126515" y="2863542"/>
                      <a:pt x="140606" y="2864626"/>
                    </a:cubicBezTo>
                    <a:cubicBezTo>
                      <a:pt x="297622" y="2876704"/>
                      <a:pt x="277607" y="2877526"/>
                      <a:pt x="350468" y="2804665"/>
                    </a:cubicBezTo>
                    <a:lnTo>
                      <a:pt x="395439" y="2669753"/>
                    </a:lnTo>
                    <a:lnTo>
                      <a:pt x="410429" y="2624783"/>
                    </a:lnTo>
                    <a:lnTo>
                      <a:pt x="425419" y="2579812"/>
                    </a:lnTo>
                    <a:cubicBezTo>
                      <a:pt x="444256" y="2447950"/>
                      <a:pt x="441519" y="2477661"/>
                      <a:pt x="455399" y="2324980"/>
                    </a:cubicBezTo>
                    <a:cubicBezTo>
                      <a:pt x="460847" y="2265059"/>
                      <a:pt x="462927" y="2204802"/>
                      <a:pt x="470390" y="2145098"/>
                    </a:cubicBezTo>
                    <a:cubicBezTo>
                      <a:pt x="472945" y="2124655"/>
                      <a:pt x="481583" y="2105386"/>
                      <a:pt x="485380" y="2085137"/>
                    </a:cubicBezTo>
                    <a:cubicBezTo>
                      <a:pt x="496582" y="2025390"/>
                      <a:pt x="496137" y="1962923"/>
                      <a:pt x="515360" y="1905255"/>
                    </a:cubicBezTo>
                    <a:cubicBezTo>
                      <a:pt x="551306" y="1797418"/>
                      <a:pt x="507689" y="1932100"/>
                      <a:pt x="545340" y="1800324"/>
                    </a:cubicBezTo>
                    <a:cubicBezTo>
                      <a:pt x="549681" y="1785131"/>
                      <a:pt x="555334" y="1770343"/>
                      <a:pt x="560331" y="1755353"/>
                    </a:cubicBezTo>
                    <a:cubicBezTo>
                      <a:pt x="555334" y="1555484"/>
                      <a:pt x="565234" y="1354686"/>
                      <a:pt x="545340" y="1155747"/>
                    </a:cubicBezTo>
                    <a:cubicBezTo>
                      <a:pt x="539985" y="1102198"/>
                      <a:pt x="523435" y="1043898"/>
                      <a:pt x="485380" y="1005845"/>
                    </a:cubicBezTo>
                    <a:lnTo>
                      <a:pt x="455399" y="975865"/>
                    </a:lnTo>
                    <a:cubicBezTo>
                      <a:pt x="445406" y="950881"/>
                      <a:pt x="437453" y="924981"/>
                      <a:pt x="425419" y="900914"/>
                    </a:cubicBezTo>
                    <a:cubicBezTo>
                      <a:pt x="417362" y="884800"/>
                      <a:pt x="403496" y="872058"/>
                      <a:pt x="395439" y="855944"/>
                    </a:cubicBezTo>
                    <a:cubicBezTo>
                      <a:pt x="388373" y="841811"/>
                      <a:pt x="388123" y="824786"/>
                      <a:pt x="380449" y="810973"/>
                    </a:cubicBezTo>
                    <a:cubicBezTo>
                      <a:pt x="362950" y="779475"/>
                      <a:pt x="336602" y="753260"/>
                      <a:pt x="320488" y="721032"/>
                    </a:cubicBezTo>
                    <a:cubicBezTo>
                      <a:pt x="310495" y="701045"/>
                      <a:pt x="302903" y="679664"/>
                      <a:pt x="290508" y="661071"/>
                    </a:cubicBezTo>
                    <a:cubicBezTo>
                      <a:pt x="267830" y="627055"/>
                      <a:pt x="246737" y="627837"/>
                      <a:pt x="215557" y="601111"/>
                    </a:cubicBezTo>
                    <a:cubicBezTo>
                      <a:pt x="194096" y="582716"/>
                      <a:pt x="155596" y="541150"/>
                      <a:pt x="155596" y="541150"/>
                    </a:cubicBezTo>
                    <a:cubicBezTo>
                      <a:pt x="150599" y="526160"/>
                      <a:pt x="143433" y="511726"/>
                      <a:pt x="140606" y="496180"/>
                    </a:cubicBezTo>
                    <a:cubicBezTo>
                      <a:pt x="116769" y="365077"/>
                      <a:pt x="120938" y="280649"/>
                      <a:pt x="140606" y="136416"/>
                    </a:cubicBezTo>
                    <a:cubicBezTo>
                      <a:pt x="144876" y="105104"/>
                      <a:pt x="170586" y="46475"/>
                      <a:pt x="170586" y="46475"/>
                    </a:cubicBezTo>
                    <a:cubicBezTo>
                      <a:pt x="165589" y="31485"/>
                      <a:pt x="170789" y="5845"/>
                      <a:pt x="155596" y="1504"/>
                    </a:cubicBezTo>
                    <a:cubicBezTo>
                      <a:pt x="127182" y="-6614"/>
                      <a:pt x="54400" y="20246"/>
                      <a:pt x="20685" y="31485"/>
                    </a:cubicBezTo>
                    <a:cubicBezTo>
                      <a:pt x="-14182" y="136078"/>
                      <a:pt x="1482" y="69700"/>
                      <a:pt x="20685" y="271327"/>
                    </a:cubicBezTo>
                    <a:cubicBezTo>
                      <a:pt x="28257" y="350834"/>
                      <a:pt x="34464" y="393296"/>
                      <a:pt x="50665" y="466199"/>
                    </a:cubicBezTo>
                    <a:cubicBezTo>
                      <a:pt x="55134" y="486311"/>
                      <a:pt x="59735" y="506427"/>
                      <a:pt x="65655" y="526160"/>
                    </a:cubicBezTo>
                    <a:cubicBezTo>
                      <a:pt x="74736" y="556429"/>
                      <a:pt x="85641" y="586121"/>
                      <a:pt x="95635" y="616101"/>
                    </a:cubicBezTo>
                    <a:lnTo>
                      <a:pt x="110626" y="661071"/>
                    </a:lnTo>
                    <a:cubicBezTo>
                      <a:pt x="115623" y="676061"/>
                      <a:pt x="116851" y="692895"/>
                      <a:pt x="125616" y="706042"/>
                    </a:cubicBezTo>
                    <a:cubicBezTo>
                      <a:pt x="163436" y="762771"/>
                      <a:pt x="142857" y="738273"/>
                      <a:pt x="185576" y="780993"/>
                    </a:cubicBezTo>
                    <a:cubicBezTo>
                      <a:pt x="203507" y="870643"/>
                      <a:pt x="200567" y="830466"/>
                      <a:pt x="200567" y="900914"/>
                    </a:cubicBezTo>
                    <a:lnTo>
                      <a:pt x="185576" y="8259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3E320CB5-33B0-4793-B470-86DA9AE6BDE6}"/>
                  </a:ext>
                </a:extLst>
              </p:cNvPr>
              <p:cNvSpPr/>
              <p:nvPr/>
            </p:nvSpPr>
            <p:spPr>
              <a:xfrm rot="7771826" flipH="1" flipV="1">
                <a:off x="3674528" y="796800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43CE14C2-C7A4-479E-96FE-976307E03DD9}"/>
                  </a:ext>
                </a:extLst>
              </p:cNvPr>
              <p:cNvSpPr/>
              <p:nvPr/>
            </p:nvSpPr>
            <p:spPr>
              <a:xfrm rot="7771826" flipH="1" flipV="1">
                <a:off x="3940491" y="470148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8FE50DA8-D481-4E04-87A5-D87F8DDE304E}"/>
                  </a:ext>
                </a:extLst>
              </p:cNvPr>
              <p:cNvSpPr/>
              <p:nvPr/>
            </p:nvSpPr>
            <p:spPr>
              <a:xfrm rot="7771826" flipH="1" flipV="1">
                <a:off x="4195554" y="366470"/>
                <a:ext cx="591093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426FC485-6298-49AA-BB66-C1539207EC08}"/>
                  </a:ext>
                </a:extLst>
              </p:cNvPr>
              <p:cNvSpPr/>
              <p:nvPr/>
            </p:nvSpPr>
            <p:spPr>
              <a:xfrm rot="5140879">
                <a:off x="6876247" y="2852691"/>
                <a:ext cx="591093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75A49895-9C43-44B9-9E29-3DA39999B3C3}"/>
                  </a:ext>
                </a:extLst>
              </p:cNvPr>
              <p:cNvSpPr/>
              <p:nvPr/>
            </p:nvSpPr>
            <p:spPr>
              <a:xfrm rot="7138771">
                <a:off x="7006746" y="3142094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F017B61F-0AA5-4B40-A18F-44080ACDD864}"/>
                  </a:ext>
                </a:extLst>
              </p:cNvPr>
              <p:cNvSpPr/>
              <p:nvPr/>
            </p:nvSpPr>
            <p:spPr>
              <a:xfrm rot="8433752">
                <a:off x="6725724" y="3539504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927EC7D4-AD98-44C1-A664-6E6DE29EAD49}"/>
                  </a:ext>
                </a:extLst>
              </p:cNvPr>
              <p:cNvSpPr/>
              <p:nvPr/>
            </p:nvSpPr>
            <p:spPr>
              <a:xfrm rot="19623652" flipV="1">
                <a:off x="6283368" y="4060168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51A7E43-7F73-4A7D-B172-21C4EE9CDB0D}"/>
                  </a:ext>
                </a:extLst>
              </p:cNvPr>
              <p:cNvSpPr/>
              <p:nvPr/>
            </p:nvSpPr>
            <p:spPr>
              <a:xfrm rot="19024382" flipV="1">
                <a:off x="6528661" y="3810955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4702CCEF-0975-4261-8974-E2253CBAA7B9}"/>
                </a:ext>
              </a:extLst>
            </p:cNvPr>
            <p:cNvGrpSpPr/>
            <p:nvPr/>
          </p:nvGrpSpPr>
          <p:grpSpPr>
            <a:xfrm rot="17707202">
              <a:off x="2594098" y="688297"/>
              <a:ext cx="6399948" cy="6307850"/>
              <a:chOff x="2160685" y="125759"/>
              <a:chExt cx="6399948" cy="6307850"/>
            </a:xfrm>
            <a:solidFill>
              <a:schemeClr val="accent1">
                <a:alpha val="61000"/>
              </a:schemeClr>
            </a:solidFill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0EE28371-4F0E-417F-8FD8-C44EBDD810E0}"/>
                  </a:ext>
                </a:extLst>
              </p:cNvPr>
              <p:cNvSpPr/>
              <p:nvPr/>
            </p:nvSpPr>
            <p:spPr>
              <a:xfrm>
                <a:off x="5433932" y="3912432"/>
                <a:ext cx="367836" cy="2188564"/>
              </a:xfrm>
              <a:custGeom>
                <a:avLst/>
                <a:gdLst>
                  <a:gd name="connsiteX0" fmla="*/ 104931 w 318617"/>
                  <a:gd name="connsiteY0" fmla="*/ 0 h 1071621"/>
                  <a:gd name="connsiteX1" fmla="*/ 104931 w 318617"/>
                  <a:gd name="connsiteY1" fmla="*/ 0 h 1071621"/>
                  <a:gd name="connsiteX2" fmla="*/ 74951 w 318617"/>
                  <a:gd name="connsiteY2" fmla="*/ 134912 h 1071621"/>
                  <a:gd name="connsiteX3" fmla="*/ 44971 w 318617"/>
                  <a:gd name="connsiteY3" fmla="*/ 269823 h 1071621"/>
                  <a:gd name="connsiteX4" fmla="*/ 29981 w 318617"/>
                  <a:gd name="connsiteY4" fmla="*/ 359764 h 1071621"/>
                  <a:gd name="connsiteX5" fmla="*/ 0 w 318617"/>
                  <a:gd name="connsiteY5" fmla="*/ 644577 h 1071621"/>
                  <a:gd name="connsiteX6" fmla="*/ 44971 w 318617"/>
                  <a:gd name="connsiteY6" fmla="*/ 809469 h 1071621"/>
                  <a:gd name="connsiteX7" fmla="*/ 89941 w 318617"/>
                  <a:gd name="connsiteY7" fmla="*/ 839449 h 1071621"/>
                  <a:gd name="connsiteX8" fmla="*/ 164892 w 318617"/>
                  <a:gd name="connsiteY8" fmla="*/ 914400 h 1071621"/>
                  <a:gd name="connsiteX9" fmla="*/ 224853 w 318617"/>
                  <a:gd name="connsiteY9" fmla="*/ 974361 h 1071621"/>
                  <a:gd name="connsiteX10" fmla="*/ 239843 w 318617"/>
                  <a:gd name="connsiteY10" fmla="*/ 1019331 h 1071621"/>
                  <a:gd name="connsiteX11" fmla="*/ 284813 w 318617"/>
                  <a:gd name="connsiteY11" fmla="*/ 1034321 h 1071621"/>
                  <a:gd name="connsiteX12" fmla="*/ 269823 w 318617"/>
                  <a:gd name="connsiteY12" fmla="*/ 1019331 h 1071621"/>
                  <a:gd name="connsiteX13" fmla="*/ 239843 w 318617"/>
                  <a:gd name="connsiteY13" fmla="*/ 974361 h 1071621"/>
                  <a:gd name="connsiteX14" fmla="*/ 179882 w 318617"/>
                  <a:gd name="connsiteY14" fmla="*/ 854440 h 1071621"/>
                  <a:gd name="connsiteX15" fmla="*/ 164892 w 318617"/>
                  <a:gd name="connsiteY15" fmla="*/ 749508 h 1071621"/>
                  <a:gd name="connsiteX16" fmla="*/ 149902 w 318617"/>
                  <a:gd name="connsiteY16" fmla="*/ 299803 h 1071621"/>
                  <a:gd name="connsiteX17" fmla="*/ 119922 w 318617"/>
                  <a:gd name="connsiteY17" fmla="*/ 209862 h 1071621"/>
                  <a:gd name="connsiteX18" fmla="*/ 104931 w 318617"/>
                  <a:gd name="connsiteY18" fmla="*/ 0 h 1071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8617" h="1071621">
                    <a:moveTo>
                      <a:pt x="104931" y="0"/>
                    </a:moveTo>
                    <a:lnTo>
                      <a:pt x="104931" y="0"/>
                    </a:lnTo>
                    <a:cubicBezTo>
                      <a:pt x="94938" y="44971"/>
                      <a:pt x="83985" y="89739"/>
                      <a:pt x="74951" y="134912"/>
                    </a:cubicBezTo>
                    <a:cubicBezTo>
                      <a:pt x="48570" y="266819"/>
                      <a:pt x="74144" y="182304"/>
                      <a:pt x="44971" y="269823"/>
                    </a:cubicBezTo>
                    <a:cubicBezTo>
                      <a:pt x="39974" y="299803"/>
                      <a:pt x="32863" y="329507"/>
                      <a:pt x="29981" y="359764"/>
                    </a:cubicBezTo>
                    <a:cubicBezTo>
                      <a:pt x="2293" y="650478"/>
                      <a:pt x="36315" y="499317"/>
                      <a:pt x="0" y="644577"/>
                    </a:cubicBezTo>
                    <a:cubicBezTo>
                      <a:pt x="4675" y="667953"/>
                      <a:pt x="27414" y="797764"/>
                      <a:pt x="44971" y="809469"/>
                    </a:cubicBezTo>
                    <a:lnTo>
                      <a:pt x="89941" y="839449"/>
                    </a:lnTo>
                    <a:cubicBezTo>
                      <a:pt x="147683" y="926060"/>
                      <a:pt x="87165" y="847777"/>
                      <a:pt x="164892" y="914400"/>
                    </a:cubicBezTo>
                    <a:cubicBezTo>
                      <a:pt x="186353" y="932795"/>
                      <a:pt x="224853" y="974361"/>
                      <a:pt x="224853" y="974361"/>
                    </a:cubicBezTo>
                    <a:cubicBezTo>
                      <a:pt x="229850" y="989351"/>
                      <a:pt x="228670" y="1008158"/>
                      <a:pt x="239843" y="1019331"/>
                    </a:cubicBezTo>
                    <a:cubicBezTo>
                      <a:pt x="251016" y="1030504"/>
                      <a:pt x="271264" y="1026191"/>
                      <a:pt x="284813" y="1034321"/>
                    </a:cubicBezTo>
                    <a:cubicBezTo>
                      <a:pt x="312018" y="1050644"/>
                      <a:pt x="351437" y="1117268"/>
                      <a:pt x="269823" y="1019331"/>
                    </a:cubicBezTo>
                    <a:cubicBezTo>
                      <a:pt x="258290" y="1005491"/>
                      <a:pt x="249836" y="989351"/>
                      <a:pt x="239843" y="974361"/>
                    </a:cubicBezTo>
                    <a:cubicBezTo>
                      <a:pt x="205394" y="871012"/>
                      <a:pt x="232209" y="906766"/>
                      <a:pt x="179882" y="854440"/>
                    </a:cubicBezTo>
                    <a:cubicBezTo>
                      <a:pt x="174885" y="819463"/>
                      <a:pt x="166799" y="784789"/>
                      <a:pt x="164892" y="749508"/>
                    </a:cubicBezTo>
                    <a:cubicBezTo>
                      <a:pt x="156797" y="599742"/>
                      <a:pt x="162357" y="449270"/>
                      <a:pt x="149902" y="299803"/>
                    </a:cubicBezTo>
                    <a:cubicBezTo>
                      <a:pt x="147278" y="268310"/>
                      <a:pt x="125118" y="241034"/>
                      <a:pt x="119922" y="209862"/>
                    </a:cubicBezTo>
                    <a:cubicBezTo>
                      <a:pt x="98359" y="80491"/>
                      <a:pt x="107429" y="34977"/>
                      <a:pt x="1049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7EDF0E3-829F-4E8B-8F9B-60439F0FDA67}"/>
                  </a:ext>
                </a:extLst>
              </p:cNvPr>
              <p:cNvSpPr/>
              <p:nvPr/>
            </p:nvSpPr>
            <p:spPr>
              <a:xfrm>
                <a:off x="5843119" y="3984065"/>
                <a:ext cx="410429" cy="2449544"/>
              </a:xfrm>
              <a:custGeom>
                <a:avLst/>
                <a:gdLst>
                  <a:gd name="connsiteX0" fmla="*/ 185576 w 560331"/>
                  <a:gd name="connsiteY0" fmla="*/ 825963 h 2870773"/>
                  <a:gd name="connsiteX1" fmla="*/ 185576 w 560331"/>
                  <a:gd name="connsiteY1" fmla="*/ 825963 h 2870773"/>
                  <a:gd name="connsiteX2" fmla="*/ 380449 w 560331"/>
                  <a:gd name="connsiteY2" fmla="*/ 2055157 h 2870773"/>
                  <a:gd name="connsiteX3" fmla="*/ 335478 w 560331"/>
                  <a:gd name="connsiteY3" fmla="*/ 2085137 h 2870773"/>
                  <a:gd name="connsiteX4" fmla="*/ 275517 w 560331"/>
                  <a:gd name="connsiteY4" fmla="*/ 2235039 h 2870773"/>
                  <a:gd name="connsiteX5" fmla="*/ 245537 w 560331"/>
                  <a:gd name="connsiteY5" fmla="*/ 2294999 h 2870773"/>
                  <a:gd name="connsiteX6" fmla="*/ 230547 w 560331"/>
                  <a:gd name="connsiteY6" fmla="*/ 2354960 h 2870773"/>
                  <a:gd name="connsiteX7" fmla="*/ 215557 w 560331"/>
                  <a:gd name="connsiteY7" fmla="*/ 2399931 h 2870773"/>
                  <a:gd name="connsiteX8" fmla="*/ 200567 w 560331"/>
                  <a:gd name="connsiteY8" fmla="*/ 2489871 h 2870773"/>
                  <a:gd name="connsiteX9" fmla="*/ 185576 w 560331"/>
                  <a:gd name="connsiteY9" fmla="*/ 2564822 h 2870773"/>
                  <a:gd name="connsiteX10" fmla="*/ 140606 w 560331"/>
                  <a:gd name="connsiteY10" fmla="*/ 2789675 h 2870773"/>
                  <a:gd name="connsiteX11" fmla="*/ 110626 w 560331"/>
                  <a:gd name="connsiteY11" fmla="*/ 2834645 h 2870773"/>
                  <a:gd name="connsiteX12" fmla="*/ 140606 w 560331"/>
                  <a:gd name="connsiteY12" fmla="*/ 2864626 h 2870773"/>
                  <a:gd name="connsiteX13" fmla="*/ 350468 w 560331"/>
                  <a:gd name="connsiteY13" fmla="*/ 2804665 h 2870773"/>
                  <a:gd name="connsiteX14" fmla="*/ 395439 w 560331"/>
                  <a:gd name="connsiteY14" fmla="*/ 2669753 h 2870773"/>
                  <a:gd name="connsiteX15" fmla="*/ 410429 w 560331"/>
                  <a:gd name="connsiteY15" fmla="*/ 2624783 h 2870773"/>
                  <a:gd name="connsiteX16" fmla="*/ 425419 w 560331"/>
                  <a:gd name="connsiteY16" fmla="*/ 2579812 h 2870773"/>
                  <a:gd name="connsiteX17" fmla="*/ 455399 w 560331"/>
                  <a:gd name="connsiteY17" fmla="*/ 2324980 h 2870773"/>
                  <a:gd name="connsiteX18" fmla="*/ 470390 w 560331"/>
                  <a:gd name="connsiteY18" fmla="*/ 2145098 h 2870773"/>
                  <a:gd name="connsiteX19" fmla="*/ 485380 w 560331"/>
                  <a:gd name="connsiteY19" fmla="*/ 2085137 h 2870773"/>
                  <a:gd name="connsiteX20" fmla="*/ 515360 w 560331"/>
                  <a:gd name="connsiteY20" fmla="*/ 1905255 h 2870773"/>
                  <a:gd name="connsiteX21" fmla="*/ 545340 w 560331"/>
                  <a:gd name="connsiteY21" fmla="*/ 1800324 h 2870773"/>
                  <a:gd name="connsiteX22" fmla="*/ 560331 w 560331"/>
                  <a:gd name="connsiteY22" fmla="*/ 1755353 h 2870773"/>
                  <a:gd name="connsiteX23" fmla="*/ 545340 w 560331"/>
                  <a:gd name="connsiteY23" fmla="*/ 1155747 h 2870773"/>
                  <a:gd name="connsiteX24" fmla="*/ 485380 w 560331"/>
                  <a:gd name="connsiteY24" fmla="*/ 1005845 h 2870773"/>
                  <a:gd name="connsiteX25" fmla="*/ 455399 w 560331"/>
                  <a:gd name="connsiteY25" fmla="*/ 975865 h 2870773"/>
                  <a:gd name="connsiteX26" fmla="*/ 425419 w 560331"/>
                  <a:gd name="connsiteY26" fmla="*/ 900914 h 2870773"/>
                  <a:gd name="connsiteX27" fmla="*/ 395439 w 560331"/>
                  <a:gd name="connsiteY27" fmla="*/ 855944 h 2870773"/>
                  <a:gd name="connsiteX28" fmla="*/ 380449 w 560331"/>
                  <a:gd name="connsiteY28" fmla="*/ 810973 h 2870773"/>
                  <a:gd name="connsiteX29" fmla="*/ 320488 w 560331"/>
                  <a:gd name="connsiteY29" fmla="*/ 721032 h 2870773"/>
                  <a:gd name="connsiteX30" fmla="*/ 290508 w 560331"/>
                  <a:gd name="connsiteY30" fmla="*/ 661071 h 2870773"/>
                  <a:gd name="connsiteX31" fmla="*/ 215557 w 560331"/>
                  <a:gd name="connsiteY31" fmla="*/ 601111 h 2870773"/>
                  <a:gd name="connsiteX32" fmla="*/ 155596 w 560331"/>
                  <a:gd name="connsiteY32" fmla="*/ 541150 h 2870773"/>
                  <a:gd name="connsiteX33" fmla="*/ 140606 w 560331"/>
                  <a:gd name="connsiteY33" fmla="*/ 496180 h 2870773"/>
                  <a:gd name="connsiteX34" fmla="*/ 140606 w 560331"/>
                  <a:gd name="connsiteY34" fmla="*/ 136416 h 2870773"/>
                  <a:gd name="connsiteX35" fmla="*/ 170586 w 560331"/>
                  <a:gd name="connsiteY35" fmla="*/ 46475 h 2870773"/>
                  <a:gd name="connsiteX36" fmla="*/ 155596 w 560331"/>
                  <a:gd name="connsiteY36" fmla="*/ 1504 h 2870773"/>
                  <a:gd name="connsiteX37" fmla="*/ 20685 w 560331"/>
                  <a:gd name="connsiteY37" fmla="*/ 31485 h 2870773"/>
                  <a:gd name="connsiteX38" fmla="*/ 20685 w 560331"/>
                  <a:gd name="connsiteY38" fmla="*/ 271327 h 2870773"/>
                  <a:gd name="connsiteX39" fmla="*/ 50665 w 560331"/>
                  <a:gd name="connsiteY39" fmla="*/ 466199 h 2870773"/>
                  <a:gd name="connsiteX40" fmla="*/ 65655 w 560331"/>
                  <a:gd name="connsiteY40" fmla="*/ 526160 h 2870773"/>
                  <a:gd name="connsiteX41" fmla="*/ 95635 w 560331"/>
                  <a:gd name="connsiteY41" fmla="*/ 616101 h 2870773"/>
                  <a:gd name="connsiteX42" fmla="*/ 110626 w 560331"/>
                  <a:gd name="connsiteY42" fmla="*/ 661071 h 2870773"/>
                  <a:gd name="connsiteX43" fmla="*/ 125616 w 560331"/>
                  <a:gd name="connsiteY43" fmla="*/ 706042 h 2870773"/>
                  <a:gd name="connsiteX44" fmla="*/ 185576 w 560331"/>
                  <a:gd name="connsiteY44" fmla="*/ 780993 h 2870773"/>
                  <a:gd name="connsiteX45" fmla="*/ 200567 w 560331"/>
                  <a:gd name="connsiteY45" fmla="*/ 900914 h 2870773"/>
                  <a:gd name="connsiteX46" fmla="*/ 185576 w 560331"/>
                  <a:gd name="connsiteY46" fmla="*/ 825963 h 287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560331" h="2870773">
                    <a:moveTo>
                      <a:pt x="185576" y="825963"/>
                    </a:moveTo>
                    <a:lnTo>
                      <a:pt x="185576" y="825963"/>
                    </a:lnTo>
                    <a:cubicBezTo>
                      <a:pt x="250534" y="1235694"/>
                      <a:pt x="331408" y="1643217"/>
                      <a:pt x="380449" y="2055157"/>
                    </a:cubicBezTo>
                    <a:cubicBezTo>
                      <a:pt x="382579" y="2073047"/>
                      <a:pt x="344556" y="2069575"/>
                      <a:pt x="335478" y="2085137"/>
                    </a:cubicBezTo>
                    <a:cubicBezTo>
                      <a:pt x="308361" y="2131622"/>
                      <a:pt x="299584" y="2186904"/>
                      <a:pt x="275517" y="2235039"/>
                    </a:cubicBezTo>
                    <a:lnTo>
                      <a:pt x="245537" y="2294999"/>
                    </a:lnTo>
                    <a:cubicBezTo>
                      <a:pt x="240540" y="2314986"/>
                      <a:pt x="236207" y="2335151"/>
                      <a:pt x="230547" y="2354960"/>
                    </a:cubicBezTo>
                    <a:cubicBezTo>
                      <a:pt x="226206" y="2370153"/>
                      <a:pt x="218985" y="2384506"/>
                      <a:pt x="215557" y="2399931"/>
                    </a:cubicBezTo>
                    <a:cubicBezTo>
                      <a:pt x="208964" y="2429601"/>
                      <a:pt x="206004" y="2459968"/>
                      <a:pt x="200567" y="2489871"/>
                    </a:cubicBezTo>
                    <a:cubicBezTo>
                      <a:pt x="196009" y="2514939"/>
                      <a:pt x="189765" y="2539690"/>
                      <a:pt x="185576" y="2564822"/>
                    </a:cubicBezTo>
                    <a:cubicBezTo>
                      <a:pt x="178497" y="2607295"/>
                      <a:pt x="163134" y="2755883"/>
                      <a:pt x="140606" y="2789675"/>
                    </a:cubicBezTo>
                    <a:lnTo>
                      <a:pt x="110626" y="2834645"/>
                    </a:lnTo>
                    <a:cubicBezTo>
                      <a:pt x="120619" y="2844639"/>
                      <a:pt x="126515" y="2863542"/>
                      <a:pt x="140606" y="2864626"/>
                    </a:cubicBezTo>
                    <a:cubicBezTo>
                      <a:pt x="297622" y="2876704"/>
                      <a:pt x="277607" y="2877526"/>
                      <a:pt x="350468" y="2804665"/>
                    </a:cubicBezTo>
                    <a:lnTo>
                      <a:pt x="395439" y="2669753"/>
                    </a:lnTo>
                    <a:lnTo>
                      <a:pt x="410429" y="2624783"/>
                    </a:lnTo>
                    <a:lnTo>
                      <a:pt x="425419" y="2579812"/>
                    </a:lnTo>
                    <a:cubicBezTo>
                      <a:pt x="444256" y="2447950"/>
                      <a:pt x="441519" y="2477661"/>
                      <a:pt x="455399" y="2324980"/>
                    </a:cubicBezTo>
                    <a:cubicBezTo>
                      <a:pt x="460847" y="2265059"/>
                      <a:pt x="462927" y="2204802"/>
                      <a:pt x="470390" y="2145098"/>
                    </a:cubicBezTo>
                    <a:cubicBezTo>
                      <a:pt x="472945" y="2124655"/>
                      <a:pt x="481583" y="2105386"/>
                      <a:pt x="485380" y="2085137"/>
                    </a:cubicBezTo>
                    <a:cubicBezTo>
                      <a:pt x="496582" y="2025390"/>
                      <a:pt x="496137" y="1962923"/>
                      <a:pt x="515360" y="1905255"/>
                    </a:cubicBezTo>
                    <a:cubicBezTo>
                      <a:pt x="551306" y="1797418"/>
                      <a:pt x="507689" y="1932100"/>
                      <a:pt x="545340" y="1800324"/>
                    </a:cubicBezTo>
                    <a:cubicBezTo>
                      <a:pt x="549681" y="1785131"/>
                      <a:pt x="555334" y="1770343"/>
                      <a:pt x="560331" y="1755353"/>
                    </a:cubicBezTo>
                    <a:cubicBezTo>
                      <a:pt x="555334" y="1555484"/>
                      <a:pt x="565234" y="1354686"/>
                      <a:pt x="545340" y="1155747"/>
                    </a:cubicBezTo>
                    <a:cubicBezTo>
                      <a:pt x="539985" y="1102198"/>
                      <a:pt x="523435" y="1043898"/>
                      <a:pt x="485380" y="1005845"/>
                    </a:cubicBezTo>
                    <a:lnTo>
                      <a:pt x="455399" y="975865"/>
                    </a:lnTo>
                    <a:cubicBezTo>
                      <a:pt x="445406" y="950881"/>
                      <a:pt x="437453" y="924981"/>
                      <a:pt x="425419" y="900914"/>
                    </a:cubicBezTo>
                    <a:cubicBezTo>
                      <a:pt x="417362" y="884800"/>
                      <a:pt x="403496" y="872058"/>
                      <a:pt x="395439" y="855944"/>
                    </a:cubicBezTo>
                    <a:cubicBezTo>
                      <a:pt x="388373" y="841811"/>
                      <a:pt x="388123" y="824786"/>
                      <a:pt x="380449" y="810973"/>
                    </a:cubicBezTo>
                    <a:cubicBezTo>
                      <a:pt x="362950" y="779475"/>
                      <a:pt x="336602" y="753260"/>
                      <a:pt x="320488" y="721032"/>
                    </a:cubicBezTo>
                    <a:cubicBezTo>
                      <a:pt x="310495" y="701045"/>
                      <a:pt x="302903" y="679664"/>
                      <a:pt x="290508" y="661071"/>
                    </a:cubicBezTo>
                    <a:cubicBezTo>
                      <a:pt x="267830" y="627055"/>
                      <a:pt x="246737" y="627837"/>
                      <a:pt x="215557" y="601111"/>
                    </a:cubicBezTo>
                    <a:cubicBezTo>
                      <a:pt x="194096" y="582716"/>
                      <a:pt x="155596" y="541150"/>
                      <a:pt x="155596" y="541150"/>
                    </a:cubicBezTo>
                    <a:cubicBezTo>
                      <a:pt x="150599" y="526160"/>
                      <a:pt x="143433" y="511726"/>
                      <a:pt x="140606" y="496180"/>
                    </a:cubicBezTo>
                    <a:cubicBezTo>
                      <a:pt x="116769" y="365077"/>
                      <a:pt x="120938" y="280649"/>
                      <a:pt x="140606" y="136416"/>
                    </a:cubicBezTo>
                    <a:cubicBezTo>
                      <a:pt x="144876" y="105104"/>
                      <a:pt x="170586" y="46475"/>
                      <a:pt x="170586" y="46475"/>
                    </a:cubicBezTo>
                    <a:cubicBezTo>
                      <a:pt x="165589" y="31485"/>
                      <a:pt x="170789" y="5845"/>
                      <a:pt x="155596" y="1504"/>
                    </a:cubicBezTo>
                    <a:cubicBezTo>
                      <a:pt x="127182" y="-6614"/>
                      <a:pt x="54400" y="20246"/>
                      <a:pt x="20685" y="31485"/>
                    </a:cubicBezTo>
                    <a:cubicBezTo>
                      <a:pt x="-14182" y="136078"/>
                      <a:pt x="1482" y="69700"/>
                      <a:pt x="20685" y="271327"/>
                    </a:cubicBezTo>
                    <a:cubicBezTo>
                      <a:pt x="28257" y="350834"/>
                      <a:pt x="34464" y="393296"/>
                      <a:pt x="50665" y="466199"/>
                    </a:cubicBezTo>
                    <a:cubicBezTo>
                      <a:pt x="55134" y="486311"/>
                      <a:pt x="59735" y="506427"/>
                      <a:pt x="65655" y="526160"/>
                    </a:cubicBezTo>
                    <a:cubicBezTo>
                      <a:pt x="74736" y="556429"/>
                      <a:pt x="85641" y="586121"/>
                      <a:pt x="95635" y="616101"/>
                    </a:cubicBezTo>
                    <a:lnTo>
                      <a:pt x="110626" y="661071"/>
                    </a:lnTo>
                    <a:cubicBezTo>
                      <a:pt x="115623" y="676061"/>
                      <a:pt x="116851" y="692895"/>
                      <a:pt x="125616" y="706042"/>
                    </a:cubicBezTo>
                    <a:cubicBezTo>
                      <a:pt x="163436" y="762771"/>
                      <a:pt x="142857" y="738273"/>
                      <a:pt x="185576" y="780993"/>
                    </a:cubicBezTo>
                    <a:cubicBezTo>
                      <a:pt x="203507" y="870643"/>
                      <a:pt x="200567" y="830466"/>
                      <a:pt x="200567" y="900914"/>
                    </a:cubicBezTo>
                    <a:lnTo>
                      <a:pt x="185576" y="8259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809AE0EF-3268-4AB0-B85B-C4346998B25F}"/>
                  </a:ext>
                </a:extLst>
              </p:cNvPr>
              <p:cNvSpPr/>
              <p:nvPr/>
            </p:nvSpPr>
            <p:spPr>
              <a:xfrm>
                <a:off x="4914074" y="125759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FFF999ED-E759-43B2-9EBA-7746B849947C}"/>
                  </a:ext>
                </a:extLst>
              </p:cNvPr>
              <p:cNvSpPr/>
              <p:nvPr/>
            </p:nvSpPr>
            <p:spPr>
              <a:xfrm>
                <a:off x="5326302" y="125759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ED463721-2ED5-4121-B479-861D402BC349}"/>
                  </a:ext>
                </a:extLst>
              </p:cNvPr>
              <p:cNvSpPr/>
              <p:nvPr/>
            </p:nvSpPr>
            <p:spPr>
              <a:xfrm>
                <a:off x="5641673" y="449140"/>
                <a:ext cx="591093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51A30F5A-EEBC-4025-93B8-9A5DDB800A81}"/>
                  </a:ext>
                </a:extLst>
              </p:cNvPr>
              <p:cNvSpPr/>
              <p:nvPr/>
            </p:nvSpPr>
            <p:spPr>
              <a:xfrm rot="1997892">
                <a:off x="6268622" y="347428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DA4AF49-7618-4771-A312-1A39FDAF4B85}"/>
                  </a:ext>
                </a:extLst>
              </p:cNvPr>
              <p:cNvSpPr/>
              <p:nvPr/>
            </p:nvSpPr>
            <p:spPr>
              <a:xfrm rot="3292873">
                <a:off x="6642492" y="672544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C296A0E-0F33-4AE6-8890-3ECBEAB68132}"/>
                  </a:ext>
                </a:extLst>
              </p:cNvPr>
              <p:cNvSpPr/>
              <p:nvPr/>
            </p:nvSpPr>
            <p:spPr>
              <a:xfrm rot="16480665" flipV="1">
                <a:off x="7341968" y="2639300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C6AC7740-3AE2-48B2-9FFF-102996164645}"/>
                  </a:ext>
                </a:extLst>
              </p:cNvPr>
              <p:cNvSpPr/>
              <p:nvPr/>
            </p:nvSpPr>
            <p:spPr>
              <a:xfrm rot="16480665" flipV="1">
                <a:off x="7359295" y="2232904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D195E3FB-1A4F-453C-AE86-4B14E9D4D1A7}"/>
                  </a:ext>
                </a:extLst>
              </p:cNvPr>
              <p:cNvSpPr/>
              <p:nvPr/>
            </p:nvSpPr>
            <p:spPr>
              <a:xfrm rot="16480665" flipV="1">
                <a:off x="7167478" y="1807999"/>
                <a:ext cx="561841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D958FB0F-C112-4207-9F17-45ADF3BFC702}"/>
                  </a:ext>
                </a:extLst>
              </p:cNvPr>
              <p:cNvSpPr/>
              <p:nvPr/>
            </p:nvSpPr>
            <p:spPr>
              <a:xfrm rot="14482773" flipV="1">
                <a:off x="7135460" y="1144189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E63FEF6C-CF9A-4065-8944-36ACCB6C0839}"/>
                  </a:ext>
                </a:extLst>
              </p:cNvPr>
              <p:cNvSpPr/>
              <p:nvPr/>
            </p:nvSpPr>
            <p:spPr>
              <a:xfrm rot="13883503" flipV="1">
                <a:off x="6903836" y="895423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1014FF-81FE-49ED-8367-D4BEF891FC24}"/>
                  </a:ext>
                </a:extLst>
              </p:cNvPr>
              <p:cNvSpPr/>
              <p:nvPr/>
            </p:nvSpPr>
            <p:spPr>
              <a:xfrm flipH="1" flipV="1">
                <a:off x="5566722" y="4094741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CE6CD94C-574A-4429-BDBC-E426513EE352}"/>
                  </a:ext>
                </a:extLst>
              </p:cNvPr>
              <p:cNvSpPr/>
              <p:nvPr/>
            </p:nvSpPr>
            <p:spPr>
              <a:xfrm flipH="1" flipV="1">
                <a:off x="5139606" y="4078428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9057652C-12AC-4FB2-9EED-312C5957EE8E}"/>
                  </a:ext>
                </a:extLst>
              </p:cNvPr>
              <p:cNvSpPr/>
              <p:nvPr/>
            </p:nvSpPr>
            <p:spPr>
              <a:xfrm flipH="1" flipV="1">
                <a:off x="4488552" y="4102710"/>
                <a:ext cx="591093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BBEDBAF-49CE-466C-9F08-DF102A23F72D}"/>
                  </a:ext>
                </a:extLst>
              </p:cNvPr>
              <p:cNvSpPr/>
              <p:nvPr/>
            </p:nvSpPr>
            <p:spPr>
              <a:xfrm rot="1997892" flipH="1" flipV="1">
                <a:off x="4197286" y="3856759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470F9217-F002-4A96-A41D-A905CCB529FA}"/>
                  </a:ext>
                </a:extLst>
              </p:cNvPr>
              <p:cNvSpPr/>
              <p:nvPr/>
            </p:nvSpPr>
            <p:spPr>
              <a:xfrm rot="3292873" flipH="1" flipV="1">
                <a:off x="3838304" y="3547956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CDA78056-1740-48A1-94CA-C99D068763EE}"/>
                  </a:ext>
                </a:extLst>
              </p:cNvPr>
              <p:cNvSpPr/>
              <p:nvPr/>
            </p:nvSpPr>
            <p:spPr>
              <a:xfrm rot="16480665" flipH="1">
                <a:off x="3150731" y="1581200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C0AA658-E32B-45D2-BB3F-FC8BEEF9F82E}"/>
                  </a:ext>
                </a:extLst>
              </p:cNvPr>
              <p:cNvSpPr/>
              <p:nvPr/>
            </p:nvSpPr>
            <p:spPr>
              <a:xfrm rot="16480665" flipH="1">
                <a:off x="3119253" y="1971283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AEB5914-0C72-477C-9D89-F0A1D87664D6}"/>
                  </a:ext>
                </a:extLst>
              </p:cNvPr>
              <p:cNvSpPr/>
              <p:nvPr/>
            </p:nvSpPr>
            <p:spPr>
              <a:xfrm rot="16480665" flipH="1">
                <a:off x="2991999" y="2743851"/>
                <a:ext cx="561841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0EB261C3-D08F-48D7-B653-F2AB327FE766}"/>
                  </a:ext>
                </a:extLst>
              </p:cNvPr>
              <p:cNvSpPr/>
              <p:nvPr/>
            </p:nvSpPr>
            <p:spPr>
              <a:xfrm rot="14482773" flipH="1">
                <a:off x="3343088" y="3059998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F7EA00A7-2512-49C5-85FA-ED8C0FBFCE6F}"/>
                  </a:ext>
                </a:extLst>
              </p:cNvPr>
              <p:cNvSpPr/>
              <p:nvPr/>
            </p:nvSpPr>
            <p:spPr>
              <a:xfrm rot="13883503" flipH="1">
                <a:off x="3588863" y="3325077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8B3C52C5-612F-4ACF-A30C-D25A96CF8770}"/>
                  </a:ext>
                </a:extLst>
              </p:cNvPr>
              <p:cNvSpPr/>
              <p:nvPr/>
            </p:nvSpPr>
            <p:spPr>
              <a:xfrm rot="7771826">
                <a:off x="3778143" y="822719"/>
                <a:ext cx="367836" cy="2188564"/>
              </a:xfrm>
              <a:custGeom>
                <a:avLst/>
                <a:gdLst>
                  <a:gd name="connsiteX0" fmla="*/ 104931 w 318617"/>
                  <a:gd name="connsiteY0" fmla="*/ 0 h 1071621"/>
                  <a:gd name="connsiteX1" fmla="*/ 104931 w 318617"/>
                  <a:gd name="connsiteY1" fmla="*/ 0 h 1071621"/>
                  <a:gd name="connsiteX2" fmla="*/ 74951 w 318617"/>
                  <a:gd name="connsiteY2" fmla="*/ 134912 h 1071621"/>
                  <a:gd name="connsiteX3" fmla="*/ 44971 w 318617"/>
                  <a:gd name="connsiteY3" fmla="*/ 269823 h 1071621"/>
                  <a:gd name="connsiteX4" fmla="*/ 29981 w 318617"/>
                  <a:gd name="connsiteY4" fmla="*/ 359764 h 1071621"/>
                  <a:gd name="connsiteX5" fmla="*/ 0 w 318617"/>
                  <a:gd name="connsiteY5" fmla="*/ 644577 h 1071621"/>
                  <a:gd name="connsiteX6" fmla="*/ 44971 w 318617"/>
                  <a:gd name="connsiteY6" fmla="*/ 809469 h 1071621"/>
                  <a:gd name="connsiteX7" fmla="*/ 89941 w 318617"/>
                  <a:gd name="connsiteY7" fmla="*/ 839449 h 1071621"/>
                  <a:gd name="connsiteX8" fmla="*/ 164892 w 318617"/>
                  <a:gd name="connsiteY8" fmla="*/ 914400 h 1071621"/>
                  <a:gd name="connsiteX9" fmla="*/ 224853 w 318617"/>
                  <a:gd name="connsiteY9" fmla="*/ 974361 h 1071621"/>
                  <a:gd name="connsiteX10" fmla="*/ 239843 w 318617"/>
                  <a:gd name="connsiteY10" fmla="*/ 1019331 h 1071621"/>
                  <a:gd name="connsiteX11" fmla="*/ 284813 w 318617"/>
                  <a:gd name="connsiteY11" fmla="*/ 1034321 h 1071621"/>
                  <a:gd name="connsiteX12" fmla="*/ 269823 w 318617"/>
                  <a:gd name="connsiteY12" fmla="*/ 1019331 h 1071621"/>
                  <a:gd name="connsiteX13" fmla="*/ 239843 w 318617"/>
                  <a:gd name="connsiteY13" fmla="*/ 974361 h 1071621"/>
                  <a:gd name="connsiteX14" fmla="*/ 179882 w 318617"/>
                  <a:gd name="connsiteY14" fmla="*/ 854440 h 1071621"/>
                  <a:gd name="connsiteX15" fmla="*/ 164892 w 318617"/>
                  <a:gd name="connsiteY15" fmla="*/ 749508 h 1071621"/>
                  <a:gd name="connsiteX16" fmla="*/ 149902 w 318617"/>
                  <a:gd name="connsiteY16" fmla="*/ 299803 h 1071621"/>
                  <a:gd name="connsiteX17" fmla="*/ 119922 w 318617"/>
                  <a:gd name="connsiteY17" fmla="*/ 209862 h 1071621"/>
                  <a:gd name="connsiteX18" fmla="*/ 104931 w 318617"/>
                  <a:gd name="connsiteY18" fmla="*/ 0 h 1071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8617" h="1071621">
                    <a:moveTo>
                      <a:pt x="104931" y="0"/>
                    </a:moveTo>
                    <a:lnTo>
                      <a:pt x="104931" y="0"/>
                    </a:lnTo>
                    <a:cubicBezTo>
                      <a:pt x="94938" y="44971"/>
                      <a:pt x="83985" y="89739"/>
                      <a:pt x="74951" y="134912"/>
                    </a:cubicBezTo>
                    <a:cubicBezTo>
                      <a:pt x="48570" y="266819"/>
                      <a:pt x="74144" y="182304"/>
                      <a:pt x="44971" y="269823"/>
                    </a:cubicBezTo>
                    <a:cubicBezTo>
                      <a:pt x="39974" y="299803"/>
                      <a:pt x="32863" y="329507"/>
                      <a:pt x="29981" y="359764"/>
                    </a:cubicBezTo>
                    <a:cubicBezTo>
                      <a:pt x="2293" y="650478"/>
                      <a:pt x="36315" y="499317"/>
                      <a:pt x="0" y="644577"/>
                    </a:cubicBezTo>
                    <a:cubicBezTo>
                      <a:pt x="4675" y="667953"/>
                      <a:pt x="27414" y="797764"/>
                      <a:pt x="44971" y="809469"/>
                    </a:cubicBezTo>
                    <a:lnTo>
                      <a:pt x="89941" y="839449"/>
                    </a:lnTo>
                    <a:cubicBezTo>
                      <a:pt x="147683" y="926060"/>
                      <a:pt x="87165" y="847777"/>
                      <a:pt x="164892" y="914400"/>
                    </a:cubicBezTo>
                    <a:cubicBezTo>
                      <a:pt x="186353" y="932795"/>
                      <a:pt x="224853" y="974361"/>
                      <a:pt x="224853" y="974361"/>
                    </a:cubicBezTo>
                    <a:cubicBezTo>
                      <a:pt x="229850" y="989351"/>
                      <a:pt x="228670" y="1008158"/>
                      <a:pt x="239843" y="1019331"/>
                    </a:cubicBezTo>
                    <a:cubicBezTo>
                      <a:pt x="251016" y="1030504"/>
                      <a:pt x="271264" y="1026191"/>
                      <a:pt x="284813" y="1034321"/>
                    </a:cubicBezTo>
                    <a:cubicBezTo>
                      <a:pt x="312018" y="1050644"/>
                      <a:pt x="351437" y="1117268"/>
                      <a:pt x="269823" y="1019331"/>
                    </a:cubicBezTo>
                    <a:cubicBezTo>
                      <a:pt x="258290" y="1005491"/>
                      <a:pt x="249836" y="989351"/>
                      <a:pt x="239843" y="974361"/>
                    </a:cubicBezTo>
                    <a:cubicBezTo>
                      <a:pt x="205394" y="871012"/>
                      <a:pt x="232209" y="906766"/>
                      <a:pt x="179882" y="854440"/>
                    </a:cubicBezTo>
                    <a:cubicBezTo>
                      <a:pt x="174885" y="819463"/>
                      <a:pt x="166799" y="784789"/>
                      <a:pt x="164892" y="749508"/>
                    </a:cubicBezTo>
                    <a:cubicBezTo>
                      <a:pt x="156797" y="599742"/>
                      <a:pt x="162357" y="449270"/>
                      <a:pt x="149902" y="299803"/>
                    </a:cubicBezTo>
                    <a:cubicBezTo>
                      <a:pt x="147278" y="268310"/>
                      <a:pt x="125118" y="241034"/>
                      <a:pt x="119922" y="209862"/>
                    </a:cubicBezTo>
                    <a:cubicBezTo>
                      <a:pt x="98359" y="80491"/>
                      <a:pt x="107429" y="34977"/>
                      <a:pt x="1049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3325241F-506B-40A8-9C11-483DDB72137B}"/>
                  </a:ext>
                </a:extLst>
              </p:cNvPr>
              <p:cNvSpPr/>
              <p:nvPr/>
            </p:nvSpPr>
            <p:spPr>
              <a:xfrm rot="7771826">
                <a:off x="3326954" y="895606"/>
                <a:ext cx="410429" cy="2449544"/>
              </a:xfrm>
              <a:custGeom>
                <a:avLst/>
                <a:gdLst>
                  <a:gd name="connsiteX0" fmla="*/ 185576 w 560331"/>
                  <a:gd name="connsiteY0" fmla="*/ 825963 h 2870773"/>
                  <a:gd name="connsiteX1" fmla="*/ 185576 w 560331"/>
                  <a:gd name="connsiteY1" fmla="*/ 825963 h 2870773"/>
                  <a:gd name="connsiteX2" fmla="*/ 380449 w 560331"/>
                  <a:gd name="connsiteY2" fmla="*/ 2055157 h 2870773"/>
                  <a:gd name="connsiteX3" fmla="*/ 335478 w 560331"/>
                  <a:gd name="connsiteY3" fmla="*/ 2085137 h 2870773"/>
                  <a:gd name="connsiteX4" fmla="*/ 275517 w 560331"/>
                  <a:gd name="connsiteY4" fmla="*/ 2235039 h 2870773"/>
                  <a:gd name="connsiteX5" fmla="*/ 245537 w 560331"/>
                  <a:gd name="connsiteY5" fmla="*/ 2294999 h 2870773"/>
                  <a:gd name="connsiteX6" fmla="*/ 230547 w 560331"/>
                  <a:gd name="connsiteY6" fmla="*/ 2354960 h 2870773"/>
                  <a:gd name="connsiteX7" fmla="*/ 215557 w 560331"/>
                  <a:gd name="connsiteY7" fmla="*/ 2399931 h 2870773"/>
                  <a:gd name="connsiteX8" fmla="*/ 200567 w 560331"/>
                  <a:gd name="connsiteY8" fmla="*/ 2489871 h 2870773"/>
                  <a:gd name="connsiteX9" fmla="*/ 185576 w 560331"/>
                  <a:gd name="connsiteY9" fmla="*/ 2564822 h 2870773"/>
                  <a:gd name="connsiteX10" fmla="*/ 140606 w 560331"/>
                  <a:gd name="connsiteY10" fmla="*/ 2789675 h 2870773"/>
                  <a:gd name="connsiteX11" fmla="*/ 110626 w 560331"/>
                  <a:gd name="connsiteY11" fmla="*/ 2834645 h 2870773"/>
                  <a:gd name="connsiteX12" fmla="*/ 140606 w 560331"/>
                  <a:gd name="connsiteY12" fmla="*/ 2864626 h 2870773"/>
                  <a:gd name="connsiteX13" fmla="*/ 350468 w 560331"/>
                  <a:gd name="connsiteY13" fmla="*/ 2804665 h 2870773"/>
                  <a:gd name="connsiteX14" fmla="*/ 395439 w 560331"/>
                  <a:gd name="connsiteY14" fmla="*/ 2669753 h 2870773"/>
                  <a:gd name="connsiteX15" fmla="*/ 410429 w 560331"/>
                  <a:gd name="connsiteY15" fmla="*/ 2624783 h 2870773"/>
                  <a:gd name="connsiteX16" fmla="*/ 425419 w 560331"/>
                  <a:gd name="connsiteY16" fmla="*/ 2579812 h 2870773"/>
                  <a:gd name="connsiteX17" fmla="*/ 455399 w 560331"/>
                  <a:gd name="connsiteY17" fmla="*/ 2324980 h 2870773"/>
                  <a:gd name="connsiteX18" fmla="*/ 470390 w 560331"/>
                  <a:gd name="connsiteY18" fmla="*/ 2145098 h 2870773"/>
                  <a:gd name="connsiteX19" fmla="*/ 485380 w 560331"/>
                  <a:gd name="connsiteY19" fmla="*/ 2085137 h 2870773"/>
                  <a:gd name="connsiteX20" fmla="*/ 515360 w 560331"/>
                  <a:gd name="connsiteY20" fmla="*/ 1905255 h 2870773"/>
                  <a:gd name="connsiteX21" fmla="*/ 545340 w 560331"/>
                  <a:gd name="connsiteY21" fmla="*/ 1800324 h 2870773"/>
                  <a:gd name="connsiteX22" fmla="*/ 560331 w 560331"/>
                  <a:gd name="connsiteY22" fmla="*/ 1755353 h 2870773"/>
                  <a:gd name="connsiteX23" fmla="*/ 545340 w 560331"/>
                  <a:gd name="connsiteY23" fmla="*/ 1155747 h 2870773"/>
                  <a:gd name="connsiteX24" fmla="*/ 485380 w 560331"/>
                  <a:gd name="connsiteY24" fmla="*/ 1005845 h 2870773"/>
                  <a:gd name="connsiteX25" fmla="*/ 455399 w 560331"/>
                  <a:gd name="connsiteY25" fmla="*/ 975865 h 2870773"/>
                  <a:gd name="connsiteX26" fmla="*/ 425419 w 560331"/>
                  <a:gd name="connsiteY26" fmla="*/ 900914 h 2870773"/>
                  <a:gd name="connsiteX27" fmla="*/ 395439 w 560331"/>
                  <a:gd name="connsiteY27" fmla="*/ 855944 h 2870773"/>
                  <a:gd name="connsiteX28" fmla="*/ 380449 w 560331"/>
                  <a:gd name="connsiteY28" fmla="*/ 810973 h 2870773"/>
                  <a:gd name="connsiteX29" fmla="*/ 320488 w 560331"/>
                  <a:gd name="connsiteY29" fmla="*/ 721032 h 2870773"/>
                  <a:gd name="connsiteX30" fmla="*/ 290508 w 560331"/>
                  <a:gd name="connsiteY30" fmla="*/ 661071 h 2870773"/>
                  <a:gd name="connsiteX31" fmla="*/ 215557 w 560331"/>
                  <a:gd name="connsiteY31" fmla="*/ 601111 h 2870773"/>
                  <a:gd name="connsiteX32" fmla="*/ 155596 w 560331"/>
                  <a:gd name="connsiteY32" fmla="*/ 541150 h 2870773"/>
                  <a:gd name="connsiteX33" fmla="*/ 140606 w 560331"/>
                  <a:gd name="connsiteY33" fmla="*/ 496180 h 2870773"/>
                  <a:gd name="connsiteX34" fmla="*/ 140606 w 560331"/>
                  <a:gd name="connsiteY34" fmla="*/ 136416 h 2870773"/>
                  <a:gd name="connsiteX35" fmla="*/ 170586 w 560331"/>
                  <a:gd name="connsiteY35" fmla="*/ 46475 h 2870773"/>
                  <a:gd name="connsiteX36" fmla="*/ 155596 w 560331"/>
                  <a:gd name="connsiteY36" fmla="*/ 1504 h 2870773"/>
                  <a:gd name="connsiteX37" fmla="*/ 20685 w 560331"/>
                  <a:gd name="connsiteY37" fmla="*/ 31485 h 2870773"/>
                  <a:gd name="connsiteX38" fmla="*/ 20685 w 560331"/>
                  <a:gd name="connsiteY38" fmla="*/ 271327 h 2870773"/>
                  <a:gd name="connsiteX39" fmla="*/ 50665 w 560331"/>
                  <a:gd name="connsiteY39" fmla="*/ 466199 h 2870773"/>
                  <a:gd name="connsiteX40" fmla="*/ 65655 w 560331"/>
                  <a:gd name="connsiteY40" fmla="*/ 526160 h 2870773"/>
                  <a:gd name="connsiteX41" fmla="*/ 95635 w 560331"/>
                  <a:gd name="connsiteY41" fmla="*/ 616101 h 2870773"/>
                  <a:gd name="connsiteX42" fmla="*/ 110626 w 560331"/>
                  <a:gd name="connsiteY42" fmla="*/ 661071 h 2870773"/>
                  <a:gd name="connsiteX43" fmla="*/ 125616 w 560331"/>
                  <a:gd name="connsiteY43" fmla="*/ 706042 h 2870773"/>
                  <a:gd name="connsiteX44" fmla="*/ 185576 w 560331"/>
                  <a:gd name="connsiteY44" fmla="*/ 780993 h 2870773"/>
                  <a:gd name="connsiteX45" fmla="*/ 200567 w 560331"/>
                  <a:gd name="connsiteY45" fmla="*/ 900914 h 2870773"/>
                  <a:gd name="connsiteX46" fmla="*/ 185576 w 560331"/>
                  <a:gd name="connsiteY46" fmla="*/ 825963 h 287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560331" h="2870773">
                    <a:moveTo>
                      <a:pt x="185576" y="825963"/>
                    </a:moveTo>
                    <a:lnTo>
                      <a:pt x="185576" y="825963"/>
                    </a:lnTo>
                    <a:cubicBezTo>
                      <a:pt x="250534" y="1235694"/>
                      <a:pt x="331408" y="1643217"/>
                      <a:pt x="380449" y="2055157"/>
                    </a:cubicBezTo>
                    <a:cubicBezTo>
                      <a:pt x="382579" y="2073047"/>
                      <a:pt x="344556" y="2069575"/>
                      <a:pt x="335478" y="2085137"/>
                    </a:cubicBezTo>
                    <a:cubicBezTo>
                      <a:pt x="308361" y="2131622"/>
                      <a:pt x="299584" y="2186904"/>
                      <a:pt x="275517" y="2235039"/>
                    </a:cubicBezTo>
                    <a:lnTo>
                      <a:pt x="245537" y="2294999"/>
                    </a:lnTo>
                    <a:cubicBezTo>
                      <a:pt x="240540" y="2314986"/>
                      <a:pt x="236207" y="2335151"/>
                      <a:pt x="230547" y="2354960"/>
                    </a:cubicBezTo>
                    <a:cubicBezTo>
                      <a:pt x="226206" y="2370153"/>
                      <a:pt x="218985" y="2384506"/>
                      <a:pt x="215557" y="2399931"/>
                    </a:cubicBezTo>
                    <a:cubicBezTo>
                      <a:pt x="208964" y="2429601"/>
                      <a:pt x="206004" y="2459968"/>
                      <a:pt x="200567" y="2489871"/>
                    </a:cubicBezTo>
                    <a:cubicBezTo>
                      <a:pt x="196009" y="2514939"/>
                      <a:pt x="189765" y="2539690"/>
                      <a:pt x="185576" y="2564822"/>
                    </a:cubicBezTo>
                    <a:cubicBezTo>
                      <a:pt x="178497" y="2607295"/>
                      <a:pt x="163134" y="2755883"/>
                      <a:pt x="140606" y="2789675"/>
                    </a:cubicBezTo>
                    <a:lnTo>
                      <a:pt x="110626" y="2834645"/>
                    </a:lnTo>
                    <a:cubicBezTo>
                      <a:pt x="120619" y="2844639"/>
                      <a:pt x="126515" y="2863542"/>
                      <a:pt x="140606" y="2864626"/>
                    </a:cubicBezTo>
                    <a:cubicBezTo>
                      <a:pt x="297622" y="2876704"/>
                      <a:pt x="277607" y="2877526"/>
                      <a:pt x="350468" y="2804665"/>
                    </a:cubicBezTo>
                    <a:lnTo>
                      <a:pt x="395439" y="2669753"/>
                    </a:lnTo>
                    <a:lnTo>
                      <a:pt x="410429" y="2624783"/>
                    </a:lnTo>
                    <a:lnTo>
                      <a:pt x="425419" y="2579812"/>
                    </a:lnTo>
                    <a:cubicBezTo>
                      <a:pt x="444256" y="2447950"/>
                      <a:pt x="441519" y="2477661"/>
                      <a:pt x="455399" y="2324980"/>
                    </a:cubicBezTo>
                    <a:cubicBezTo>
                      <a:pt x="460847" y="2265059"/>
                      <a:pt x="462927" y="2204802"/>
                      <a:pt x="470390" y="2145098"/>
                    </a:cubicBezTo>
                    <a:cubicBezTo>
                      <a:pt x="472945" y="2124655"/>
                      <a:pt x="481583" y="2105386"/>
                      <a:pt x="485380" y="2085137"/>
                    </a:cubicBezTo>
                    <a:cubicBezTo>
                      <a:pt x="496582" y="2025390"/>
                      <a:pt x="496137" y="1962923"/>
                      <a:pt x="515360" y="1905255"/>
                    </a:cubicBezTo>
                    <a:cubicBezTo>
                      <a:pt x="551306" y="1797418"/>
                      <a:pt x="507689" y="1932100"/>
                      <a:pt x="545340" y="1800324"/>
                    </a:cubicBezTo>
                    <a:cubicBezTo>
                      <a:pt x="549681" y="1785131"/>
                      <a:pt x="555334" y="1770343"/>
                      <a:pt x="560331" y="1755353"/>
                    </a:cubicBezTo>
                    <a:cubicBezTo>
                      <a:pt x="555334" y="1555484"/>
                      <a:pt x="565234" y="1354686"/>
                      <a:pt x="545340" y="1155747"/>
                    </a:cubicBezTo>
                    <a:cubicBezTo>
                      <a:pt x="539985" y="1102198"/>
                      <a:pt x="523435" y="1043898"/>
                      <a:pt x="485380" y="1005845"/>
                    </a:cubicBezTo>
                    <a:lnTo>
                      <a:pt x="455399" y="975865"/>
                    </a:lnTo>
                    <a:cubicBezTo>
                      <a:pt x="445406" y="950881"/>
                      <a:pt x="437453" y="924981"/>
                      <a:pt x="425419" y="900914"/>
                    </a:cubicBezTo>
                    <a:cubicBezTo>
                      <a:pt x="417362" y="884800"/>
                      <a:pt x="403496" y="872058"/>
                      <a:pt x="395439" y="855944"/>
                    </a:cubicBezTo>
                    <a:cubicBezTo>
                      <a:pt x="388373" y="841811"/>
                      <a:pt x="388123" y="824786"/>
                      <a:pt x="380449" y="810973"/>
                    </a:cubicBezTo>
                    <a:cubicBezTo>
                      <a:pt x="362950" y="779475"/>
                      <a:pt x="336602" y="753260"/>
                      <a:pt x="320488" y="721032"/>
                    </a:cubicBezTo>
                    <a:cubicBezTo>
                      <a:pt x="310495" y="701045"/>
                      <a:pt x="302903" y="679664"/>
                      <a:pt x="290508" y="661071"/>
                    </a:cubicBezTo>
                    <a:cubicBezTo>
                      <a:pt x="267830" y="627055"/>
                      <a:pt x="246737" y="627837"/>
                      <a:pt x="215557" y="601111"/>
                    </a:cubicBezTo>
                    <a:cubicBezTo>
                      <a:pt x="194096" y="582716"/>
                      <a:pt x="155596" y="541150"/>
                      <a:pt x="155596" y="541150"/>
                    </a:cubicBezTo>
                    <a:cubicBezTo>
                      <a:pt x="150599" y="526160"/>
                      <a:pt x="143433" y="511726"/>
                      <a:pt x="140606" y="496180"/>
                    </a:cubicBezTo>
                    <a:cubicBezTo>
                      <a:pt x="116769" y="365077"/>
                      <a:pt x="120938" y="280649"/>
                      <a:pt x="140606" y="136416"/>
                    </a:cubicBezTo>
                    <a:cubicBezTo>
                      <a:pt x="144876" y="105104"/>
                      <a:pt x="170586" y="46475"/>
                      <a:pt x="170586" y="46475"/>
                    </a:cubicBezTo>
                    <a:cubicBezTo>
                      <a:pt x="165589" y="31485"/>
                      <a:pt x="170789" y="5845"/>
                      <a:pt x="155596" y="1504"/>
                    </a:cubicBezTo>
                    <a:cubicBezTo>
                      <a:pt x="127182" y="-6614"/>
                      <a:pt x="54400" y="20246"/>
                      <a:pt x="20685" y="31485"/>
                    </a:cubicBezTo>
                    <a:cubicBezTo>
                      <a:pt x="-14182" y="136078"/>
                      <a:pt x="1482" y="69700"/>
                      <a:pt x="20685" y="271327"/>
                    </a:cubicBezTo>
                    <a:cubicBezTo>
                      <a:pt x="28257" y="350834"/>
                      <a:pt x="34464" y="393296"/>
                      <a:pt x="50665" y="466199"/>
                    </a:cubicBezTo>
                    <a:cubicBezTo>
                      <a:pt x="55134" y="486311"/>
                      <a:pt x="59735" y="506427"/>
                      <a:pt x="65655" y="526160"/>
                    </a:cubicBezTo>
                    <a:cubicBezTo>
                      <a:pt x="74736" y="556429"/>
                      <a:pt x="85641" y="586121"/>
                      <a:pt x="95635" y="616101"/>
                    </a:cubicBezTo>
                    <a:lnTo>
                      <a:pt x="110626" y="661071"/>
                    </a:lnTo>
                    <a:cubicBezTo>
                      <a:pt x="115623" y="676061"/>
                      <a:pt x="116851" y="692895"/>
                      <a:pt x="125616" y="706042"/>
                    </a:cubicBezTo>
                    <a:cubicBezTo>
                      <a:pt x="163436" y="762771"/>
                      <a:pt x="142857" y="738273"/>
                      <a:pt x="185576" y="780993"/>
                    </a:cubicBezTo>
                    <a:cubicBezTo>
                      <a:pt x="203507" y="870643"/>
                      <a:pt x="200567" y="830466"/>
                      <a:pt x="200567" y="900914"/>
                    </a:cubicBezTo>
                    <a:lnTo>
                      <a:pt x="185576" y="8259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13AECE-EE22-41B7-8E68-7C04524AE52C}"/>
                  </a:ext>
                </a:extLst>
              </p:cNvPr>
              <p:cNvSpPr/>
              <p:nvPr/>
            </p:nvSpPr>
            <p:spPr>
              <a:xfrm rot="7771826" flipH="1" flipV="1">
                <a:off x="3674528" y="796800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2F6EFC10-33AE-40BD-AF86-FCC6F4AE50D5}"/>
                  </a:ext>
                </a:extLst>
              </p:cNvPr>
              <p:cNvSpPr/>
              <p:nvPr/>
            </p:nvSpPr>
            <p:spPr>
              <a:xfrm rot="7771826" flipH="1" flipV="1">
                <a:off x="3940491" y="470148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2FE6D2C4-B174-45FA-AECE-C4EAF7904CC8}"/>
                  </a:ext>
                </a:extLst>
              </p:cNvPr>
              <p:cNvSpPr/>
              <p:nvPr/>
            </p:nvSpPr>
            <p:spPr>
              <a:xfrm rot="7771826" flipH="1" flipV="1">
                <a:off x="4195554" y="366470"/>
                <a:ext cx="591093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73CCD740-620F-43EA-BF37-8439CE9DBA42}"/>
                  </a:ext>
                </a:extLst>
              </p:cNvPr>
              <p:cNvSpPr/>
              <p:nvPr/>
            </p:nvSpPr>
            <p:spPr>
              <a:xfrm rot="5140879">
                <a:off x="6876247" y="2852691"/>
                <a:ext cx="591093" cy="1812243"/>
              </a:xfrm>
              <a:custGeom>
                <a:avLst/>
                <a:gdLst>
                  <a:gd name="connsiteX0" fmla="*/ 0 w 591093"/>
                  <a:gd name="connsiteY0" fmla="*/ 1783829 h 1812243"/>
                  <a:gd name="connsiteX1" fmla="*/ 0 w 591093"/>
                  <a:gd name="connsiteY1" fmla="*/ 1783829 h 1812243"/>
                  <a:gd name="connsiteX2" fmla="*/ 359764 w 591093"/>
                  <a:gd name="connsiteY2" fmla="*/ 269823 h 1812243"/>
                  <a:gd name="connsiteX3" fmla="*/ 344774 w 591093"/>
                  <a:gd name="connsiteY3" fmla="*/ 359764 h 1812243"/>
                  <a:gd name="connsiteX4" fmla="*/ 299804 w 591093"/>
                  <a:gd name="connsiteY4" fmla="*/ 419724 h 1812243"/>
                  <a:gd name="connsiteX5" fmla="*/ 329784 w 591093"/>
                  <a:gd name="connsiteY5" fmla="*/ 254832 h 1812243"/>
                  <a:gd name="connsiteX6" fmla="*/ 374755 w 591093"/>
                  <a:gd name="connsiteY6" fmla="*/ 89941 h 1812243"/>
                  <a:gd name="connsiteX7" fmla="*/ 389745 w 591093"/>
                  <a:gd name="connsiteY7" fmla="*/ 29980 h 1812243"/>
                  <a:gd name="connsiteX8" fmla="*/ 434715 w 591093"/>
                  <a:gd name="connsiteY8" fmla="*/ 0 h 1812243"/>
                  <a:gd name="connsiteX9" fmla="*/ 539646 w 591093"/>
                  <a:gd name="connsiteY9" fmla="*/ 44970 h 1812243"/>
                  <a:gd name="connsiteX10" fmla="*/ 569627 w 591093"/>
                  <a:gd name="connsiteY10" fmla="*/ 74950 h 1812243"/>
                  <a:gd name="connsiteX11" fmla="*/ 569627 w 591093"/>
                  <a:gd name="connsiteY11" fmla="*/ 269823 h 1812243"/>
                  <a:gd name="connsiteX12" fmla="*/ 539646 w 591093"/>
                  <a:gd name="connsiteY12" fmla="*/ 299803 h 1812243"/>
                  <a:gd name="connsiteX13" fmla="*/ 524656 w 591093"/>
                  <a:gd name="connsiteY13" fmla="*/ 344773 h 1812243"/>
                  <a:gd name="connsiteX14" fmla="*/ 509666 w 591093"/>
                  <a:gd name="connsiteY14" fmla="*/ 404734 h 1812243"/>
                  <a:gd name="connsiteX15" fmla="*/ 479686 w 591093"/>
                  <a:gd name="connsiteY15" fmla="*/ 464695 h 1812243"/>
                  <a:gd name="connsiteX16" fmla="*/ 434715 w 591093"/>
                  <a:gd name="connsiteY16" fmla="*/ 584616 h 1812243"/>
                  <a:gd name="connsiteX17" fmla="*/ 419725 w 591093"/>
                  <a:gd name="connsiteY17" fmla="*/ 644577 h 1812243"/>
                  <a:gd name="connsiteX18" fmla="*/ 404735 w 591093"/>
                  <a:gd name="connsiteY18" fmla="*/ 689547 h 1812243"/>
                  <a:gd name="connsiteX19" fmla="*/ 374755 w 591093"/>
                  <a:gd name="connsiteY19" fmla="*/ 809468 h 1812243"/>
                  <a:gd name="connsiteX20" fmla="*/ 359764 w 591093"/>
                  <a:gd name="connsiteY20" fmla="*/ 854439 h 1812243"/>
                  <a:gd name="connsiteX21" fmla="*/ 329784 w 591093"/>
                  <a:gd name="connsiteY21" fmla="*/ 1034321 h 1812243"/>
                  <a:gd name="connsiteX22" fmla="*/ 284814 w 591093"/>
                  <a:gd name="connsiteY22" fmla="*/ 1139252 h 1812243"/>
                  <a:gd name="connsiteX23" fmla="*/ 254833 w 591093"/>
                  <a:gd name="connsiteY23" fmla="*/ 1229193 h 1812243"/>
                  <a:gd name="connsiteX24" fmla="*/ 239843 w 591093"/>
                  <a:gd name="connsiteY24" fmla="*/ 1274164 h 1812243"/>
                  <a:gd name="connsiteX25" fmla="*/ 209863 w 591093"/>
                  <a:gd name="connsiteY25" fmla="*/ 1334124 h 1812243"/>
                  <a:gd name="connsiteX26" fmla="*/ 164892 w 591093"/>
                  <a:gd name="connsiteY26" fmla="*/ 1469036 h 1812243"/>
                  <a:gd name="connsiteX27" fmla="*/ 149902 w 591093"/>
                  <a:gd name="connsiteY27" fmla="*/ 1528996 h 1812243"/>
                  <a:gd name="connsiteX28" fmla="*/ 89941 w 591093"/>
                  <a:gd name="connsiteY28" fmla="*/ 1603947 h 1812243"/>
                  <a:gd name="connsiteX29" fmla="*/ 29981 w 591093"/>
                  <a:gd name="connsiteY29" fmla="*/ 1783829 h 1812243"/>
                  <a:gd name="connsiteX30" fmla="*/ 0 w 591093"/>
                  <a:gd name="connsiteY30" fmla="*/ 1783829 h 181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91093" h="1812243">
                    <a:moveTo>
                      <a:pt x="0" y="1783829"/>
                    </a:moveTo>
                    <a:lnTo>
                      <a:pt x="0" y="1783829"/>
                    </a:lnTo>
                    <a:cubicBezTo>
                      <a:pt x="119921" y="1279160"/>
                      <a:pt x="237705" y="773979"/>
                      <a:pt x="359764" y="269823"/>
                    </a:cubicBezTo>
                    <a:cubicBezTo>
                      <a:pt x="366916" y="240283"/>
                      <a:pt x="356062" y="331544"/>
                      <a:pt x="344774" y="359764"/>
                    </a:cubicBezTo>
                    <a:cubicBezTo>
                      <a:pt x="335495" y="382960"/>
                      <a:pt x="314794" y="399737"/>
                      <a:pt x="299804" y="419724"/>
                    </a:cubicBezTo>
                    <a:cubicBezTo>
                      <a:pt x="330383" y="327988"/>
                      <a:pt x="305570" y="412226"/>
                      <a:pt x="329784" y="254832"/>
                    </a:cubicBezTo>
                    <a:cubicBezTo>
                      <a:pt x="350527" y="120002"/>
                      <a:pt x="337269" y="239889"/>
                      <a:pt x="374755" y="89941"/>
                    </a:cubicBezTo>
                    <a:cubicBezTo>
                      <a:pt x="379752" y="69954"/>
                      <a:pt x="378317" y="47122"/>
                      <a:pt x="389745" y="29980"/>
                    </a:cubicBezTo>
                    <a:cubicBezTo>
                      <a:pt x="399738" y="14990"/>
                      <a:pt x="419725" y="9993"/>
                      <a:pt x="434715" y="0"/>
                    </a:cubicBezTo>
                    <a:cubicBezTo>
                      <a:pt x="474690" y="13325"/>
                      <a:pt x="502598" y="20272"/>
                      <a:pt x="539646" y="44970"/>
                    </a:cubicBezTo>
                    <a:cubicBezTo>
                      <a:pt x="551405" y="52809"/>
                      <a:pt x="559633" y="64957"/>
                      <a:pt x="569627" y="74950"/>
                    </a:cubicBezTo>
                    <a:cubicBezTo>
                      <a:pt x="596029" y="154159"/>
                      <a:pt x="600386" y="146789"/>
                      <a:pt x="569627" y="269823"/>
                    </a:cubicBezTo>
                    <a:cubicBezTo>
                      <a:pt x="566199" y="283534"/>
                      <a:pt x="549640" y="289810"/>
                      <a:pt x="539646" y="299803"/>
                    </a:cubicBezTo>
                    <a:cubicBezTo>
                      <a:pt x="534649" y="314793"/>
                      <a:pt x="528997" y="329580"/>
                      <a:pt x="524656" y="344773"/>
                    </a:cubicBezTo>
                    <a:cubicBezTo>
                      <a:pt x="518996" y="364582"/>
                      <a:pt x="516900" y="385444"/>
                      <a:pt x="509666" y="404734"/>
                    </a:cubicBezTo>
                    <a:cubicBezTo>
                      <a:pt x="501820" y="425657"/>
                      <a:pt x="488762" y="444275"/>
                      <a:pt x="479686" y="464695"/>
                    </a:cubicBezTo>
                    <a:cubicBezTo>
                      <a:pt x="467013" y="493210"/>
                      <a:pt x="444605" y="550001"/>
                      <a:pt x="434715" y="584616"/>
                    </a:cubicBezTo>
                    <a:cubicBezTo>
                      <a:pt x="429055" y="604425"/>
                      <a:pt x="425385" y="624768"/>
                      <a:pt x="419725" y="644577"/>
                    </a:cubicBezTo>
                    <a:cubicBezTo>
                      <a:pt x="415384" y="659770"/>
                      <a:pt x="408892" y="674303"/>
                      <a:pt x="404735" y="689547"/>
                    </a:cubicBezTo>
                    <a:cubicBezTo>
                      <a:pt x="393894" y="729299"/>
                      <a:pt x="387785" y="770379"/>
                      <a:pt x="374755" y="809468"/>
                    </a:cubicBezTo>
                    <a:cubicBezTo>
                      <a:pt x="369758" y="824458"/>
                      <a:pt x="364105" y="839246"/>
                      <a:pt x="359764" y="854439"/>
                    </a:cubicBezTo>
                    <a:cubicBezTo>
                      <a:pt x="329979" y="958685"/>
                      <a:pt x="357154" y="883784"/>
                      <a:pt x="329784" y="1034321"/>
                    </a:cubicBezTo>
                    <a:cubicBezTo>
                      <a:pt x="321742" y="1078550"/>
                      <a:pt x="302040" y="1096187"/>
                      <a:pt x="284814" y="1139252"/>
                    </a:cubicBezTo>
                    <a:cubicBezTo>
                      <a:pt x="273077" y="1168594"/>
                      <a:pt x="264827" y="1199213"/>
                      <a:pt x="254833" y="1229193"/>
                    </a:cubicBezTo>
                    <a:cubicBezTo>
                      <a:pt x="249836" y="1244183"/>
                      <a:pt x="246909" y="1260031"/>
                      <a:pt x="239843" y="1274164"/>
                    </a:cubicBezTo>
                    <a:lnTo>
                      <a:pt x="209863" y="1334124"/>
                    </a:lnTo>
                    <a:cubicBezTo>
                      <a:pt x="177013" y="1498378"/>
                      <a:pt x="218088" y="1327181"/>
                      <a:pt x="164892" y="1469036"/>
                    </a:cubicBezTo>
                    <a:cubicBezTo>
                      <a:pt x="157658" y="1488326"/>
                      <a:pt x="158017" y="1510060"/>
                      <a:pt x="149902" y="1528996"/>
                    </a:cubicBezTo>
                    <a:cubicBezTo>
                      <a:pt x="135718" y="1562091"/>
                      <a:pt x="114120" y="1579769"/>
                      <a:pt x="89941" y="1603947"/>
                    </a:cubicBezTo>
                    <a:lnTo>
                      <a:pt x="29981" y="1783829"/>
                    </a:lnTo>
                    <a:cubicBezTo>
                      <a:pt x="8671" y="1847761"/>
                      <a:pt x="4997" y="1783829"/>
                      <a:pt x="0" y="17838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EFDEFEC2-9189-4139-B99A-5A5B748FD5B8}"/>
                  </a:ext>
                </a:extLst>
              </p:cNvPr>
              <p:cNvSpPr/>
              <p:nvPr/>
            </p:nvSpPr>
            <p:spPr>
              <a:xfrm rot="7138771">
                <a:off x="7006746" y="3142094"/>
                <a:ext cx="25541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FB3D838-DB85-48F3-AE1A-1D4266C0F893}"/>
                  </a:ext>
                </a:extLst>
              </p:cNvPr>
              <p:cNvSpPr/>
              <p:nvPr/>
            </p:nvSpPr>
            <p:spPr>
              <a:xfrm rot="8433752">
                <a:off x="6725724" y="3539504"/>
                <a:ext cx="240522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26554F6F-ADBF-4081-973D-5792CC179E3D}"/>
                  </a:ext>
                </a:extLst>
              </p:cNvPr>
              <p:cNvSpPr/>
              <p:nvPr/>
            </p:nvSpPr>
            <p:spPr>
              <a:xfrm rot="19623652" flipV="1">
                <a:off x="6283368" y="4060168"/>
                <a:ext cx="242770" cy="2159906"/>
              </a:xfrm>
              <a:custGeom>
                <a:avLst/>
                <a:gdLst>
                  <a:gd name="connsiteX0" fmla="*/ 59993 w 255410"/>
                  <a:gd name="connsiteY0" fmla="*/ 884420 h 2159906"/>
                  <a:gd name="connsiteX1" fmla="*/ 59993 w 255410"/>
                  <a:gd name="connsiteY1" fmla="*/ 884420 h 2159906"/>
                  <a:gd name="connsiteX2" fmla="*/ 33 w 255410"/>
                  <a:gd name="connsiteY2" fmla="*/ 1588957 h 2159906"/>
                  <a:gd name="connsiteX3" fmla="*/ 30013 w 255410"/>
                  <a:gd name="connsiteY3" fmla="*/ 1678898 h 2159906"/>
                  <a:gd name="connsiteX4" fmla="*/ 45003 w 255410"/>
                  <a:gd name="connsiteY4" fmla="*/ 1783829 h 2159906"/>
                  <a:gd name="connsiteX5" fmla="*/ 89974 w 255410"/>
                  <a:gd name="connsiteY5" fmla="*/ 1933731 h 2159906"/>
                  <a:gd name="connsiteX6" fmla="*/ 119954 w 255410"/>
                  <a:gd name="connsiteY6" fmla="*/ 2023672 h 2159906"/>
                  <a:gd name="connsiteX7" fmla="*/ 164925 w 255410"/>
                  <a:gd name="connsiteY7" fmla="*/ 2068643 h 2159906"/>
                  <a:gd name="connsiteX8" fmla="*/ 224885 w 255410"/>
                  <a:gd name="connsiteY8" fmla="*/ 2128603 h 2159906"/>
                  <a:gd name="connsiteX9" fmla="*/ 209895 w 255410"/>
                  <a:gd name="connsiteY9" fmla="*/ 1543987 h 2159906"/>
                  <a:gd name="connsiteX10" fmla="*/ 209895 w 255410"/>
                  <a:gd name="connsiteY10" fmla="*/ 1439056 h 2159906"/>
                  <a:gd name="connsiteX11" fmla="*/ 164925 w 255410"/>
                  <a:gd name="connsiteY11" fmla="*/ 1184223 h 2159906"/>
                  <a:gd name="connsiteX12" fmla="*/ 134944 w 255410"/>
                  <a:gd name="connsiteY12" fmla="*/ 1154243 h 2159906"/>
                  <a:gd name="connsiteX13" fmla="*/ 104964 w 255410"/>
                  <a:gd name="connsiteY13" fmla="*/ 1049311 h 2159906"/>
                  <a:gd name="connsiteX14" fmla="*/ 119954 w 255410"/>
                  <a:gd name="connsiteY14" fmla="*/ 854439 h 2159906"/>
                  <a:gd name="connsiteX15" fmla="*/ 149934 w 255410"/>
                  <a:gd name="connsiteY15" fmla="*/ 764498 h 2159906"/>
                  <a:gd name="connsiteX16" fmla="*/ 164925 w 255410"/>
                  <a:gd name="connsiteY16" fmla="*/ 674557 h 2159906"/>
                  <a:gd name="connsiteX17" fmla="*/ 179915 w 255410"/>
                  <a:gd name="connsiteY17" fmla="*/ 569626 h 2159906"/>
                  <a:gd name="connsiteX18" fmla="*/ 209895 w 255410"/>
                  <a:gd name="connsiteY18" fmla="*/ 524656 h 2159906"/>
                  <a:gd name="connsiteX19" fmla="*/ 224885 w 255410"/>
                  <a:gd name="connsiteY19" fmla="*/ 479685 h 2159906"/>
                  <a:gd name="connsiteX20" fmla="*/ 254866 w 255410"/>
                  <a:gd name="connsiteY20" fmla="*/ 449705 h 2159906"/>
                  <a:gd name="connsiteX21" fmla="*/ 224885 w 255410"/>
                  <a:gd name="connsiteY21" fmla="*/ 329784 h 2159906"/>
                  <a:gd name="connsiteX22" fmla="*/ 194905 w 255410"/>
                  <a:gd name="connsiteY22" fmla="*/ 209862 h 2159906"/>
                  <a:gd name="connsiteX23" fmla="*/ 179915 w 255410"/>
                  <a:gd name="connsiteY23" fmla="*/ 44970 h 2159906"/>
                  <a:gd name="connsiteX24" fmla="*/ 164925 w 255410"/>
                  <a:gd name="connsiteY24" fmla="*/ 0 h 2159906"/>
                  <a:gd name="connsiteX25" fmla="*/ 149934 w 255410"/>
                  <a:gd name="connsiteY25" fmla="*/ 44970 h 2159906"/>
                  <a:gd name="connsiteX26" fmla="*/ 104964 w 255410"/>
                  <a:gd name="connsiteY26" fmla="*/ 239843 h 2159906"/>
                  <a:gd name="connsiteX27" fmla="*/ 89974 w 255410"/>
                  <a:gd name="connsiteY27" fmla="*/ 284813 h 2159906"/>
                  <a:gd name="connsiteX28" fmla="*/ 74984 w 255410"/>
                  <a:gd name="connsiteY28" fmla="*/ 329784 h 2159906"/>
                  <a:gd name="connsiteX29" fmla="*/ 74984 w 255410"/>
                  <a:gd name="connsiteY29" fmla="*/ 854439 h 2159906"/>
                  <a:gd name="connsiteX30" fmla="*/ 89974 w 255410"/>
                  <a:gd name="connsiteY30" fmla="*/ 899410 h 2159906"/>
                  <a:gd name="connsiteX31" fmla="*/ 59993 w 255410"/>
                  <a:gd name="connsiteY31" fmla="*/ 884420 h 215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410" h="2159906">
                    <a:moveTo>
                      <a:pt x="59993" y="884420"/>
                    </a:moveTo>
                    <a:lnTo>
                      <a:pt x="59993" y="884420"/>
                    </a:lnTo>
                    <a:cubicBezTo>
                      <a:pt x="40006" y="1119266"/>
                      <a:pt x="8921" y="1353430"/>
                      <a:pt x="33" y="1588957"/>
                    </a:cubicBezTo>
                    <a:cubicBezTo>
                      <a:pt x="-1159" y="1620537"/>
                      <a:pt x="30013" y="1678898"/>
                      <a:pt x="30013" y="1678898"/>
                    </a:cubicBezTo>
                    <a:cubicBezTo>
                      <a:pt x="35010" y="1713875"/>
                      <a:pt x="38683" y="1749067"/>
                      <a:pt x="45003" y="1783829"/>
                    </a:cubicBezTo>
                    <a:cubicBezTo>
                      <a:pt x="54066" y="1833675"/>
                      <a:pt x="74327" y="1886790"/>
                      <a:pt x="89974" y="1933731"/>
                    </a:cubicBezTo>
                    <a:lnTo>
                      <a:pt x="119954" y="2023672"/>
                    </a:lnTo>
                    <a:lnTo>
                      <a:pt x="164925" y="2068643"/>
                    </a:lnTo>
                    <a:cubicBezTo>
                      <a:pt x="199374" y="2171992"/>
                      <a:pt x="172559" y="2180930"/>
                      <a:pt x="224885" y="2128603"/>
                    </a:cubicBezTo>
                    <a:cubicBezTo>
                      <a:pt x="219888" y="1933731"/>
                      <a:pt x="219167" y="1738702"/>
                      <a:pt x="209895" y="1543987"/>
                    </a:cubicBezTo>
                    <a:cubicBezTo>
                      <a:pt x="203874" y="1417538"/>
                      <a:pt x="170885" y="1595095"/>
                      <a:pt x="209895" y="1439056"/>
                    </a:cubicBezTo>
                    <a:cubicBezTo>
                      <a:pt x="208612" y="1424940"/>
                      <a:pt x="202871" y="1222168"/>
                      <a:pt x="164925" y="1184223"/>
                    </a:cubicBezTo>
                    <a:lnTo>
                      <a:pt x="134944" y="1154243"/>
                    </a:lnTo>
                    <a:cubicBezTo>
                      <a:pt x="127875" y="1133036"/>
                      <a:pt x="104964" y="1068133"/>
                      <a:pt x="104964" y="1049311"/>
                    </a:cubicBezTo>
                    <a:cubicBezTo>
                      <a:pt x="104964" y="984162"/>
                      <a:pt x="109793" y="918791"/>
                      <a:pt x="119954" y="854439"/>
                    </a:cubicBezTo>
                    <a:cubicBezTo>
                      <a:pt x="124883" y="823224"/>
                      <a:pt x="144738" y="795670"/>
                      <a:pt x="149934" y="764498"/>
                    </a:cubicBezTo>
                    <a:cubicBezTo>
                      <a:pt x="154931" y="734518"/>
                      <a:pt x="160303" y="704597"/>
                      <a:pt x="164925" y="674557"/>
                    </a:cubicBezTo>
                    <a:cubicBezTo>
                      <a:pt x="170298" y="639636"/>
                      <a:pt x="169762" y="603468"/>
                      <a:pt x="179915" y="569626"/>
                    </a:cubicBezTo>
                    <a:cubicBezTo>
                      <a:pt x="185092" y="552370"/>
                      <a:pt x="199902" y="539646"/>
                      <a:pt x="209895" y="524656"/>
                    </a:cubicBezTo>
                    <a:cubicBezTo>
                      <a:pt x="214892" y="509666"/>
                      <a:pt x="216755" y="493234"/>
                      <a:pt x="224885" y="479685"/>
                    </a:cubicBezTo>
                    <a:cubicBezTo>
                      <a:pt x="232156" y="467566"/>
                      <a:pt x="252867" y="463696"/>
                      <a:pt x="254866" y="449705"/>
                    </a:cubicBezTo>
                    <a:cubicBezTo>
                      <a:pt x="259449" y="417620"/>
                      <a:pt x="233871" y="362732"/>
                      <a:pt x="224885" y="329784"/>
                    </a:cubicBezTo>
                    <a:cubicBezTo>
                      <a:pt x="214044" y="290032"/>
                      <a:pt x="194905" y="209862"/>
                      <a:pt x="194905" y="209862"/>
                    </a:cubicBezTo>
                    <a:cubicBezTo>
                      <a:pt x="189908" y="154898"/>
                      <a:pt x="187720" y="99606"/>
                      <a:pt x="179915" y="44970"/>
                    </a:cubicBezTo>
                    <a:cubicBezTo>
                      <a:pt x="177680" y="29328"/>
                      <a:pt x="180726" y="0"/>
                      <a:pt x="164925" y="0"/>
                    </a:cubicBezTo>
                    <a:cubicBezTo>
                      <a:pt x="149124" y="0"/>
                      <a:pt x="154931" y="29980"/>
                      <a:pt x="149934" y="44970"/>
                    </a:cubicBezTo>
                    <a:cubicBezTo>
                      <a:pt x="130475" y="181186"/>
                      <a:pt x="146117" y="116383"/>
                      <a:pt x="104964" y="239843"/>
                    </a:cubicBezTo>
                    <a:lnTo>
                      <a:pt x="89974" y="284813"/>
                    </a:lnTo>
                    <a:lnTo>
                      <a:pt x="74984" y="329784"/>
                    </a:lnTo>
                    <a:cubicBezTo>
                      <a:pt x="42472" y="557356"/>
                      <a:pt x="49704" y="462600"/>
                      <a:pt x="74984" y="854439"/>
                    </a:cubicBezTo>
                    <a:cubicBezTo>
                      <a:pt x="76001" y="870207"/>
                      <a:pt x="84977" y="884420"/>
                      <a:pt x="89974" y="899410"/>
                    </a:cubicBezTo>
                    <a:cubicBezTo>
                      <a:pt x="71451" y="954980"/>
                      <a:pt x="64990" y="886918"/>
                      <a:pt x="59993" y="8844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FF88AB85-DA9A-459B-8AE3-C7777C08494A}"/>
                  </a:ext>
                </a:extLst>
              </p:cNvPr>
              <p:cNvSpPr/>
              <p:nvPr/>
            </p:nvSpPr>
            <p:spPr>
              <a:xfrm rot="19024382" flipV="1">
                <a:off x="6528661" y="3810955"/>
                <a:ext cx="228619" cy="2143593"/>
              </a:xfrm>
              <a:custGeom>
                <a:avLst/>
                <a:gdLst>
                  <a:gd name="connsiteX0" fmla="*/ 210037 w 240697"/>
                  <a:gd name="connsiteY0" fmla="*/ 1277404 h 1277404"/>
                  <a:gd name="connsiteX1" fmla="*/ 210037 w 240697"/>
                  <a:gd name="connsiteY1" fmla="*/ 1277404 h 1277404"/>
                  <a:gd name="connsiteX2" fmla="*/ 240018 w 240697"/>
                  <a:gd name="connsiteY2" fmla="*/ 497916 h 1277404"/>
                  <a:gd name="connsiteX3" fmla="*/ 195047 w 240697"/>
                  <a:gd name="connsiteY3" fmla="*/ 318034 h 1277404"/>
                  <a:gd name="connsiteX4" fmla="*/ 135086 w 240697"/>
                  <a:gd name="connsiteY4" fmla="*/ 213103 h 1277404"/>
                  <a:gd name="connsiteX5" fmla="*/ 120096 w 240697"/>
                  <a:gd name="connsiteY5" fmla="*/ 168132 h 1277404"/>
                  <a:gd name="connsiteX6" fmla="*/ 45145 w 240697"/>
                  <a:gd name="connsiteY6" fmla="*/ 93181 h 1277404"/>
                  <a:gd name="connsiteX7" fmla="*/ 15165 w 240697"/>
                  <a:gd name="connsiteY7" fmla="*/ 48211 h 1277404"/>
                  <a:gd name="connsiteX8" fmla="*/ 175 w 240697"/>
                  <a:gd name="connsiteY8" fmla="*/ 3240 h 1277404"/>
                  <a:gd name="connsiteX9" fmla="*/ 30155 w 240697"/>
                  <a:gd name="connsiteY9" fmla="*/ 183122 h 1277404"/>
                  <a:gd name="connsiteX10" fmla="*/ 45145 w 240697"/>
                  <a:gd name="connsiteY10" fmla="*/ 228093 h 1277404"/>
                  <a:gd name="connsiteX11" fmla="*/ 60136 w 240697"/>
                  <a:gd name="connsiteY11" fmla="*/ 348014 h 1277404"/>
                  <a:gd name="connsiteX12" fmla="*/ 90116 w 240697"/>
                  <a:gd name="connsiteY12" fmla="*/ 437955 h 1277404"/>
                  <a:gd name="connsiteX13" fmla="*/ 105106 w 240697"/>
                  <a:gd name="connsiteY13" fmla="*/ 482926 h 1277404"/>
                  <a:gd name="connsiteX14" fmla="*/ 150077 w 240697"/>
                  <a:gd name="connsiteY14" fmla="*/ 617837 h 1277404"/>
                  <a:gd name="connsiteX15" fmla="*/ 165067 w 240697"/>
                  <a:gd name="connsiteY15" fmla="*/ 662808 h 1277404"/>
                  <a:gd name="connsiteX16" fmla="*/ 180057 w 240697"/>
                  <a:gd name="connsiteY16" fmla="*/ 707778 h 1277404"/>
                  <a:gd name="connsiteX17" fmla="*/ 195047 w 240697"/>
                  <a:gd name="connsiteY17" fmla="*/ 767739 h 1277404"/>
                  <a:gd name="connsiteX18" fmla="*/ 180057 w 240697"/>
                  <a:gd name="connsiteY18" fmla="*/ 1052552 h 1277404"/>
                  <a:gd name="connsiteX19" fmla="*/ 180057 w 240697"/>
                  <a:gd name="connsiteY19" fmla="*/ 1217444 h 1277404"/>
                  <a:gd name="connsiteX20" fmla="*/ 225027 w 240697"/>
                  <a:gd name="connsiteY20" fmla="*/ 1232434 h 1277404"/>
                  <a:gd name="connsiteX21" fmla="*/ 210037 w 240697"/>
                  <a:gd name="connsiteY21" fmla="*/ 1277404 h 127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97" h="1277404">
                    <a:moveTo>
                      <a:pt x="210037" y="1277404"/>
                    </a:moveTo>
                    <a:lnTo>
                      <a:pt x="210037" y="1277404"/>
                    </a:lnTo>
                    <a:cubicBezTo>
                      <a:pt x="220031" y="1017575"/>
                      <a:pt x="235756" y="757903"/>
                      <a:pt x="240018" y="497916"/>
                    </a:cubicBezTo>
                    <a:cubicBezTo>
                      <a:pt x="242056" y="373626"/>
                      <a:pt x="242553" y="389294"/>
                      <a:pt x="195047" y="318034"/>
                    </a:cubicBezTo>
                    <a:cubicBezTo>
                      <a:pt x="163343" y="191217"/>
                      <a:pt x="206533" y="320273"/>
                      <a:pt x="135086" y="213103"/>
                    </a:cubicBezTo>
                    <a:cubicBezTo>
                      <a:pt x="126321" y="199956"/>
                      <a:pt x="129577" y="180773"/>
                      <a:pt x="120096" y="168132"/>
                    </a:cubicBezTo>
                    <a:cubicBezTo>
                      <a:pt x="98897" y="139866"/>
                      <a:pt x="64744" y="122579"/>
                      <a:pt x="45145" y="93181"/>
                    </a:cubicBezTo>
                    <a:lnTo>
                      <a:pt x="15165" y="48211"/>
                    </a:lnTo>
                    <a:cubicBezTo>
                      <a:pt x="10168" y="33221"/>
                      <a:pt x="-1570" y="-12465"/>
                      <a:pt x="175" y="3240"/>
                    </a:cubicBezTo>
                    <a:cubicBezTo>
                      <a:pt x="6888" y="63656"/>
                      <a:pt x="10933" y="125454"/>
                      <a:pt x="30155" y="183122"/>
                    </a:cubicBezTo>
                    <a:lnTo>
                      <a:pt x="45145" y="228093"/>
                    </a:lnTo>
                    <a:cubicBezTo>
                      <a:pt x="50142" y="268067"/>
                      <a:pt x="51695" y="308623"/>
                      <a:pt x="60136" y="348014"/>
                    </a:cubicBezTo>
                    <a:cubicBezTo>
                      <a:pt x="66758" y="378915"/>
                      <a:pt x="80123" y="407975"/>
                      <a:pt x="90116" y="437955"/>
                    </a:cubicBezTo>
                    <a:lnTo>
                      <a:pt x="105106" y="482926"/>
                    </a:lnTo>
                    <a:lnTo>
                      <a:pt x="150077" y="617837"/>
                    </a:lnTo>
                    <a:lnTo>
                      <a:pt x="165067" y="662808"/>
                    </a:lnTo>
                    <a:cubicBezTo>
                      <a:pt x="170064" y="677798"/>
                      <a:pt x="176225" y="692449"/>
                      <a:pt x="180057" y="707778"/>
                    </a:cubicBezTo>
                    <a:lnTo>
                      <a:pt x="195047" y="767739"/>
                    </a:lnTo>
                    <a:cubicBezTo>
                      <a:pt x="190050" y="862677"/>
                      <a:pt x="188664" y="957873"/>
                      <a:pt x="180057" y="1052552"/>
                    </a:cubicBezTo>
                    <a:cubicBezTo>
                      <a:pt x="171955" y="1141674"/>
                      <a:pt x="113066" y="1066713"/>
                      <a:pt x="180057" y="1217444"/>
                    </a:cubicBezTo>
                    <a:cubicBezTo>
                      <a:pt x="186474" y="1231883"/>
                      <a:pt x="210037" y="1227437"/>
                      <a:pt x="225027" y="1232434"/>
                    </a:cubicBezTo>
                    <a:lnTo>
                      <a:pt x="210037" y="12774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1136D94-EDAA-4857-A7E6-8C47541047A6}"/>
                </a:ext>
              </a:extLst>
            </p:cNvPr>
            <p:cNvSpPr/>
            <p:nvPr/>
          </p:nvSpPr>
          <p:spPr>
            <a:xfrm>
              <a:off x="1544121" y="-106102"/>
              <a:ext cx="7648006" cy="6705661"/>
            </a:xfrm>
            <a:custGeom>
              <a:avLst/>
              <a:gdLst>
                <a:gd name="connsiteX0" fmla="*/ 7448531 w 8246095"/>
                <a:gd name="connsiteY0" fmla="*/ 5936952 h 7386398"/>
                <a:gd name="connsiteX1" fmla="*/ 7447748 w 8246095"/>
                <a:gd name="connsiteY1" fmla="*/ 5940210 h 7386398"/>
                <a:gd name="connsiteX2" fmla="*/ 7448441 w 8246095"/>
                <a:gd name="connsiteY2" fmla="*/ 5937244 h 7386398"/>
                <a:gd name="connsiteX3" fmla="*/ 4091986 w 8246095"/>
                <a:gd name="connsiteY3" fmla="*/ 2595371 h 7386398"/>
                <a:gd name="connsiteX4" fmla="*/ 3221411 w 8246095"/>
                <a:gd name="connsiteY4" fmla="*/ 3446842 h 7386398"/>
                <a:gd name="connsiteX5" fmla="*/ 4091986 w 8246095"/>
                <a:gd name="connsiteY5" fmla="*/ 4298313 h 7386398"/>
                <a:gd name="connsiteX6" fmla="*/ 4962561 w 8246095"/>
                <a:gd name="connsiteY6" fmla="*/ 3446842 h 7386398"/>
                <a:gd name="connsiteX7" fmla="*/ 4091986 w 8246095"/>
                <a:gd name="connsiteY7" fmla="*/ 2595371 h 7386398"/>
                <a:gd name="connsiteX8" fmla="*/ 4005246 w 8246095"/>
                <a:gd name="connsiteY8" fmla="*/ 0 h 7386398"/>
                <a:gd name="connsiteX9" fmla="*/ 4623705 w 8246095"/>
                <a:gd name="connsiteY9" fmla="*/ 56170 h 7386398"/>
                <a:gd name="connsiteX10" fmla="*/ 4741505 w 8246095"/>
                <a:gd name="connsiteY10" fmla="*/ 112340 h 7386398"/>
                <a:gd name="connsiteX11" fmla="*/ 4977109 w 8246095"/>
                <a:gd name="connsiteY11" fmla="*/ 196597 h 7386398"/>
                <a:gd name="connsiteX12" fmla="*/ 5242162 w 8246095"/>
                <a:gd name="connsiteY12" fmla="*/ 308937 h 7386398"/>
                <a:gd name="connsiteX13" fmla="*/ 5330512 w 8246095"/>
                <a:gd name="connsiteY13" fmla="*/ 337022 h 7386398"/>
                <a:gd name="connsiteX14" fmla="*/ 5536665 w 8246095"/>
                <a:gd name="connsiteY14" fmla="*/ 421278 h 7386398"/>
                <a:gd name="connsiteX15" fmla="*/ 5772268 w 8246095"/>
                <a:gd name="connsiteY15" fmla="*/ 589788 h 7386398"/>
                <a:gd name="connsiteX16" fmla="*/ 5890069 w 8246095"/>
                <a:gd name="connsiteY16" fmla="*/ 645958 h 7386398"/>
                <a:gd name="connsiteX17" fmla="*/ 6066771 w 8246095"/>
                <a:gd name="connsiteY17" fmla="*/ 786385 h 7386398"/>
                <a:gd name="connsiteX18" fmla="*/ 6302374 w 8246095"/>
                <a:gd name="connsiteY18" fmla="*/ 842555 h 7386398"/>
                <a:gd name="connsiteX19" fmla="*/ 6420175 w 8246095"/>
                <a:gd name="connsiteY19" fmla="*/ 870640 h 7386398"/>
                <a:gd name="connsiteX20" fmla="*/ 6508525 w 8246095"/>
                <a:gd name="connsiteY20" fmla="*/ 926811 h 7386398"/>
                <a:gd name="connsiteX21" fmla="*/ 6596878 w 8246095"/>
                <a:gd name="connsiteY21" fmla="*/ 954896 h 7386398"/>
                <a:gd name="connsiteX22" fmla="*/ 6655778 w 8246095"/>
                <a:gd name="connsiteY22" fmla="*/ 1039151 h 7386398"/>
                <a:gd name="connsiteX23" fmla="*/ 6744128 w 8246095"/>
                <a:gd name="connsiteY23" fmla="*/ 1067236 h 7386398"/>
                <a:gd name="connsiteX24" fmla="*/ 6891381 w 8246095"/>
                <a:gd name="connsiteY24" fmla="*/ 1179576 h 7386398"/>
                <a:gd name="connsiteX25" fmla="*/ 6950281 w 8246095"/>
                <a:gd name="connsiteY25" fmla="*/ 1263833 h 7386398"/>
                <a:gd name="connsiteX26" fmla="*/ 6979731 w 8246095"/>
                <a:gd name="connsiteY26" fmla="*/ 1404258 h 7386398"/>
                <a:gd name="connsiteX27" fmla="*/ 7038632 w 8246095"/>
                <a:gd name="connsiteY27" fmla="*/ 1572769 h 7386398"/>
                <a:gd name="connsiteX28" fmla="*/ 7068082 w 8246095"/>
                <a:gd name="connsiteY28" fmla="*/ 1657024 h 7386398"/>
                <a:gd name="connsiteX29" fmla="*/ 7097532 w 8246095"/>
                <a:gd name="connsiteY29" fmla="*/ 1797451 h 7386398"/>
                <a:gd name="connsiteX30" fmla="*/ 7156434 w 8246095"/>
                <a:gd name="connsiteY30" fmla="*/ 2302984 h 7386398"/>
                <a:gd name="connsiteX31" fmla="*/ 7185884 w 8246095"/>
                <a:gd name="connsiteY31" fmla="*/ 2864687 h 7386398"/>
                <a:gd name="connsiteX32" fmla="*/ 7244784 w 8246095"/>
                <a:gd name="connsiteY32" fmla="*/ 2948942 h 7386398"/>
                <a:gd name="connsiteX33" fmla="*/ 7333135 w 8246095"/>
                <a:gd name="connsiteY33" fmla="*/ 3061284 h 7386398"/>
                <a:gd name="connsiteX34" fmla="*/ 7392035 w 8246095"/>
                <a:gd name="connsiteY34" fmla="*/ 3145539 h 7386398"/>
                <a:gd name="connsiteX35" fmla="*/ 7450938 w 8246095"/>
                <a:gd name="connsiteY35" fmla="*/ 3370220 h 7386398"/>
                <a:gd name="connsiteX36" fmla="*/ 7480388 w 8246095"/>
                <a:gd name="connsiteY36" fmla="*/ 3931923 h 7386398"/>
                <a:gd name="connsiteX37" fmla="*/ 7657088 w 8246095"/>
                <a:gd name="connsiteY37" fmla="*/ 4072348 h 7386398"/>
                <a:gd name="connsiteX38" fmla="*/ 7804341 w 8246095"/>
                <a:gd name="connsiteY38" fmla="*/ 4240860 h 7386398"/>
                <a:gd name="connsiteX39" fmla="*/ 7892692 w 8246095"/>
                <a:gd name="connsiteY39" fmla="*/ 4325115 h 7386398"/>
                <a:gd name="connsiteX40" fmla="*/ 7951592 w 8246095"/>
                <a:gd name="connsiteY40" fmla="*/ 4409371 h 7386398"/>
                <a:gd name="connsiteX41" fmla="*/ 8039944 w 8246095"/>
                <a:gd name="connsiteY41" fmla="*/ 4437456 h 7386398"/>
                <a:gd name="connsiteX42" fmla="*/ 8128294 w 8246095"/>
                <a:gd name="connsiteY42" fmla="*/ 4493626 h 7386398"/>
                <a:gd name="connsiteX43" fmla="*/ 8216645 w 8246095"/>
                <a:gd name="connsiteY43" fmla="*/ 4521711 h 7386398"/>
                <a:gd name="connsiteX44" fmla="*/ 8246095 w 8246095"/>
                <a:gd name="connsiteY44" fmla="*/ 4634051 h 7386398"/>
                <a:gd name="connsiteX45" fmla="*/ 8216645 w 8246095"/>
                <a:gd name="connsiteY45" fmla="*/ 4914903 h 7386398"/>
                <a:gd name="connsiteX46" fmla="*/ 8187194 w 8246095"/>
                <a:gd name="connsiteY46" fmla="*/ 4999159 h 7386398"/>
                <a:gd name="connsiteX47" fmla="*/ 8128294 w 8246095"/>
                <a:gd name="connsiteY47" fmla="*/ 5223841 h 7386398"/>
                <a:gd name="connsiteX48" fmla="*/ 8010494 w 8246095"/>
                <a:gd name="connsiteY48" fmla="*/ 5392351 h 7386398"/>
                <a:gd name="connsiteX49" fmla="*/ 7951592 w 8246095"/>
                <a:gd name="connsiteY49" fmla="*/ 5476608 h 7386398"/>
                <a:gd name="connsiteX50" fmla="*/ 7922142 w 8246095"/>
                <a:gd name="connsiteY50" fmla="*/ 5560862 h 7386398"/>
                <a:gd name="connsiteX51" fmla="*/ 7715990 w 8246095"/>
                <a:gd name="connsiteY51" fmla="*/ 5701287 h 7386398"/>
                <a:gd name="connsiteX52" fmla="*/ 7657088 w 8246095"/>
                <a:gd name="connsiteY52" fmla="*/ 5757459 h 7386398"/>
                <a:gd name="connsiteX53" fmla="*/ 7568738 w 8246095"/>
                <a:gd name="connsiteY53" fmla="*/ 5785544 h 7386398"/>
                <a:gd name="connsiteX54" fmla="*/ 7480388 w 8246095"/>
                <a:gd name="connsiteY54" fmla="*/ 5841714 h 7386398"/>
                <a:gd name="connsiteX55" fmla="*/ 7451647 w 8246095"/>
                <a:gd name="connsiteY55" fmla="*/ 5926788 h 7386398"/>
                <a:gd name="connsiteX56" fmla="*/ 7448531 w 8246095"/>
                <a:gd name="connsiteY56" fmla="*/ 5936952 h 7386398"/>
                <a:gd name="connsiteX57" fmla="*/ 7450406 w 8246095"/>
                <a:gd name="connsiteY57" fmla="*/ 5929148 h 7386398"/>
                <a:gd name="connsiteX58" fmla="*/ 7392035 w 8246095"/>
                <a:gd name="connsiteY58" fmla="*/ 5982139 h 7386398"/>
                <a:gd name="connsiteX59" fmla="*/ 7303684 w 8246095"/>
                <a:gd name="connsiteY59" fmla="*/ 6150651 h 7386398"/>
                <a:gd name="connsiteX60" fmla="*/ 7215334 w 8246095"/>
                <a:gd name="connsiteY60" fmla="*/ 6178735 h 7386398"/>
                <a:gd name="connsiteX61" fmla="*/ 7068082 w 8246095"/>
                <a:gd name="connsiteY61" fmla="*/ 6375332 h 7386398"/>
                <a:gd name="connsiteX62" fmla="*/ 7038632 w 8246095"/>
                <a:gd name="connsiteY62" fmla="*/ 6656184 h 7386398"/>
                <a:gd name="connsiteX63" fmla="*/ 6920831 w 8246095"/>
                <a:gd name="connsiteY63" fmla="*/ 6684269 h 7386398"/>
                <a:gd name="connsiteX64" fmla="*/ 6832479 w 8246095"/>
                <a:gd name="connsiteY64" fmla="*/ 6712354 h 7386398"/>
                <a:gd name="connsiteX65" fmla="*/ 6626328 w 8246095"/>
                <a:gd name="connsiteY65" fmla="*/ 6740439 h 7386398"/>
                <a:gd name="connsiteX66" fmla="*/ 6508525 w 8246095"/>
                <a:gd name="connsiteY66" fmla="*/ 6768524 h 7386398"/>
                <a:gd name="connsiteX67" fmla="*/ 6066771 w 8246095"/>
                <a:gd name="connsiteY67" fmla="*/ 6796610 h 7386398"/>
                <a:gd name="connsiteX68" fmla="*/ 5683916 w 8246095"/>
                <a:gd name="connsiteY68" fmla="*/ 6852780 h 7386398"/>
                <a:gd name="connsiteX69" fmla="*/ 5448313 w 8246095"/>
                <a:gd name="connsiteY69" fmla="*/ 6880865 h 7386398"/>
                <a:gd name="connsiteX70" fmla="*/ 4476452 w 8246095"/>
                <a:gd name="connsiteY70" fmla="*/ 6937035 h 7386398"/>
                <a:gd name="connsiteX71" fmla="*/ 4123049 w 8246095"/>
                <a:gd name="connsiteY71" fmla="*/ 7049375 h 7386398"/>
                <a:gd name="connsiteX72" fmla="*/ 4005246 w 8246095"/>
                <a:gd name="connsiteY72" fmla="*/ 7105547 h 7386398"/>
                <a:gd name="connsiteX73" fmla="*/ 3916896 w 8246095"/>
                <a:gd name="connsiteY73" fmla="*/ 7161717 h 7386398"/>
                <a:gd name="connsiteX74" fmla="*/ 3534042 w 8246095"/>
                <a:gd name="connsiteY74" fmla="*/ 7245972 h 7386398"/>
                <a:gd name="connsiteX75" fmla="*/ 3268989 w 8246095"/>
                <a:gd name="connsiteY75" fmla="*/ 7330228 h 7386398"/>
                <a:gd name="connsiteX76" fmla="*/ 3180636 w 8246095"/>
                <a:gd name="connsiteY76" fmla="*/ 7358313 h 7386398"/>
                <a:gd name="connsiteX77" fmla="*/ 3092286 w 8246095"/>
                <a:gd name="connsiteY77" fmla="*/ 7386398 h 7386398"/>
                <a:gd name="connsiteX78" fmla="*/ 2326577 w 8246095"/>
                <a:gd name="connsiteY78" fmla="*/ 7358313 h 7386398"/>
                <a:gd name="connsiteX79" fmla="*/ 2238226 w 8246095"/>
                <a:gd name="connsiteY79" fmla="*/ 7330228 h 7386398"/>
                <a:gd name="connsiteX80" fmla="*/ 2182659 w 8246095"/>
                <a:gd name="connsiteY80" fmla="*/ 7274563 h 7386398"/>
                <a:gd name="connsiteX81" fmla="*/ 2190841 w 8246095"/>
                <a:gd name="connsiteY81" fmla="*/ 7276351 h 7386398"/>
                <a:gd name="connsiteX82" fmla="*/ 2191146 w 8246095"/>
                <a:gd name="connsiteY82" fmla="*/ 7276436 h 7386398"/>
                <a:gd name="connsiteX83" fmla="*/ 2194258 w 8246095"/>
                <a:gd name="connsiteY83" fmla="*/ 7277098 h 7386398"/>
                <a:gd name="connsiteX84" fmla="*/ 2190841 w 8246095"/>
                <a:gd name="connsiteY84" fmla="*/ 7276351 h 7386398"/>
                <a:gd name="connsiteX85" fmla="*/ 2180182 w 8246095"/>
                <a:gd name="connsiteY85" fmla="*/ 7273379 h 7386398"/>
                <a:gd name="connsiteX86" fmla="*/ 2090974 w 8246095"/>
                <a:gd name="connsiteY86" fmla="*/ 7245972 h 7386398"/>
                <a:gd name="connsiteX87" fmla="*/ 2002623 w 8246095"/>
                <a:gd name="connsiteY87" fmla="*/ 7077462 h 7386398"/>
                <a:gd name="connsiteX88" fmla="*/ 1914273 w 8246095"/>
                <a:gd name="connsiteY88" fmla="*/ 6824695 h 7386398"/>
                <a:gd name="connsiteX89" fmla="*/ 1737570 w 8246095"/>
                <a:gd name="connsiteY89" fmla="*/ 6712354 h 7386398"/>
                <a:gd name="connsiteX90" fmla="*/ 1619770 w 8246095"/>
                <a:gd name="connsiteY90" fmla="*/ 6656184 h 7386398"/>
                <a:gd name="connsiteX91" fmla="*/ 1384166 w 8246095"/>
                <a:gd name="connsiteY91" fmla="*/ 6571929 h 7386398"/>
                <a:gd name="connsiteX92" fmla="*/ 1295816 w 8246095"/>
                <a:gd name="connsiteY92" fmla="*/ 6515757 h 7386398"/>
                <a:gd name="connsiteX93" fmla="*/ 1266366 w 8246095"/>
                <a:gd name="connsiteY93" fmla="*/ 6431502 h 7386398"/>
                <a:gd name="connsiteX94" fmla="*/ 1178014 w 8246095"/>
                <a:gd name="connsiteY94" fmla="*/ 6403417 h 7386398"/>
                <a:gd name="connsiteX95" fmla="*/ 1089663 w 8246095"/>
                <a:gd name="connsiteY95" fmla="*/ 6347247 h 7386398"/>
                <a:gd name="connsiteX96" fmla="*/ 1060924 w 8246095"/>
                <a:gd name="connsiteY96" fmla="*/ 6262179 h 7386398"/>
                <a:gd name="connsiteX97" fmla="*/ 1057808 w 8246095"/>
                <a:gd name="connsiteY97" fmla="*/ 6252014 h 7386398"/>
                <a:gd name="connsiteX98" fmla="*/ 1057025 w 8246095"/>
                <a:gd name="connsiteY98" fmla="*/ 6248755 h 7386398"/>
                <a:gd name="connsiteX99" fmla="*/ 1057718 w 8246095"/>
                <a:gd name="connsiteY99" fmla="*/ 6251723 h 7386398"/>
                <a:gd name="connsiteX100" fmla="*/ 1057808 w 8246095"/>
                <a:gd name="connsiteY100" fmla="*/ 6252014 h 7386398"/>
                <a:gd name="connsiteX101" fmla="*/ 1059682 w 8246095"/>
                <a:gd name="connsiteY101" fmla="*/ 6259815 h 7386398"/>
                <a:gd name="connsiteX102" fmla="*/ 1001313 w 8246095"/>
                <a:gd name="connsiteY102" fmla="*/ 6206820 h 7386398"/>
                <a:gd name="connsiteX103" fmla="*/ 971861 w 8246095"/>
                <a:gd name="connsiteY103" fmla="*/ 6122566 h 7386398"/>
                <a:gd name="connsiteX104" fmla="*/ 912960 w 8246095"/>
                <a:gd name="connsiteY104" fmla="*/ 6038311 h 7386398"/>
                <a:gd name="connsiteX105" fmla="*/ 883510 w 8246095"/>
                <a:gd name="connsiteY105" fmla="*/ 5925969 h 7386398"/>
                <a:gd name="connsiteX106" fmla="*/ 824610 w 8246095"/>
                <a:gd name="connsiteY106" fmla="*/ 5645117 h 7386398"/>
                <a:gd name="connsiteX107" fmla="*/ 765710 w 8246095"/>
                <a:gd name="connsiteY107" fmla="*/ 5560862 h 7386398"/>
                <a:gd name="connsiteX108" fmla="*/ 677357 w 8246095"/>
                <a:gd name="connsiteY108" fmla="*/ 5532778 h 7386398"/>
                <a:gd name="connsiteX109" fmla="*/ 412304 w 8246095"/>
                <a:gd name="connsiteY109" fmla="*/ 5504693 h 7386398"/>
                <a:gd name="connsiteX110" fmla="*/ 147253 w 8246095"/>
                <a:gd name="connsiteY110" fmla="*/ 5364266 h 7386398"/>
                <a:gd name="connsiteX111" fmla="*/ 88351 w 8246095"/>
                <a:gd name="connsiteY111" fmla="*/ 5223841 h 7386398"/>
                <a:gd name="connsiteX112" fmla="*/ 58900 w 8246095"/>
                <a:gd name="connsiteY112" fmla="*/ 5139584 h 7386398"/>
                <a:gd name="connsiteX113" fmla="*/ 0 w 8246095"/>
                <a:gd name="connsiteY113" fmla="*/ 5055329 h 7386398"/>
                <a:gd name="connsiteX114" fmla="*/ 29450 w 8246095"/>
                <a:gd name="connsiteY114" fmla="*/ 4184690 h 7386398"/>
                <a:gd name="connsiteX115" fmla="*/ 58900 w 8246095"/>
                <a:gd name="connsiteY115" fmla="*/ 4100433 h 7386398"/>
                <a:gd name="connsiteX116" fmla="*/ 117801 w 8246095"/>
                <a:gd name="connsiteY116" fmla="*/ 4016178 h 7386398"/>
                <a:gd name="connsiteX117" fmla="*/ 206153 w 8246095"/>
                <a:gd name="connsiteY117" fmla="*/ 3903838 h 7386398"/>
                <a:gd name="connsiteX118" fmla="*/ 235603 w 8246095"/>
                <a:gd name="connsiteY118" fmla="*/ 3819582 h 7386398"/>
                <a:gd name="connsiteX119" fmla="*/ 353404 w 8246095"/>
                <a:gd name="connsiteY119" fmla="*/ 3651072 h 7386398"/>
                <a:gd name="connsiteX120" fmla="*/ 441756 w 8246095"/>
                <a:gd name="connsiteY120" fmla="*/ 3454475 h 7386398"/>
                <a:gd name="connsiteX121" fmla="*/ 500656 w 8246095"/>
                <a:gd name="connsiteY121" fmla="*/ 3229794 h 7386398"/>
                <a:gd name="connsiteX122" fmla="*/ 559557 w 8246095"/>
                <a:gd name="connsiteY122" fmla="*/ 3061284 h 7386398"/>
                <a:gd name="connsiteX123" fmla="*/ 500656 w 8246095"/>
                <a:gd name="connsiteY123" fmla="*/ 3005112 h 7386398"/>
                <a:gd name="connsiteX124" fmla="*/ 412304 w 8246095"/>
                <a:gd name="connsiteY124" fmla="*/ 2977027 h 7386398"/>
                <a:gd name="connsiteX125" fmla="*/ 382854 w 8246095"/>
                <a:gd name="connsiteY125" fmla="*/ 2892772 h 7386398"/>
                <a:gd name="connsiteX126" fmla="*/ 412304 w 8246095"/>
                <a:gd name="connsiteY126" fmla="*/ 2471494 h 7386398"/>
                <a:gd name="connsiteX127" fmla="*/ 441756 w 8246095"/>
                <a:gd name="connsiteY127" fmla="*/ 2359154 h 7386398"/>
                <a:gd name="connsiteX128" fmla="*/ 500656 w 8246095"/>
                <a:gd name="connsiteY128" fmla="*/ 1909791 h 7386398"/>
                <a:gd name="connsiteX129" fmla="*/ 589007 w 8246095"/>
                <a:gd name="connsiteY129" fmla="*/ 1657024 h 7386398"/>
                <a:gd name="connsiteX130" fmla="*/ 618457 w 8246095"/>
                <a:gd name="connsiteY130" fmla="*/ 1572769 h 7386398"/>
                <a:gd name="connsiteX131" fmla="*/ 706809 w 8246095"/>
                <a:gd name="connsiteY131" fmla="*/ 1544684 h 7386398"/>
                <a:gd name="connsiteX132" fmla="*/ 942410 w 8246095"/>
                <a:gd name="connsiteY132" fmla="*/ 1516599 h 7386398"/>
                <a:gd name="connsiteX133" fmla="*/ 1325266 w 8246095"/>
                <a:gd name="connsiteY133" fmla="*/ 1460430 h 7386398"/>
                <a:gd name="connsiteX134" fmla="*/ 1413617 w 8246095"/>
                <a:gd name="connsiteY134" fmla="*/ 1432343 h 7386398"/>
                <a:gd name="connsiteX135" fmla="*/ 1560869 w 8246095"/>
                <a:gd name="connsiteY135" fmla="*/ 1123406 h 7386398"/>
                <a:gd name="connsiteX136" fmla="*/ 1619770 w 8246095"/>
                <a:gd name="connsiteY136" fmla="*/ 898725 h 7386398"/>
                <a:gd name="connsiteX137" fmla="*/ 1678670 w 8246095"/>
                <a:gd name="connsiteY137" fmla="*/ 814470 h 7386398"/>
                <a:gd name="connsiteX138" fmla="*/ 1884823 w 8246095"/>
                <a:gd name="connsiteY138" fmla="*/ 786385 h 7386398"/>
                <a:gd name="connsiteX139" fmla="*/ 1973173 w 8246095"/>
                <a:gd name="connsiteY139" fmla="*/ 730215 h 7386398"/>
                <a:gd name="connsiteX140" fmla="*/ 2238226 w 8246095"/>
                <a:gd name="connsiteY140" fmla="*/ 674045 h 7386398"/>
                <a:gd name="connsiteX141" fmla="*/ 2179326 w 8246095"/>
                <a:gd name="connsiteY141" fmla="*/ 674045 h 7386398"/>
                <a:gd name="connsiteX142" fmla="*/ 2444379 w 8246095"/>
                <a:gd name="connsiteY142" fmla="*/ 505533 h 7386398"/>
                <a:gd name="connsiteX143" fmla="*/ 2621080 w 8246095"/>
                <a:gd name="connsiteY143" fmla="*/ 449363 h 7386398"/>
                <a:gd name="connsiteX144" fmla="*/ 2797783 w 8246095"/>
                <a:gd name="connsiteY144" fmla="*/ 365107 h 7386398"/>
                <a:gd name="connsiteX145" fmla="*/ 2974485 w 8246095"/>
                <a:gd name="connsiteY145" fmla="*/ 308937 h 7386398"/>
                <a:gd name="connsiteX146" fmla="*/ 3180636 w 8246095"/>
                <a:gd name="connsiteY146" fmla="*/ 224682 h 7386398"/>
                <a:gd name="connsiteX147" fmla="*/ 3534042 w 8246095"/>
                <a:gd name="connsiteY147" fmla="*/ 112340 h 7386398"/>
                <a:gd name="connsiteX148" fmla="*/ 3651842 w 8246095"/>
                <a:gd name="connsiteY148" fmla="*/ 84255 h 7386398"/>
                <a:gd name="connsiteX149" fmla="*/ 3769643 w 8246095"/>
                <a:gd name="connsiteY149" fmla="*/ 28085 h 7386398"/>
                <a:gd name="connsiteX150" fmla="*/ 4005246 w 8246095"/>
                <a:gd name="connsiteY150" fmla="*/ 0 h 738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8246095" h="7386398">
                  <a:moveTo>
                    <a:pt x="7448531" y="5936952"/>
                  </a:moveTo>
                  <a:lnTo>
                    <a:pt x="7447748" y="5940210"/>
                  </a:lnTo>
                  <a:cubicBezTo>
                    <a:pt x="7447136" y="5942220"/>
                    <a:pt x="7447082" y="5941891"/>
                    <a:pt x="7448441" y="5937244"/>
                  </a:cubicBezTo>
                  <a:close/>
                  <a:moveTo>
                    <a:pt x="4091986" y="2595371"/>
                  </a:moveTo>
                  <a:cubicBezTo>
                    <a:pt x="3611181" y="2595371"/>
                    <a:pt x="3221411" y="2976588"/>
                    <a:pt x="3221411" y="3446842"/>
                  </a:cubicBezTo>
                  <a:cubicBezTo>
                    <a:pt x="3221411" y="3917096"/>
                    <a:pt x="3611181" y="4298313"/>
                    <a:pt x="4091986" y="4298313"/>
                  </a:cubicBezTo>
                  <a:cubicBezTo>
                    <a:pt x="4572791" y="4298313"/>
                    <a:pt x="4962561" y="3917096"/>
                    <a:pt x="4962561" y="3446842"/>
                  </a:cubicBezTo>
                  <a:cubicBezTo>
                    <a:pt x="4962561" y="2976588"/>
                    <a:pt x="4572791" y="2595371"/>
                    <a:pt x="4091986" y="2595371"/>
                  </a:cubicBezTo>
                  <a:close/>
                  <a:moveTo>
                    <a:pt x="4005246" y="0"/>
                  </a:moveTo>
                  <a:cubicBezTo>
                    <a:pt x="4211399" y="18724"/>
                    <a:pt x="4419221" y="24969"/>
                    <a:pt x="4623705" y="56170"/>
                  </a:cubicBezTo>
                  <a:cubicBezTo>
                    <a:pt x="4667056" y="62784"/>
                    <a:pt x="4701387" y="95335"/>
                    <a:pt x="4741505" y="112340"/>
                  </a:cubicBezTo>
                  <a:cubicBezTo>
                    <a:pt x="4847168" y="157125"/>
                    <a:pt x="4879952" y="165712"/>
                    <a:pt x="4977109" y="196597"/>
                  </a:cubicBezTo>
                  <a:cubicBezTo>
                    <a:pt x="5117119" y="285610"/>
                    <a:pt x="5031880" y="242093"/>
                    <a:pt x="5242162" y="308937"/>
                  </a:cubicBezTo>
                  <a:lnTo>
                    <a:pt x="5330512" y="337022"/>
                  </a:lnTo>
                  <a:cubicBezTo>
                    <a:pt x="5568940" y="488611"/>
                    <a:pt x="5251414" y="300377"/>
                    <a:pt x="5536665" y="421278"/>
                  </a:cubicBezTo>
                  <a:cubicBezTo>
                    <a:pt x="5801615" y="533574"/>
                    <a:pt x="5583785" y="461399"/>
                    <a:pt x="5772268" y="589788"/>
                  </a:cubicBezTo>
                  <a:cubicBezTo>
                    <a:pt x="5807993" y="614123"/>
                    <a:pt x="5850802" y="627234"/>
                    <a:pt x="5890069" y="645958"/>
                  </a:cubicBezTo>
                  <a:cubicBezTo>
                    <a:pt x="5955205" y="708077"/>
                    <a:pt x="5984762" y="747281"/>
                    <a:pt x="6066771" y="786385"/>
                  </a:cubicBezTo>
                  <a:cubicBezTo>
                    <a:pt x="6129925" y="816497"/>
                    <a:pt x="6241884" y="829736"/>
                    <a:pt x="6302374" y="842555"/>
                  </a:cubicBezTo>
                  <a:cubicBezTo>
                    <a:pt x="6341887" y="850928"/>
                    <a:pt x="6380909" y="861279"/>
                    <a:pt x="6420175" y="870640"/>
                  </a:cubicBezTo>
                  <a:cubicBezTo>
                    <a:pt x="6449625" y="889364"/>
                    <a:pt x="6476867" y="911717"/>
                    <a:pt x="6508525" y="926811"/>
                  </a:cubicBezTo>
                  <a:cubicBezTo>
                    <a:pt x="6536292" y="940050"/>
                    <a:pt x="6572636" y="936402"/>
                    <a:pt x="6596878" y="954896"/>
                  </a:cubicBezTo>
                  <a:cubicBezTo>
                    <a:pt x="6624516" y="975982"/>
                    <a:pt x="6628140" y="1018066"/>
                    <a:pt x="6655778" y="1039151"/>
                  </a:cubicBezTo>
                  <a:cubicBezTo>
                    <a:pt x="6680018" y="1057644"/>
                    <a:pt x="6716362" y="1053997"/>
                    <a:pt x="6744128" y="1067236"/>
                  </a:cubicBezTo>
                  <a:cubicBezTo>
                    <a:pt x="6795148" y="1091562"/>
                    <a:pt x="6854859" y="1136041"/>
                    <a:pt x="6891381" y="1179576"/>
                  </a:cubicBezTo>
                  <a:cubicBezTo>
                    <a:pt x="6913492" y="1205933"/>
                    <a:pt x="6930647" y="1235748"/>
                    <a:pt x="6950281" y="1263833"/>
                  </a:cubicBezTo>
                  <a:cubicBezTo>
                    <a:pt x="6960097" y="1310642"/>
                    <a:pt x="6966561" y="1358205"/>
                    <a:pt x="6979731" y="1404258"/>
                  </a:cubicBezTo>
                  <a:cubicBezTo>
                    <a:pt x="6996068" y="1461380"/>
                    <a:pt x="7018998" y="1516599"/>
                    <a:pt x="7038632" y="1572769"/>
                  </a:cubicBezTo>
                  <a:cubicBezTo>
                    <a:pt x="7048448" y="1600854"/>
                    <a:pt x="7061994" y="1627996"/>
                    <a:pt x="7068082" y="1657024"/>
                  </a:cubicBezTo>
                  <a:cubicBezTo>
                    <a:pt x="7077898" y="1703833"/>
                    <a:pt x="7089920" y="1750271"/>
                    <a:pt x="7097532" y="1797451"/>
                  </a:cubicBezTo>
                  <a:cubicBezTo>
                    <a:pt x="7121350" y="1945092"/>
                    <a:pt x="7141380" y="2159436"/>
                    <a:pt x="7156434" y="2302984"/>
                  </a:cubicBezTo>
                  <a:cubicBezTo>
                    <a:pt x="7166250" y="2490218"/>
                    <a:pt x="7160458" y="2678793"/>
                    <a:pt x="7185884" y="2864687"/>
                  </a:cubicBezTo>
                  <a:cubicBezTo>
                    <a:pt x="7190462" y="2898157"/>
                    <a:pt x="7224212" y="2921475"/>
                    <a:pt x="7244784" y="2948942"/>
                  </a:cubicBezTo>
                  <a:cubicBezTo>
                    <a:pt x="7273313" y="2987032"/>
                    <a:pt x="7304606" y="3023194"/>
                    <a:pt x="7333135" y="3061284"/>
                  </a:cubicBezTo>
                  <a:cubicBezTo>
                    <a:pt x="7353707" y="3088751"/>
                    <a:pt x="7376207" y="3115348"/>
                    <a:pt x="7392035" y="3145539"/>
                  </a:cubicBezTo>
                  <a:cubicBezTo>
                    <a:pt x="7422225" y="3203120"/>
                    <a:pt x="7439734" y="3316796"/>
                    <a:pt x="7450938" y="3370220"/>
                  </a:cubicBezTo>
                  <a:cubicBezTo>
                    <a:pt x="7460754" y="3557454"/>
                    <a:pt x="7446706" y="3747228"/>
                    <a:pt x="7480388" y="3931923"/>
                  </a:cubicBezTo>
                  <a:cubicBezTo>
                    <a:pt x="7488867" y="3978420"/>
                    <a:pt x="7623230" y="4046518"/>
                    <a:pt x="7657088" y="4072348"/>
                  </a:cubicBezTo>
                  <a:cubicBezTo>
                    <a:pt x="7726640" y="4125411"/>
                    <a:pt x="7741857" y="4171341"/>
                    <a:pt x="7804341" y="4240860"/>
                  </a:cubicBezTo>
                  <a:cubicBezTo>
                    <a:pt x="7831445" y="4271016"/>
                    <a:pt x="7866028" y="4294602"/>
                    <a:pt x="7892692" y="4325115"/>
                  </a:cubicBezTo>
                  <a:cubicBezTo>
                    <a:pt x="7915351" y="4351046"/>
                    <a:pt x="7923954" y="4388286"/>
                    <a:pt x="7951592" y="4409371"/>
                  </a:cubicBezTo>
                  <a:cubicBezTo>
                    <a:pt x="7975834" y="4427866"/>
                    <a:pt x="8010494" y="4428095"/>
                    <a:pt x="8039944" y="4437456"/>
                  </a:cubicBezTo>
                  <a:cubicBezTo>
                    <a:pt x="8069394" y="4456180"/>
                    <a:pt x="8096636" y="4478532"/>
                    <a:pt x="8128294" y="4493626"/>
                  </a:cubicBezTo>
                  <a:cubicBezTo>
                    <a:pt x="8156061" y="4506865"/>
                    <a:pt x="8197253" y="4498595"/>
                    <a:pt x="8216645" y="4521711"/>
                  </a:cubicBezTo>
                  <a:cubicBezTo>
                    <a:pt x="8241930" y="4551852"/>
                    <a:pt x="8236279" y="4596605"/>
                    <a:pt x="8246095" y="4634051"/>
                  </a:cubicBezTo>
                  <a:cubicBezTo>
                    <a:pt x="8236279" y="4727669"/>
                    <a:pt x="8231647" y="4821914"/>
                    <a:pt x="8216645" y="4914903"/>
                  </a:cubicBezTo>
                  <a:cubicBezTo>
                    <a:pt x="8211925" y="4944162"/>
                    <a:pt x="8194724" y="4970439"/>
                    <a:pt x="8187194" y="4999159"/>
                  </a:cubicBezTo>
                  <a:cubicBezTo>
                    <a:pt x="8175328" y="5044429"/>
                    <a:pt x="8158892" y="5171316"/>
                    <a:pt x="8128294" y="5223841"/>
                  </a:cubicBezTo>
                  <a:cubicBezTo>
                    <a:pt x="8093917" y="5282854"/>
                    <a:pt x="8049760" y="5336181"/>
                    <a:pt x="8010494" y="5392351"/>
                  </a:cubicBezTo>
                  <a:lnTo>
                    <a:pt x="7951592" y="5476608"/>
                  </a:lnTo>
                  <a:cubicBezTo>
                    <a:pt x="7941776" y="5504693"/>
                    <a:pt x="7939362" y="5536230"/>
                    <a:pt x="7922142" y="5560862"/>
                  </a:cubicBezTo>
                  <a:cubicBezTo>
                    <a:pt x="7844964" y="5671261"/>
                    <a:pt x="7826544" y="5631001"/>
                    <a:pt x="7715990" y="5701287"/>
                  </a:cubicBezTo>
                  <a:cubicBezTo>
                    <a:pt x="7692886" y="5715976"/>
                    <a:pt x="7680899" y="5743835"/>
                    <a:pt x="7657088" y="5757459"/>
                  </a:cubicBezTo>
                  <a:cubicBezTo>
                    <a:pt x="7630469" y="5772690"/>
                    <a:pt x="7596504" y="5772305"/>
                    <a:pt x="7568738" y="5785544"/>
                  </a:cubicBezTo>
                  <a:cubicBezTo>
                    <a:pt x="7537080" y="5800639"/>
                    <a:pt x="7509838" y="5822990"/>
                    <a:pt x="7480388" y="5841714"/>
                  </a:cubicBezTo>
                  <a:cubicBezTo>
                    <a:pt x="7464745" y="5886468"/>
                    <a:pt x="7456126" y="5912599"/>
                    <a:pt x="7451647" y="5926788"/>
                  </a:cubicBezTo>
                  <a:lnTo>
                    <a:pt x="7448531" y="5936952"/>
                  </a:lnTo>
                  <a:lnTo>
                    <a:pt x="7450406" y="5929148"/>
                  </a:lnTo>
                  <a:cubicBezTo>
                    <a:pt x="7453907" y="5910323"/>
                    <a:pt x="7452676" y="5885758"/>
                    <a:pt x="7392035" y="5982139"/>
                  </a:cubicBezTo>
                  <a:cubicBezTo>
                    <a:pt x="7342786" y="6060415"/>
                    <a:pt x="7389618" y="6085090"/>
                    <a:pt x="7303684" y="6150651"/>
                  </a:cubicBezTo>
                  <a:cubicBezTo>
                    <a:pt x="7279444" y="6169143"/>
                    <a:pt x="7244784" y="6169374"/>
                    <a:pt x="7215334" y="6178735"/>
                  </a:cubicBezTo>
                  <a:cubicBezTo>
                    <a:pt x="7149430" y="6241584"/>
                    <a:pt x="7089225" y="6281236"/>
                    <a:pt x="7068082" y="6375332"/>
                  </a:cubicBezTo>
                  <a:cubicBezTo>
                    <a:pt x="7047410" y="6467327"/>
                    <a:pt x="7079456" y="6570533"/>
                    <a:pt x="7038632" y="6656184"/>
                  </a:cubicBezTo>
                  <a:cubicBezTo>
                    <a:pt x="7021884" y="6691322"/>
                    <a:pt x="6959748" y="6673664"/>
                    <a:pt x="6920831" y="6684269"/>
                  </a:cubicBezTo>
                  <a:cubicBezTo>
                    <a:pt x="6890982" y="6692402"/>
                    <a:pt x="6862920" y="6706548"/>
                    <a:pt x="6832479" y="6712354"/>
                  </a:cubicBezTo>
                  <a:cubicBezTo>
                    <a:pt x="6764412" y="6725335"/>
                    <a:pt x="6694622" y="6728597"/>
                    <a:pt x="6626328" y="6740439"/>
                  </a:cubicBezTo>
                  <a:cubicBezTo>
                    <a:pt x="6586505" y="6747343"/>
                    <a:pt x="6548779" y="6764483"/>
                    <a:pt x="6508525" y="6768524"/>
                  </a:cubicBezTo>
                  <a:cubicBezTo>
                    <a:pt x="6361758" y="6783258"/>
                    <a:pt x="6214022" y="6787247"/>
                    <a:pt x="6066771" y="6796610"/>
                  </a:cubicBezTo>
                  <a:cubicBezTo>
                    <a:pt x="5855864" y="6846893"/>
                    <a:pt x="6004273" y="6816838"/>
                    <a:pt x="5683916" y="6852780"/>
                  </a:cubicBezTo>
                  <a:cubicBezTo>
                    <a:pt x="5605312" y="6861599"/>
                    <a:pt x="5527282" y="6875844"/>
                    <a:pt x="5448313" y="6880865"/>
                  </a:cubicBezTo>
                  <a:cubicBezTo>
                    <a:pt x="4030393" y="6971011"/>
                    <a:pt x="5347580" y="6861513"/>
                    <a:pt x="4476452" y="6937035"/>
                  </a:cubicBezTo>
                  <a:cubicBezTo>
                    <a:pt x="4476449" y="6937037"/>
                    <a:pt x="4123054" y="7049373"/>
                    <a:pt x="4123049" y="7049375"/>
                  </a:cubicBezTo>
                  <a:cubicBezTo>
                    <a:pt x="4083780" y="7068099"/>
                    <a:pt x="4043365" y="7084774"/>
                    <a:pt x="4005246" y="7105547"/>
                  </a:cubicBezTo>
                  <a:cubicBezTo>
                    <a:pt x="3974515" y="7122294"/>
                    <a:pt x="3950159" y="7150181"/>
                    <a:pt x="3916896" y="7161717"/>
                  </a:cubicBezTo>
                  <a:cubicBezTo>
                    <a:pt x="3694733" y="7238757"/>
                    <a:pt x="3722334" y="7197001"/>
                    <a:pt x="3534042" y="7245972"/>
                  </a:cubicBezTo>
                  <a:cubicBezTo>
                    <a:pt x="3533939" y="7245998"/>
                    <a:pt x="3313215" y="7316170"/>
                    <a:pt x="3268989" y="7330228"/>
                  </a:cubicBezTo>
                  <a:lnTo>
                    <a:pt x="3180636" y="7358313"/>
                  </a:lnTo>
                  <a:lnTo>
                    <a:pt x="3092286" y="7386398"/>
                  </a:lnTo>
                  <a:cubicBezTo>
                    <a:pt x="2837049" y="7377037"/>
                    <a:pt x="2581397" y="7375073"/>
                    <a:pt x="2326577" y="7358313"/>
                  </a:cubicBezTo>
                  <a:cubicBezTo>
                    <a:pt x="2295606" y="7356277"/>
                    <a:pt x="2264845" y="7345460"/>
                    <a:pt x="2238226" y="7330228"/>
                  </a:cubicBezTo>
                  <a:cubicBezTo>
                    <a:pt x="2137164" y="7272400"/>
                    <a:pt x="2162921" y="7271226"/>
                    <a:pt x="2182659" y="7274563"/>
                  </a:cubicBezTo>
                  <a:lnTo>
                    <a:pt x="2190841" y="7276351"/>
                  </a:lnTo>
                  <a:lnTo>
                    <a:pt x="2191146" y="7276436"/>
                  </a:lnTo>
                  <a:cubicBezTo>
                    <a:pt x="2196019" y="7277732"/>
                    <a:pt x="2196364" y="7277681"/>
                    <a:pt x="2194258" y="7277098"/>
                  </a:cubicBezTo>
                  <a:lnTo>
                    <a:pt x="2190841" y="7276351"/>
                  </a:lnTo>
                  <a:lnTo>
                    <a:pt x="2180182" y="7273379"/>
                  </a:lnTo>
                  <a:cubicBezTo>
                    <a:pt x="2165303" y="7269108"/>
                    <a:pt x="2137902" y="7260889"/>
                    <a:pt x="2090974" y="7245972"/>
                  </a:cubicBezTo>
                  <a:cubicBezTo>
                    <a:pt x="2038023" y="7170229"/>
                    <a:pt x="2022944" y="7164668"/>
                    <a:pt x="2002623" y="7077462"/>
                  </a:cubicBezTo>
                  <a:cubicBezTo>
                    <a:pt x="1965435" y="6917874"/>
                    <a:pt x="2007433" y="6931307"/>
                    <a:pt x="1914273" y="6824695"/>
                  </a:cubicBezTo>
                  <a:cubicBezTo>
                    <a:pt x="1811388" y="6706954"/>
                    <a:pt x="1859907" y="6762352"/>
                    <a:pt x="1737570" y="6712354"/>
                  </a:cubicBezTo>
                  <a:cubicBezTo>
                    <a:pt x="1697219" y="6695862"/>
                    <a:pt x="1660121" y="6672675"/>
                    <a:pt x="1619770" y="6656184"/>
                  </a:cubicBezTo>
                  <a:cubicBezTo>
                    <a:pt x="1441359" y="6583268"/>
                    <a:pt x="1628196" y="6688290"/>
                    <a:pt x="1384166" y="6571929"/>
                  </a:cubicBezTo>
                  <a:cubicBezTo>
                    <a:pt x="1352508" y="6556832"/>
                    <a:pt x="1325266" y="6534481"/>
                    <a:pt x="1295816" y="6515757"/>
                  </a:cubicBezTo>
                  <a:cubicBezTo>
                    <a:pt x="1286000" y="6487672"/>
                    <a:pt x="1288317" y="6452435"/>
                    <a:pt x="1266366" y="6431502"/>
                  </a:cubicBezTo>
                  <a:cubicBezTo>
                    <a:pt x="1244415" y="6410569"/>
                    <a:pt x="1205780" y="6416656"/>
                    <a:pt x="1178014" y="6403417"/>
                  </a:cubicBezTo>
                  <a:cubicBezTo>
                    <a:pt x="1146355" y="6388322"/>
                    <a:pt x="1119113" y="6365971"/>
                    <a:pt x="1089663" y="6347247"/>
                  </a:cubicBezTo>
                  <a:cubicBezTo>
                    <a:pt x="1074021" y="6302497"/>
                    <a:pt x="1065403" y="6276368"/>
                    <a:pt x="1060924" y="6262179"/>
                  </a:cubicBezTo>
                  <a:lnTo>
                    <a:pt x="1057808" y="6252014"/>
                  </a:lnTo>
                  <a:lnTo>
                    <a:pt x="1057025" y="6248755"/>
                  </a:lnTo>
                  <a:cubicBezTo>
                    <a:pt x="1056412" y="6246746"/>
                    <a:pt x="1056359" y="6247076"/>
                    <a:pt x="1057718" y="6251723"/>
                  </a:cubicBezTo>
                  <a:lnTo>
                    <a:pt x="1057808" y="6252014"/>
                  </a:lnTo>
                  <a:lnTo>
                    <a:pt x="1059682" y="6259815"/>
                  </a:lnTo>
                  <a:cubicBezTo>
                    <a:pt x="1063182" y="6278635"/>
                    <a:pt x="1061950" y="6303196"/>
                    <a:pt x="1001313" y="6206820"/>
                  </a:cubicBezTo>
                  <a:cubicBezTo>
                    <a:pt x="985341" y="6181435"/>
                    <a:pt x="985743" y="6149045"/>
                    <a:pt x="971861" y="6122566"/>
                  </a:cubicBezTo>
                  <a:cubicBezTo>
                    <a:pt x="956032" y="6092374"/>
                    <a:pt x="932594" y="6066396"/>
                    <a:pt x="912960" y="6038311"/>
                  </a:cubicBezTo>
                  <a:cubicBezTo>
                    <a:pt x="903144" y="6000863"/>
                    <a:pt x="890751" y="5963945"/>
                    <a:pt x="883510" y="5925969"/>
                  </a:cubicBezTo>
                  <a:cubicBezTo>
                    <a:pt x="868007" y="5844650"/>
                    <a:pt x="867810" y="5727513"/>
                    <a:pt x="824610" y="5645117"/>
                  </a:cubicBezTo>
                  <a:cubicBezTo>
                    <a:pt x="808782" y="5614926"/>
                    <a:pt x="793348" y="5581948"/>
                    <a:pt x="765710" y="5560862"/>
                  </a:cubicBezTo>
                  <a:cubicBezTo>
                    <a:pt x="741468" y="5542368"/>
                    <a:pt x="707979" y="5537644"/>
                    <a:pt x="677357" y="5532778"/>
                  </a:cubicBezTo>
                  <a:cubicBezTo>
                    <a:pt x="589672" y="5518840"/>
                    <a:pt x="500655" y="5514054"/>
                    <a:pt x="412304" y="5504693"/>
                  </a:cubicBezTo>
                  <a:cubicBezTo>
                    <a:pt x="196091" y="5435961"/>
                    <a:pt x="279505" y="5490387"/>
                    <a:pt x="147253" y="5364266"/>
                  </a:cubicBezTo>
                  <a:cubicBezTo>
                    <a:pt x="127619" y="5317457"/>
                    <a:pt x="106913" y="5271046"/>
                    <a:pt x="88351" y="5223841"/>
                  </a:cubicBezTo>
                  <a:cubicBezTo>
                    <a:pt x="77450" y="5196122"/>
                    <a:pt x="72783" y="5166064"/>
                    <a:pt x="58900" y="5139584"/>
                  </a:cubicBezTo>
                  <a:cubicBezTo>
                    <a:pt x="43072" y="5109393"/>
                    <a:pt x="19634" y="5083414"/>
                    <a:pt x="0" y="5055329"/>
                  </a:cubicBezTo>
                  <a:cubicBezTo>
                    <a:pt x="9816" y="4765117"/>
                    <a:pt x="11571" y="4474552"/>
                    <a:pt x="29450" y="4184690"/>
                  </a:cubicBezTo>
                  <a:cubicBezTo>
                    <a:pt x="31273" y="4155136"/>
                    <a:pt x="45018" y="4126913"/>
                    <a:pt x="58900" y="4100433"/>
                  </a:cubicBezTo>
                  <a:cubicBezTo>
                    <a:pt x="74729" y="4070242"/>
                    <a:pt x="97229" y="4043645"/>
                    <a:pt x="117801" y="4016178"/>
                  </a:cubicBezTo>
                  <a:cubicBezTo>
                    <a:pt x="146331" y="3978088"/>
                    <a:pt x="176703" y="3941284"/>
                    <a:pt x="206153" y="3903838"/>
                  </a:cubicBezTo>
                  <a:cubicBezTo>
                    <a:pt x="215969" y="3875753"/>
                    <a:pt x="220527" y="3845461"/>
                    <a:pt x="235603" y="3819582"/>
                  </a:cubicBezTo>
                  <a:cubicBezTo>
                    <a:pt x="269981" y="3760568"/>
                    <a:pt x="321747" y="3711452"/>
                    <a:pt x="353404" y="3651072"/>
                  </a:cubicBezTo>
                  <a:cubicBezTo>
                    <a:pt x="401666" y="3559019"/>
                    <a:pt x="415759" y="3545378"/>
                    <a:pt x="441756" y="3454475"/>
                  </a:cubicBezTo>
                  <a:cubicBezTo>
                    <a:pt x="463055" y="3379996"/>
                    <a:pt x="475058" y="3303031"/>
                    <a:pt x="500656" y="3229794"/>
                  </a:cubicBezTo>
                  <a:lnTo>
                    <a:pt x="559557" y="3061284"/>
                  </a:lnTo>
                  <a:cubicBezTo>
                    <a:pt x="539923" y="3042560"/>
                    <a:pt x="524465" y="3018736"/>
                    <a:pt x="500656" y="3005112"/>
                  </a:cubicBezTo>
                  <a:cubicBezTo>
                    <a:pt x="474037" y="2989881"/>
                    <a:pt x="434255" y="2997960"/>
                    <a:pt x="412304" y="2977027"/>
                  </a:cubicBezTo>
                  <a:cubicBezTo>
                    <a:pt x="390353" y="2956094"/>
                    <a:pt x="392670" y="2920857"/>
                    <a:pt x="382854" y="2892772"/>
                  </a:cubicBezTo>
                  <a:cubicBezTo>
                    <a:pt x="392670" y="2752346"/>
                    <a:pt x="396854" y="2611459"/>
                    <a:pt x="412304" y="2471494"/>
                  </a:cubicBezTo>
                  <a:cubicBezTo>
                    <a:pt x="416541" y="2433106"/>
                    <a:pt x="435751" y="2397327"/>
                    <a:pt x="441756" y="2359154"/>
                  </a:cubicBezTo>
                  <a:cubicBezTo>
                    <a:pt x="465238" y="2209871"/>
                    <a:pt x="469613" y="2057812"/>
                    <a:pt x="500656" y="1909791"/>
                  </a:cubicBezTo>
                  <a:cubicBezTo>
                    <a:pt x="550300" y="1673075"/>
                    <a:pt x="497561" y="1860510"/>
                    <a:pt x="589007" y="1657024"/>
                  </a:cubicBezTo>
                  <a:cubicBezTo>
                    <a:pt x="601235" y="1629813"/>
                    <a:pt x="596506" y="1593703"/>
                    <a:pt x="618457" y="1572769"/>
                  </a:cubicBezTo>
                  <a:cubicBezTo>
                    <a:pt x="640408" y="1551836"/>
                    <a:pt x="676267" y="1549980"/>
                    <a:pt x="706809" y="1544684"/>
                  </a:cubicBezTo>
                  <a:cubicBezTo>
                    <a:pt x="784677" y="1531183"/>
                    <a:pt x="863876" y="1525961"/>
                    <a:pt x="942410" y="1516599"/>
                  </a:cubicBezTo>
                  <a:cubicBezTo>
                    <a:pt x="1155079" y="1448997"/>
                    <a:pt x="902241" y="1522496"/>
                    <a:pt x="1325266" y="1460430"/>
                  </a:cubicBezTo>
                  <a:cubicBezTo>
                    <a:pt x="1355948" y="1455928"/>
                    <a:pt x="1384166" y="1441706"/>
                    <a:pt x="1413617" y="1432343"/>
                  </a:cubicBezTo>
                  <a:cubicBezTo>
                    <a:pt x="1573599" y="1203493"/>
                    <a:pt x="1507340" y="1344611"/>
                    <a:pt x="1560869" y="1123406"/>
                  </a:cubicBezTo>
                  <a:cubicBezTo>
                    <a:pt x="1579071" y="1048185"/>
                    <a:pt x="1574865" y="962958"/>
                    <a:pt x="1619770" y="898725"/>
                  </a:cubicBezTo>
                  <a:cubicBezTo>
                    <a:pt x="1639404" y="870640"/>
                    <a:pt x="1646326" y="828178"/>
                    <a:pt x="1678670" y="814470"/>
                  </a:cubicBezTo>
                  <a:cubicBezTo>
                    <a:pt x="1742103" y="787584"/>
                    <a:pt x="1816104" y="795746"/>
                    <a:pt x="1884823" y="786385"/>
                  </a:cubicBezTo>
                  <a:cubicBezTo>
                    <a:pt x="1914273" y="767661"/>
                    <a:pt x="1940641" y="743511"/>
                    <a:pt x="1973173" y="730215"/>
                  </a:cubicBezTo>
                  <a:cubicBezTo>
                    <a:pt x="2015500" y="712916"/>
                    <a:pt x="2204681" y="682042"/>
                    <a:pt x="2238226" y="674045"/>
                  </a:cubicBezTo>
                  <a:cubicBezTo>
                    <a:pt x="2247750" y="671774"/>
                    <a:pt x="2189142" y="674045"/>
                    <a:pt x="2179326" y="674045"/>
                  </a:cubicBezTo>
                  <a:cubicBezTo>
                    <a:pt x="2267676" y="617875"/>
                    <a:pt x="2350686" y="553186"/>
                    <a:pt x="2444379" y="505533"/>
                  </a:cubicBezTo>
                  <a:cubicBezTo>
                    <a:pt x="2499162" y="477671"/>
                    <a:pt x="2563769" y="472137"/>
                    <a:pt x="2621080" y="449363"/>
                  </a:cubicBezTo>
                  <a:cubicBezTo>
                    <a:pt x="2681867" y="425209"/>
                    <a:pt x="2736995" y="389261"/>
                    <a:pt x="2797783" y="365107"/>
                  </a:cubicBezTo>
                  <a:cubicBezTo>
                    <a:pt x="2855093" y="342333"/>
                    <a:pt x="2916536" y="330192"/>
                    <a:pt x="2974485" y="308937"/>
                  </a:cubicBezTo>
                  <a:cubicBezTo>
                    <a:pt x="3044265" y="283343"/>
                    <a:pt x="3110484" y="249330"/>
                    <a:pt x="3180636" y="224682"/>
                  </a:cubicBezTo>
                  <a:cubicBezTo>
                    <a:pt x="3297154" y="183745"/>
                    <a:pt x="3413576" y="141060"/>
                    <a:pt x="3534042" y="112340"/>
                  </a:cubicBezTo>
                  <a:cubicBezTo>
                    <a:pt x="3573308" y="102979"/>
                    <a:pt x="3613944" y="97807"/>
                    <a:pt x="3651842" y="84255"/>
                  </a:cubicBezTo>
                  <a:cubicBezTo>
                    <a:pt x="3692948" y="69554"/>
                    <a:pt x="3727052" y="38239"/>
                    <a:pt x="3769643" y="28085"/>
                  </a:cubicBezTo>
                  <a:cubicBezTo>
                    <a:pt x="3846426" y="9780"/>
                    <a:pt x="3926712" y="9361"/>
                    <a:pt x="4005246" y="0"/>
                  </a:cubicBezTo>
                  <a:close/>
                </a:path>
              </a:pathLst>
            </a:custGeom>
            <a:solidFill>
              <a:srgbClr val="09E8FF">
                <a:alpha val="36863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3CD00633-5EB4-4EDC-AC49-7DE8C5DED735}"/>
                </a:ext>
              </a:extLst>
            </p:cNvPr>
            <p:cNvSpPr/>
            <p:nvPr/>
          </p:nvSpPr>
          <p:spPr>
            <a:xfrm>
              <a:off x="3195314" y="1162700"/>
              <a:ext cx="4787536" cy="4352763"/>
            </a:xfrm>
            <a:custGeom>
              <a:avLst/>
              <a:gdLst>
                <a:gd name="connsiteX0" fmla="*/ 5440132 w 6022651"/>
                <a:gd name="connsiteY0" fmla="*/ 4301181 h 5351234"/>
                <a:gd name="connsiteX1" fmla="*/ 5439567 w 6022651"/>
                <a:gd name="connsiteY1" fmla="*/ 4303513 h 5351234"/>
                <a:gd name="connsiteX2" fmla="*/ 5440074 w 6022651"/>
                <a:gd name="connsiteY2" fmla="*/ 4301363 h 5351234"/>
                <a:gd name="connsiteX3" fmla="*/ 3034797 w 6022651"/>
                <a:gd name="connsiteY3" fmla="*/ 1870368 h 5351234"/>
                <a:gd name="connsiteX4" fmla="*/ 2146687 w 6022651"/>
                <a:gd name="connsiteY4" fmla="*/ 2705705 h 5351234"/>
                <a:gd name="connsiteX5" fmla="*/ 3034797 w 6022651"/>
                <a:gd name="connsiteY5" fmla="*/ 3541042 h 5351234"/>
                <a:gd name="connsiteX6" fmla="*/ 3922907 w 6022651"/>
                <a:gd name="connsiteY6" fmla="*/ 2705705 h 5351234"/>
                <a:gd name="connsiteX7" fmla="*/ 3034797 w 6022651"/>
                <a:gd name="connsiteY7" fmla="*/ 1870368 h 5351234"/>
                <a:gd name="connsiteX8" fmla="*/ 2925288 w 6022651"/>
                <a:gd name="connsiteY8" fmla="*/ 0 h 5351234"/>
                <a:gd name="connsiteX9" fmla="*/ 3376988 w 6022651"/>
                <a:gd name="connsiteY9" fmla="*/ 40694 h 5351234"/>
                <a:gd name="connsiteX10" fmla="*/ 3463025 w 6022651"/>
                <a:gd name="connsiteY10" fmla="*/ 81387 h 5351234"/>
                <a:gd name="connsiteX11" fmla="*/ 3635101 w 6022651"/>
                <a:gd name="connsiteY11" fmla="*/ 142429 h 5351234"/>
                <a:gd name="connsiteX12" fmla="*/ 3828686 w 6022651"/>
                <a:gd name="connsiteY12" fmla="*/ 223816 h 5351234"/>
                <a:gd name="connsiteX13" fmla="*/ 3893214 w 6022651"/>
                <a:gd name="connsiteY13" fmla="*/ 244163 h 5351234"/>
                <a:gd name="connsiteX14" fmla="*/ 4043781 w 6022651"/>
                <a:gd name="connsiteY14" fmla="*/ 305204 h 5351234"/>
                <a:gd name="connsiteX15" fmla="*/ 4215857 w 6022651"/>
                <a:gd name="connsiteY15" fmla="*/ 427285 h 5351234"/>
                <a:gd name="connsiteX16" fmla="*/ 4301894 w 6022651"/>
                <a:gd name="connsiteY16" fmla="*/ 467978 h 5351234"/>
                <a:gd name="connsiteX17" fmla="*/ 4430952 w 6022651"/>
                <a:gd name="connsiteY17" fmla="*/ 569713 h 5351234"/>
                <a:gd name="connsiteX18" fmla="*/ 4603027 w 6022651"/>
                <a:gd name="connsiteY18" fmla="*/ 610407 h 5351234"/>
                <a:gd name="connsiteX19" fmla="*/ 4689065 w 6022651"/>
                <a:gd name="connsiteY19" fmla="*/ 630754 h 5351234"/>
                <a:gd name="connsiteX20" fmla="*/ 4753593 w 6022651"/>
                <a:gd name="connsiteY20" fmla="*/ 671448 h 5351234"/>
                <a:gd name="connsiteX21" fmla="*/ 4818122 w 6022651"/>
                <a:gd name="connsiteY21" fmla="*/ 691795 h 5351234"/>
                <a:gd name="connsiteX22" fmla="*/ 4861141 w 6022651"/>
                <a:gd name="connsiteY22" fmla="*/ 752835 h 5351234"/>
                <a:gd name="connsiteX23" fmla="*/ 4925669 w 6022651"/>
                <a:gd name="connsiteY23" fmla="*/ 773182 h 5351234"/>
                <a:gd name="connsiteX24" fmla="*/ 5033217 w 6022651"/>
                <a:gd name="connsiteY24" fmla="*/ 854569 h 5351234"/>
                <a:gd name="connsiteX25" fmla="*/ 5076235 w 6022651"/>
                <a:gd name="connsiteY25" fmla="*/ 915611 h 5351234"/>
                <a:gd name="connsiteX26" fmla="*/ 5097745 w 6022651"/>
                <a:gd name="connsiteY26" fmla="*/ 1017345 h 5351234"/>
                <a:gd name="connsiteX27" fmla="*/ 5140763 w 6022651"/>
                <a:gd name="connsiteY27" fmla="*/ 1139426 h 5351234"/>
                <a:gd name="connsiteX28" fmla="*/ 5162273 w 6022651"/>
                <a:gd name="connsiteY28" fmla="*/ 1200467 h 5351234"/>
                <a:gd name="connsiteX29" fmla="*/ 5183782 w 6022651"/>
                <a:gd name="connsiteY29" fmla="*/ 1302202 h 5351234"/>
                <a:gd name="connsiteX30" fmla="*/ 5226802 w 6022651"/>
                <a:gd name="connsiteY30" fmla="*/ 1668446 h 5351234"/>
                <a:gd name="connsiteX31" fmla="*/ 5248311 w 6022651"/>
                <a:gd name="connsiteY31" fmla="*/ 2075384 h 5351234"/>
                <a:gd name="connsiteX32" fmla="*/ 5291330 w 6022651"/>
                <a:gd name="connsiteY32" fmla="*/ 2136424 h 5351234"/>
                <a:gd name="connsiteX33" fmla="*/ 5355858 w 6022651"/>
                <a:gd name="connsiteY33" fmla="*/ 2217812 h 5351234"/>
                <a:gd name="connsiteX34" fmla="*/ 5398877 w 6022651"/>
                <a:gd name="connsiteY34" fmla="*/ 2278853 h 5351234"/>
                <a:gd name="connsiteX35" fmla="*/ 5441897 w 6022651"/>
                <a:gd name="connsiteY35" fmla="*/ 2441628 h 5351234"/>
                <a:gd name="connsiteX36" fmla="*/ 5463406 w 6022651"/>
                <a:gd name="connsiteY36" fmla="*/ 2848566 h 5351234"/>
                <a:gd name="connsiteX37" fmla="*/ 5592462 w 6022651"/>
                <a:gd name="connsiteY37" fmla="*/ 2950300 h 5351234"/>
                <a:gd name="connsiteX38" fmla="*/ 5700010 w 6022651"/>
                <a:gd name="connsiteY38" fmla="*/ 3072382 h 5351234"/>
                <a:gd name="connsiteX39" fmla="*/ 5764538 w 6022651"/>
                <a:gd name="connsiteY39" fmla="*/ 3133422 h 5351234"/>
                <a:gd name="connsiteX40" fmla="*/ 5807556 w 6022651"/>
                <a:gd name="connsiteY40" fmla="*/ 3194463 h 5351234"/>
                <a:gd name="connsiteX41" fmla="*/ 5872086 w 6022651"/>
                <a:gd name="connsiteY41" fmla="*/ 3214810 h 5351234"/>
                <a:gd name="connsiteX42" fmla="*/ 5936614 w 6022651"/>
                <a:gd name="connsiteY42" fmla="*/ 3255504 h 5351234"/>
                <a:gd name="connsiteX43" fmla="*/ 6001142 w 6022651"/>
                <a:gd name="connsiteY43" fmla="*/ 3275850 h 5351234"/>
                <a:gd name="connsiteX44" fmla="*/ 6022651 w 6022651"/>
                <a:gd name="connsiteY44" fmla="*/ 3357237 h 5351234"/>
                <a:gd name="connsiteX45" fmla="*/ 6001142 w 6022651"/>
                <a:gd name="connsiteY45" fmla="*/ 3560706 h 5351234"/>
                <a:gd name="connsiteX46" fmla="*/ 5979632 w 6022651"/>
                <a:gd name="connsiteY46" fmla="*/ 3621748 h 5351234"/>
                <a:gd name="connsiteX47" fmla="*/ 5936614 w 6022651"/>
                <a:gd name="connsiteY47" fmla="*/ 3784523 h 5351234"/>
                <a:gd name="connsiteX48" fmla="*/ 5850576 w 6022651"/>
                <a:gd name="connsiteY48" fmla="*/ 3906604 h 5351234"/>
                <a:gd name="connsiteX49" fmla="*/ 5807556 w 6022651"/>
                <a:gd name="connsiteY49" fmla="*/ 3967645 h 5351234"/>
                <a:gd name="connsiteX50" fmla="*/ 5786047 w 6022651"/>
                <a:gd name="connsiteY50" fmla="*/ 4028686 h 5351234"/>
                <a:gd name="connsiteX51" fmla="*/ 5635482 w 6022651"/>
                <a:gd name="connsiteY51" fmla="*/ 4130420 h 5351234"/>
                <a:gd name="connsiteX52" fmla="*/ 5592462 w 6022651"/>
                <a:gd name="connsiteY52" fmla="*/ 4171114 h 5351234"/>
                <a:gd name="connsiteX53" fmla="*/ 5527934 w 6022651"/>
                <a:gd name="connsiteY53" fmla="*/ 4191461 h 5351234"/>
                <a:gd name="connsiteX54" fmla="*/ 5463406 w 6022651"/>
                <a:gd name="connsiteY54" fmla="*/ 4232155 h 5351234"/>
                <a:gd name="connsiteX55" fmla="*/ 5446772 w 6022651"/>
                <a:gd name="connsiteY55" fmla="*/ 4280445 h 5351234"/>
                <a:gd name="connsiteX56" fmla="*/ 5440132 w 6022651"/>
                <a:gd name="connsiteY56" fmla="*/ 4301181 h 5351234"/>
                <a:gd name="connsiteX57" fmla="*/ 5441509 w 6022651"/>
                <a:gd name="connsiteY57" fmla="*/ 4295498 h 5351234"/>
                <a:gd name="connsiteX58" fmla="*/ 5398877 w 6022651"/>
                <a:gd name="connsiteY58" fmla="*/ 4333889 h 5351234"/>
                <a:gd name="connsiteX59" fmla="*/ 5334349 w 6022651"/>
                <a:gd name="connsiteY59" fmla="*/ 4455970 h 5351234"/>
                <a:gd name="connsiteX60" fmla="*/ 5269821 w 6022651"/>
                <a:gd name="connsiteY60" fmla="*/ 4476317 h 5351234"/>
                <a:gd name="connsiteX61" fmla="*/ 5162273 w 6022651"/>
                <a:gd name="connsiteY61" fmla="*/ 4618746 h 5351234"/>
                <a:gd name="connsiteX62" fmla="*/ 5140763 w 6022651"/>
                <a:gd name="connsiteY62" fmla="*/ 4822215 h 5351234"/>
                <a:gd name="connsiteX63" fmla="*/ 5054726 w 6022651"/>
                <a:gd name="connsiteY63" fmla="*/ 4842561 h 5351234"/>
                <a:gd name="connsiteX64" fmla="*/ 4990197 w 6022651"/>
                <a:gd name="connsiteY64" fmla="*/ 4862908 h 5351234"/>
                <a:gd name="connsiteX65" fmla="*/ 4839631 w 6022651"/>
                <a:gd name="connsiteY65" fmla="*/ 4883255 h 5351234"/>
                <a:gd name="connsiteX66" fmla="*/ 4753593 w 6022651"/>
                <a:gd name="connsiteY66" fmla="*/ 4903602 h 5351234"/>
                <a:gd name="connsiteX67" fmla="*/ 4430952 w 6022651"/>
                <a:gd name="connsiteY67" fmla="*/ 4923950 h 5351234"/>
                <a:gd name="connsiteX68" fmla="*/ 4151327 w 6022651"/>
                <a:gd name="connsiteY68" fmla="*/ 4964643 h 5351234"/>
                <a:gd name="connsiteX69" fmla="*/ 3979251 w 6022651"/>
                <a:gd name="connsiteY69" fmla="*/ 4984990 h 5351234"/>
                <a:gd name="connsiteX70" fmla="*/ 3269440 w 6022651"/>
                <a:gd name="connsiteY70" fmla="*/ 5025684 h 5351234"/>
                <a:gd name="connsiteX71" fmla="*/ 3011326 w 6022651"/>
                <a:gd name="connsiteY71" fmla="*/ 5107071 h 5351234"/>
                <a:gd name="connsiteX72" fmla="*/ 2925288 w 6022651"/>
                <a:gd name="connsiteY72" fmla="*/ 5147765 h 5351234"/>
                <a:gd name="connsiteX73" fmla="*/ 2860760 w 6022651"/>
                <a:gd name="connsiteY73" fmla="*/ 5188459 h 5351234"/>
                <a:gd name="connsiteX74" fmla="*/ 2581137 w 6022651"/>
                <a:gd name="connsiteY74" fmla="*/ 5249499 h 5351234"/>
                <a:gd name="connsiteX75" fmla="*/ 2387552 w 6022651"/>
                <a:gd name="connsiteY75" fmla="*/ 5310541 h 5351234"/>
                <a:gd name="connsiteX76" fmla="*/ 2323022 w 6022651"/>
                <a:gd name="connsiteY76" fmla="*/ 5330887 h 5351234"/>
                <a:gd name="connsiteX77" fmla="*/ 2258494 w 6022651"/>
                <a:gd name="connsiteY77" fmla="*/ 5351234 h 5351234"/>
                <a:gd name="connsiteX78" fmla="*/ 1699248 w 6022651"/>
                <a:gd name="connsiteY78" fmla="*/ 5330887 h 5351234"/>
                <a:gd name="connsiteX79" fmla="*/ 1634720 w 6022651"/>
                <a:gd name="connsiteY79" fmla="*/ 5310541 h 5351234"/>
                <a:gd name="connsiteX80" fmla="*/ 1594136 w 6022651"/>
                <a:gd name="connsiteY80" fmla="*/ 5270213 h 5351234"/>
                <a:gd name="connsiteX81" fmla="*/ 1600143 w 6022651"/>
                <a:gd name="connsiteY81" fmla="*/ 5271515 h 5351234"/>
                <a:gd name="connsiteX82" fmla="*/ 1600334 w 6022651"/>
                <a:gd name="connsiteY82" fmla="*/ 5271570 h 5351234"/>
                <a:gd name="connsiteX83" fmla="*/ 1602607 w 6022651"/>
                <a:gd name="connsiteY83" fmla="*/ 5272049 h 5351234"/>
                <a:gd name="connsiteX84" fmla="*/ 1600143 w 6022651"/>
                <a:gd name="connsiteY84" fmla="*/ 5271515 h 5351234"/>
                <a:gd name="connsiteX85" fmla="*/ 1578221 w 6022651"/>
                <a:gd name="connsiteY85" fmla="*/ 5265234 h 5351234"/>
                <a:gd name="connsiteX86" fmla="*/ 1527172 w 6022651"/>
                <a:gd name="connsiteY86" fmla="*/ 5249499 h 5351234"/>
                <a:gd name="connsiteX87" fmla="*/ 1462644 w 6022651"/>
                <a:gd name="connsiteY87" fmla="*/ 5127419 h 5351234"/>
                <a:gd name="connsiteX88" fmla="*/ 1398116 w 6022651"/>
                <a:gd name="connsiteY88" fmla="*/ 4944296 h 5351234"/>
                <a:gd name="connsiteX89" fmla="*/ 1269059 w 6022651"/>
                <a:gd name="connsiteY89" fmla="*/ 4862908 h 5351234"/>
                <a:gd name="connsiteX90" fmla="*/ 1183021 w 6022651"/>
                <a:gd name="connsiteY90" fmla="*/ 4822215 h 5351234"/>
                <a:gd name="connsiteX91" fmla="*/ 1010945 w 6022651"/>
                <a:gd name="connsiteY91" fmla="*/ 4761174 h 5351234"/>
                <a:gd name="connsiteX92" fmla="*/ 946417 w 6022651"/>
                <a:gd name="connsiteY92" fmla="*/ 4720480 h 5351234"/>
                <a:gd name="connsiteX93" fmla="*/ 924908 w 6022651"/>
                <a:gd name="connsiteY93" fmla="*/ 4659439 h 5351234"/>
                <a:gd name="connsiteX94" fmla="*/ 860379 w 6022651"/>
                <a:gd name="connsiteY94" fmla="*/ 4639092 h 5351234"/>
                <a:gd name="connsiteX95" fmla="*/ 795851 w 6022651"/>
                <a:gd name="connsiteY95" fmla="*/ 4598399 h 5351234"/>
                <a:gd name="connsiteX96" fmla="*/ 779218 w 6022651"/>
                <a:gd name="connsiteY96" fmla="*/ 4550111 h 5351234"/>
                <a:gd name="connsiteX97" fmla="*/ 772577 w 6022651"/>
                <a:gd name="connsiteY97" fmla="*/ 4529374 h 5351234"/>
                <a:gd name="connsiteX98" fmla="*/ 772013 w 6022651"/>
                <a:gd name="connsiteY98" fmla="*/ 4527044 h 5351234"/>
                <a:gd name="connsiteX99" fmla="*/ 772519 w 6022651"/>
                <a:gd name="connsiteY99" fmla="*/ 4529194 h 5351234"/>
                <a:gd name="connsiteX100" fmla="*/ 772577 w 6022651"/>
                <a:gd name="connsiteY100" fmla="*/ 4529374 h 5351234"/>
                <a:gd name="connsiteX101" fmla="*/ 773954 w 6022651"/>
                <a:gd name="connsiteY101" fmla="*/ 4535056 h 5351234"/>
                <a:gd name="connsiteX102" fmla="*/ 731323 w 6022651"/>
                <a:gd name="connsiteY102" fmla="*/ 4496664 h 5351234"/>
                <a:gd name="connsiteX103" fmla="*/ 709812 w 6022651"/>
                <a:gd name="connsiteY103" fmla="*/ 4435624 h 5351234"/>
                <a:gd name="connsiteX104" fmla="*/ 666793 w 6022651"/>
                <a:gd name="connsiteY104" fmla="*/ 4374583 h 5351234"/>
                <a:gd name="connsiteX105" fmla="*/ 645284 w 6022651"/>
                <a:gd name="connsiteY105" fmla="*/ 4293195 h 5351234"/>
                <a:gd name="connsiteX106" fmla="*/ 602265 w 6022651"/>
                <a:gd name="connsiteY106" fmla="*/ 4089726 h 5351234"/>
                <a:gd name="connsiteX107" fmla="*/ 559247 w 6022651"/>
                <a:gd name="connsiteY107" fmla="*/ 4028686 h 5351234"/>
                <a:gd name="connsiteX108" fmla="*/ 494717 w 6022651"/>
                <a:gd name="connsiteY108" fmla="*/ 4008339 h 5351234"/>
                <a:gd name="connsiteX109" fmla="*/ 301132 w 6022651"/>
                <a:gd name="connsiteY109" fmla="*/ 3987992 h 5351234"/>
                <a:gd name="connsiteX110" fmla="*/ 107548 w 6022651"/>
                <a:gd name="connsiteY110" fmla="*/ 3886257 h 5351234"/>
                <a:gd name="connsiteX111" fmla="*/ 64528 w 6022651"/>
                <a:gd name="connsiteY111" fmla="*/ 3784523 h 5351234"/>
                <a:gd name="connsiteX112" fmla="*/ 43019 w 6022651"/>
                <a:gd name="connsiteY112" fmla="*/ 3723482 h 5351234"/>
                <a:gd name="connsiteX113" fmla="*/ 0 w 6022651"/>
                <a:gd name="connsiteY113" fmla="*/ 3662441 h 5351234"/>
                <a:gd name="connsiteX114" fmla="*/ 21509 w 6022651"/>
                <a:gd name="connsiteY114" fmla="*/ 3031688 h 5351234"/>
                <a:gd name="connsiteX115" fmla="*/ 43019 w 6022651"/>
                <a:gd name="connsiteY115" fmla="*/ 2970646 h 5351234"/>
                <a:gd name="connsiteX116" fmla="*/ 86037 w 6022651"/>
                <a:gd name="connsiteY116" fmla="*/ 2909606 h 5351234"/>
                <a:gd name="connsiteX117" fmla="*/ 150567 w 6022651"/>
                <a:gd name="connsiteY117" fmla="*/ 2828219 h 5351234"/>
                <a:gd name="connsiteX118" fmla="*/ 172076 w 6022651"/>
                <a:gd name="connsiteY118" fmla="*/ 2767178 h 5351234"/>
                <a:gd name="connsiteX119" fmla="*/ 258113 w 6022651"/>
                <a:gd name="connsiteY119" fmla="*/ 2645097 h 5351234"/>
                <a:gd name="connsiteX120" fmla="*/ 322643 w 6022651"/>
                <a:gd name="connsiteY120" fmla="*/ 2502668 h 5351234"/>
                <a:gd name="connsiteX121" fmla="*/ 365661 w 6022651"/>
                <a:gd name="connsiteY121" fmla="*/ 2339893 h 5351234"/>
                <a:gd name="connsiteX122" fmla="*/ 408680 w 6022651"/>
                <a:gd name="connsiteY122" fmla="*/ 2217812 h 5351234"/>
                <a:gd name="connsiteX123" fmla="*/ 365661 w 6022651"/>
                <a:gd name="connsiteY123" fmla="*/ 2177118 h 5351234"/>
                <a:gd name="connsiteX124" fmla="*/ 301132 w 6022651"/>
                <a:gd name="connsiteY124" fmla="*/ 2156771 h 5351234"/>
                <a:gd name="connsiteX125" fmla="*/ 279623 w 6022651"/>
                <a:gd name="connsiteY125" fmla="*/ 2095731 h 5351234"/>
                <a:gd name="connsiteX126" fmla="*/ 301132 w 6022651"/>
                <a:gd name="connsiteY126" fmla="*/ 1790527 h 5351234"/>
                <a:gd name="connsiteX127" fmla="*/ 322643 w 6022651"/>
                <a:gd name="connsiteY127" fmla="*/ 1709140 h 5351234"/>
                <a:gd name="connsiteX128" fmla="*/ 365661 w 6022651"/>
                <a:gd name="connsiteY128" fmla="*/ 1383589 h 5351234"/>
                <a:gd name="connsiteX129" fmla="*/ 430189 w 6022651"/>
                <a:gd name="connsiteY129" fmla="*/ 1200467 h 5351234"/>
                <a:gd name="connsiteX130" fmla="*/ 451699 w 6022651"/>
                <a:gd name="connsiteY130" fmla="*/ 1139426 h 5351234"/>
                <a:gd name="connsiteX131" fmla="*/ 516228 w 6022651"/>
                <a:gd name="connsiteY131" fmla="*/ 1119080 h 5351234"/>
                <a:gd name="connsiteX132" fmla="*/ 688303 w 6022651"/>
                <a:gd name="connsiteY132" fmla="*/ 1098733 h 5351234"/>
                <a:gd name="connsiteX133" fmla="*/ 967927 w 6022651"/>
                <a:gd name="connsiteY133" fmla="*/ 1058039 h 5351234"/>
                <a:gd name="connsiteX134" fmla="*/ 1032455 w 6022651"/>
                <a:gd name="connsiteY134" fmla="*/ 1037691 h 5351234"/>
                <a:gd name="connsiteX135" fmla="*/ 1140003 w 6022651"/>
                <a:gd name="connsiteY135" fmla="*/ 813876 h 5351234"/>
                <a:gd name="connsiteX136" fmla="*/ 1183021 w 6022651"/>
                <a:gd name="connsiteY136" fmla="*/ 651100 h 5351234"/>
                <a:gd name="connsiteX137" fmla="*/ 1226040 w 6022651"/>
                <a:gd name="connsiteY137" fmla="*/ 590060 h 5351234"/>
                <a:gd name="connsiteX138" fmla="*/ 1376607 w 6022651"/>
                <a:gd name="connsiteY138" fmla="*/ 569713 h 5351234"/>
                <a:gd name="connsiteX139" fmla="*/ 1441135 w 6022651"/>
                <a:gd name="connsiteY139" fmla="*/ 529020 h 5351234"/>
                <a:gd name="connsiteX140" fmla="*/ 1634720 w 6022651"/>
                <a:gd name="connsiteY140" fmla="*/ 488326 h 5351234"/>
                <a:gd name="connsiteX141" fmla="*/ 1591701 w 6022651"/>
                <a:gd name="connsiteY141" fmla="*/ 488326 h 5351234"/>
                <a:gd name="connsiteX142" fmla="*/ 1785287 w 6022651"/>
                <a:gd name="connsiteY142" fmla="*/ 366244 h 5351234"/>
                <a:gd name="connsiteX143" fmla="*/ 1914343 w 6022651"/>
                <a:gd name="connsiteY143" fmla="*/ 325551 h 5351234"/>
                <a:gd name="connsiteX144" fmla="*/ 2043400 w 6022651"/>
                <a:gd name="connsiteY144" fmla="*/ 264509 h 5351234"/>
                <a:gd name="connsiteX145" fmla="*/ 2172457 w 6022651"/>
                <a:gd name="connsiteY145" fmla="*/ 223816 h 5351234"/>
                <a:gd name="connsiteX146" fmla="*/ 2323022 w 6022651"/>
                <a:gd name="connsiteY146" fmla="*/ 162775 h 5351234"/>
                <a:gd name="connsiteX147" fmla="*/ 2581137 w 6022651"/>
                <a:gd name="connsiteY147" fmla="*/ 81387 h 5351234"/>
                <a:gd name="connsiteX148" fmla="*/ 2667174 w 6022651"/>
                <a:gd name="connsiteY148" fmla="*/ 61040 h 5351234"/>
                <a:gd name="connsiteX149" fmla="*/ 2753212 w 6022651"/>
                <a:gd name="connsiteY149" fmla="*/ 20347 h 5351234"/>
                <a:gd name="connsiteX150" fmla="*/ 2925288 w 6022651"/>
                <a:gd name="connsiteY150" fmla="*/ 0 h 535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6022651" h="5351234">
                  <a:moveTo>
                    <a:pt x="5440132" y="4301181"/>
                  </a:moveTo>
                  <a:lnTo>
                    <a:pt x="5439567" y="4303513"/>
                  </a:lnTo>
                  <a:cubicBezTo>
                    <a:pt x="5439120" y="4304968"/>
                    <a:pt x="5439081" y="4304730"/>
                    <a:pt x="5440074" y="4301363"/>
                  </a:cubicBezTo>
                  <a:close/>
                  <a:moveTo>
                    <a:pt x="3034797" y="1870368"/>
                  </a:moveTo>
                  <a:cubicBezTo>
                    <a:pt x="2544307" y="1870368"/>
                    <a:pt x="2146687" y="2244361"/>
                    <a:pt x="2146687" y="2705705"/>
                  </a:cubicBezTo>
                  <a:cubicBezTo>
                    <a:pt x="2146687" y="3167049"/>
                    <a:pt x="2544307" y="3541042"/>
                    <a:pt x="3034797" y="3541042"/>
                  </a:cubicBezTo>
                  <a:cubicBezTo>
                    <a:pt x="3525287" y="3541042"/>
                    <a:pt x="3922907" y="3167049"/>
                    <a:pt x="3922907" y="2705705"/>
                  </a:cubicBezTo>
                  <a:cubicBezTo>
                    <a:pt x="3922907" y="2244361"/>
                    <a:pt x="3525287" y="1870368"/>
                    <a:pt x="3034797" y="1870368"/>
                  </a:cubicBezTo>
                  <a:close/>
                  <a:moveTo>
                    <a:pt x="2925288" y="0"/>
                  </a:moveTo>
                  <a:cubicBezTo>
                    <a:pt x="3075854" y="13565"/>
                    <a:pt x="3227640" y="18089"/>
                    <a:pt x="3376988" y="40694"/>
                  </a:cubicBezTo>
                  <a:cubicBezTo>
                    <a:pt x="3408650" y="45485"/>
                    <a:pt x="3433724" y="69068"/>
                    <a:pt x="3463025" y="81387"/>
                  </a:cubicBezTo>
                  <a:cubicBezTo>
                    <a:pt x="3540197" y="113833"/>
                    <a:pt x="3564141" y="120054"/>
                    <a:pt x="3635101" y="142429"/>
                  </a:cubicBezTo>
                  <a:cubicBezTo>
                    <a:pt x="3737359" y="206916"/>
                    <a:pt x="3675104" y="175389"/>
                    <a:pt x="3828686" y="223816"/>
                  </a:cubicBezTo>
                  <a:lnTo>
                    <a:pt x="3893214" y="244163"/>
                  </a:lnTo>
                  <a:cubicBezTo>
                    <a:pt x="4067354" y="353985"/>
                    <a:pt x="3835444" y="217615"/>
                    <a:pt x="4043781" y="305204"/>
                  </a:cubicBezTo>
                  <a:cubicBezTo>
                    <a:pt x="4237291" y="386559"/>
                    <a:pt x="4078195" y="334271"/>
                    <a:pt x="4215857" y="427285"/>
                  </a:cubicBezTo>
                  <a:cubicBezTo>
                    <a:pt x="4241949" y="444915"/>
                    <a:pt x="4273216" y="454413"/>
                    <a:pt x="4301894" y="467978"/>
                  </a:cubicBezTo>
                  <a:cubicBezTo>
                    <a:pt x="4349468" y="512982"/>
                    <a:pt x="4371055" y="541384"/>
                    <a:pt x="4430952" y="569713"/>
                  </a:cubicBezTo>
                  <a:cubicBezTo>
                    <a:pt x="4477077" y="591529"/>
                    <a:pt x="4558848" y="601120"/>
                    <a:pt x="4603027" y="610407"/>
                  </a:cubicBezTo>
                  <a:cubicBezTo>
                    <a:pt x="4631886" y="616473"/>
                    <a:pt x="4660386" y="623972"/>
                    <a:pt x="4689065" y="630754"/>
                  </a:cubicBezTo>
                  <a:cubicBezTo>
                    <a:pt x="4710574" y="644319"/>
                    <a:pt x="4730470" y="660513"/>
                    <a:pt x="4753593" y="671448"/>
                  </a:cubicBezTo>
                  <a:cubicBezTo>
                    <a:pt x="4773873" y="681040"/>
                    <a:pt x="4800417" y="678396"/>
                    <a:pt x="4818122" y="691795"/>
                  </a:cubicBezTo>
                  <a:cubicBezTo>
                    <a:pt x="4838308" y="707071"/>
                    <a:pt x="4840955" y="737560"/>
                    <a:pt x="4861141" y="752835"/>
                  </a:cubicBezTo>
                  <a:cubicBezTo>
                    <a:pt x="4878845" y="766233"/>
                    <a:pt x="4905389" y="763591"/>
                    <a:pt x="4925669" y="773182"/>
                  </a:cubicBezTo>
                  <a:cubicBezTo>
                    <a:pt x="4962931" y="790806"/>
                    <a:pt x="5006543" y="823029"/>
                    <a:pt x="5033217" y="854569"/>
                  </a:cubicBezTo>
                  <a:cubicBezTo>
                    <a:pt x="5049366" y="873664"/>
                    <a:pt x="5061895" y="895264"/>
                    <a:pt x="5076235" y="915611"/>
                  </a:cubicBezTo>
                  <a:cubicBezTo>
                    <a:pt x="5083405" y="949522"/>
                    <a:pt x="5088126" y="983981"/>
                    <a:pt x="5097745" y="1017345"/>
                  </a:cubicBezTo>
                  <a:cubicBezTo>
                    <a:pt x="5109677" y="1058728"/>
                    <a:pt x="5126423" y="1098733"/>
                    <a:pt x="5140763" y="1139426"/>
                  </a:cubicBezTo>
                  <a:cubicBezTo>
                    <a:pt x="5147933" y="1159773"/>
                    <a:pt x="5157827" y="1179436"/>
                    <a:pt x="5162273" y="1200467"/>
                  </a:cubicBezTo>
                  <a:cubicBezTo>
                    <a:pt x="5169442" y="1234378"/>
                    <a:pt x="5178223" y="1268021"/>
                    <a:pt x="5183782" y="1302202"/>
                  </a:cubicBezTo>
                  <a:cubicBezTo>
                    <a:pt x="5201178" y="1409164"/>
                    <a:pt x="5215807" y="1564450"/>
                    <a:pt x="5226802" y="1668446"/>
                  </a:cubicBezTo>
                  <a:cubicBezTo>
                    <a:pt x="5233971" y="1804092"/>
                    <a:pt x="5229741" y="1940709"/>
                    <a:pt x="5248311" y="2075384"/>
                  </a:cubicBezTo>
                  <a:cubicBezTo>
                    <a:pt x="5251655" y="2099632"/>
                    <a:pt x="5276305" y="2116525"/>
                    <a:pt x="5291330" y="2136424"/>
                  </a:cubicBezTo>
                  <a:cubicBezTo>
                    <a:pt x="5312166" y="2164019"/>
                    <a:pt x="5335022" y="2190217"/>
                    <a:pt x="5355858" y="2217812"/>
                  </a:cubicBezTo>
                  <a:cubicBezTo>
                    <a:pt x="5370883" y="2237711"/>
                    <a:pt x="5387316" y="2256980"/>
                    <a:pt x="5398877" y="2278853"/>
                  </a:cubicBezTo>
                  <a:cubicBezTo>
                    <a:pt x="5420926" y="2320569"/>
                    <a:pt x="5433714" y="2402923"/>
                    <a:pt x="5441897" y="2441628"/>
                  </a:cubicBezTo>
                  <a:cubicBezTo>
                    <a:pt x="5449066" y="2577274"/>
                    <a:pt x="5438806" y="2714759"/>
                    <a:pt x="5463406" y="2848566"/>
                  </a:cubicBezTo>
                  <a:cubicBezTo>
                    <a:pt x="5469599" y="2882252"/>
                    <a:pt x="5567733" y="2931587"/>
                    <a:pt x="5592462" y="2950300"/>
                  </a:cubicBezTo>
                  <a:cubicBezTo>
                    <a:pt x="5643260" y="2988742"/>
                    <a:pt x="5654374" y="3022017"/>
                    <a:pt x="5700010" y="3072382"/>
                  </a:cubicBezTo>
                  <a:cubicBezTo>
                    <a:pt x="5719806" y="3094229"/>
                    <a:pt x="5745064" y="3111316"/>
                    <a:pt x="5764538" y="3133422"/>
                  </a:cubicBezTo>
                  <a:cubicBezTo>
                    <a:pt x="5781088" y="3152209"/>
                    <a:pt x="5787370" y="3179187"/>
                    <a:pt x="5807556" y="3194463"/>
                  </a:cubicBezTo>
                  <a:cubicBezTo>
                    <a:pt x="5825262" y="3207862"/>
                    <a:pt x="5850576" y="3208028"/>
                    <a:pt x="5872086" y="3214810"/>
                  </a:cubicBezTo>
                  <a:cubicBezTo>
                    <a:pt x="5893595" y="3228375"/>
                    <a:pt x="5913492" y="3244568"/>
                    <a:pt x="5936614" y="3255504"/>
                  </a:cubicBezTo>
                  <a:cubicBezTo>
                    <a:pt x="5956894" y="3265095"/>
                    <a:pt x="5986978" y="3259103"/>
                    <a:pt x="6001142" y="3275850"/>
                  </a:cubicBezTo>
                  <a:cubicBezTo>
                    <a:pt x="6019608" y="3297686"/>
                    <a:pt x="6015482" y="3330109"/>
                    <a:pt x="6022651" y="3357237"/>
                  </a:cubicBezTo>
                  <a:cubicBezTo>
                    <a:pt x="6015482" y="3425061"/>
                    <a:pt x="6012099" y="3493338"/>
                    <a:pt x="6001142" y="3560706"/>
                  </a:cubicBezTo>
                  <a:cubicBezTo>
                    <a:pt x="5997694" y="3581904"/>
                    <a:pt x="5985131" y="3600941"/>
                    <a:pt x="5979632" y="3621748"/>
                  </a:cubicBezTo>
                  <a:cubicBezTo>
                    <a:pt x="5970966" y="3654545"/>
                    <a:pt x="5958961" y="3746470"/>
                    <a:pt x="5936614" y="3784523"/>
                  </a:cubicBezTo>
                  <a:cubicBezTo>
                    <a:pt x="5911506" y="3827277"/>
                    <a:pt x="5879255" y="3865910"/>
                    <a:pt x="5850576" y="3906604"/>
                  </a:cubicBezTo>
                  <a:lnTo>
                    <a:pt x="5807556" y="3967645"/>
                  </a:lnTo>
                  <a:cubicBezTo>
                    <a:pt x="5800387" y="3987992"/>
                    <a:pt x="5798624" y="4010840"/>
                    <a:pt x="5786047" y="4028686"/>
                  </a:cubicBezTo>
                  <a:cubicBezTo>
                    <a:pt x="5729679" y="4108666"/>
                    <a:pt x="5716226" y="4079499"/>
                    <a:pt x="5635482" y="4130420"/>
                  </a:cubicBezTo>
                  <a:cubicBezTo>
                    <a:pt x="5618608" y="4141061"/>
                    <a:pt x="5609852" y="4161244"/>
                    <a:pt x="5592462" y="4171114"/>
                  </a:cubicBezTo>
                  <a:cubicBezTo>
                    <a:pt x="5573020" y="4182149"/>
                    <a:pt x="5548214" y="4181870"/>
                    <a:pt x="5527934" y="4191461"/>
                  </a:cubicBezTo>
                  <a:cubicBezTo>
                    <a:pt x="5504812" y="4202397"/>
                    <a:pt x="5484915" y="4218590"/>
                    <a:pt x="5463406" y="4232155"/>
                  </a:cubicBezTo>
                  <a:cubicBezTo>
                    <a:pt x="5455790" y="4253770"/>
                    <a:pt x="5450453" y="4269389"/>
                    <a:pt x="5446772" y="4280445"/>
                  </a:cubicBezTo>
                  <a:lnTo>
                    <a:pt x="5440132" y="4301181"/>
                  </a:lnTo>
                  <a:lnTo>
                    <a:pt x="5441509" y="4295498"/>
                  </a:lnTo>
                  <a:cubicBezTo>
                    <a:pt x="5444066" y="4281860"/>
                    <a:pt x="5443167" y="4264063"/>
                    <a:pt x="5398877" y="4333889"/>
                  </a:cubicBezTo>
                  <a:cubicBezTo>
                    <a:pt x="5362907" y="4390597"/>
                    <a:pt x="5397111" y="4408473"/>
                    <a:pt x="5334349" y="4455970"/>
                  </a:cubicBezTo>
                  <a:cubicBezTo>
                    <a:pt x="5316645" y="4469368"/>
                    <a:pt x="5291330" y="4469535"/>
                    <a:pt x="5269821" y="4476317"/>
                  </a:cubicBezTo>
                  <a:cubicBezTo>
                    <a:pt x="5221687" y="4521849"/>
                    <a:pt x="5177715" y="4550576"/>
                    <a:pt x="5162273" y="4618746"/>
                  </a:cubicBezTo>
                  <a:cubicBezTo>
                    <a:pt x="5147175" y="4685393"/>
                    <a:pt x="5170580" y="4760163"/>
                    <a:pt x="5140763" y="4822215"/>
                  </a:cubicBezTo>
                  <a:cubicBezTo>
                    <a:pt x="5128531" y="4847672"/>
                    <a:pt x="5083150" y="4834879"/>
                    <a:pt x="5054726" y="4842561"/>
                  </a:cubicBezTo>
                  <a:cubicBezTo>
                    <a:pt x="5032926" y="4848454"/>
                    <a:pt x="5012430" y="4858702"/>
                    <a:pt x="4990197" y="4862908"/>
                  </a:cubicBezTo>
                  <a:cubicBezTo>
                    <a:pt x="4940483" y="4872313"/>
                    <a:pt x="4889511" y="4874676"/>
                    <a:pt x="4839631" y="4883255"/>
                  </a:cubicBezTo>
                  <a:cubicBezTo>
                    <a:pt x="4810547" y="4888257"/>
                    <a:pt x="4782993" y="4900674"/>
                    <a:pt x="4753593" y="4903602"/>
                  </a:cubicBezTo>
                  <a:cubicBezTo>
                    <a:pt x="4646399" y="4914276"/>
                    <a:pt x="4538498" y="4917167"/>
                    <a:pt x="4430952" y="4923950"/>
                  </a:cubicBezTo>
                  <a:cubicBezTo>
                    <a:pt x="4276912" y="4960378"/>
                    <a:pt x="4385305" y="4938604"/>
                    <a:pt x="4151327" y="4964643"/>
                  </a:cubicBezTo>
                  <a:cubicBezTo>
                    <a:pt x="4093918" y="4971032"/>
                    <a:pt x="4036928" y="4981352"/>
                    <a:pt x="3979251" y="4984990"/>
                  </a:cubicBezTo>
                  <a:cubicBezTo>
                    <a:pt x="2943654" y="5050298"/>
                    <a:pt x="3905680" y="4970970"/>
                    <a:pt x="3269440" y="5025684"/>
                  </a:cubicBezTo>
                  <a:cubicBezTo>
                    <a:pt x="3269437" y="5025685"/>
                    <a:pt x="3011330" y="5107069"/>
                    <a:pt x="3011326" y="5107071"/>
                  </a:cubicBezTo>
                  <a:cubicBezTo>
                    <a:pt x="2982646" y="5120635"/>
                    <a:pt x="2953128" y="5132716"/>
                    <a:pt x="2925288" y="5147765"/>
                  </a:cubicBezTo>
                  <a:cubicBezTo>
                    <a:pt x="2902842" y="5159898"/>
                    <a:pt x="2885054" y="5180102"/>
                    <a:pt x="2860760" y="5188459"/>
                  </a:cubicBezTo>
                  <a:cubicBezTo>
                    <a:pt x="2698500" y="5244272"/>
                    <a:pt x="2718659" y="5214021"/>
                    <a:pt x="2581137" y="5249499"/>
                  </a:cubicBezTo>
                  <a:cubicBezTo>
                    <a:pt x="2581062" y="5249518"/>
                    <a:pt x="2419853" y="5300356"/>
                    <a:pt x="2387552" y="5310541"/>
                  </a:cubicBezTo>
                  <a:lnTo>
                    <a:pt x="2323022" y="5330887"/>
                  </a:lnTo>
                  <a:lnTo>
                    <a:pt x="2258494" y="5351234"/>
                  </a:lnTo>
                  <a:cubicBezTo>
                    <a:pt x="2072079" y="5344452"/>
                    <a:pt x="1885360" y="5343029"/>
                    <a:pt x="1699248" y="5330887"/>
                  </a:cubicBezTo>
                  <a:cubicBezTo>
                    <a:pt x="1676628" y="5329412"/>
                    <a:pt x="1654162" y="5321575"/>
                    <a:pt x="1634720" y="5310541"/>
                  </a:cubicBezTo>
                  <a:cubicBezTo>
                    <a:pt x="1560908" y="5268646"/>
                    <a:pt x="1579720" y="5267795"/>
                    <a:pt x="1594136" y="5270213"/>
                  </a:cubicBezTo>
                  <a:lnTo>
                    <a:pt x="1600143" y="5271515"/>
                  </a:lnTo>
                  <a:lnTo>
                    <a:pt x="1600334" y="5271570"/>
                  </a:lnTo>
                  <a:cubicBezTo>
                    <a:pt x="1603893" y="5272509"/>
                    <a:pt x="1604146" y="5272472"/>
                    <a:pt x="1602607" y="5272049"/>
                  </a:cubicBezTo>
                  <a:lnTo>
                    <a:pt x="1600143" y="5271515"/>
                  </a:lnTo>
                  <a:lnTo>
                    <a:pt x="1578221" y="5265234"/>
                  </a:lnTo>
                  <a:cubicBezTo>
                    <a:pt x="1566533" y="5261752"/>
                    <a:pt x="1550022" y="5256704"/>
                    <a:pt x="1527172" y="5249499"/>
                  </a:cubicBezTo>
                  <a:cubicBezTo>
                    <a:pt x="1488499" y="5194626"/>
                    <a:pt x="1477485" y="5190597"/>
                    <a:pt x="1462644" y="5127419"/>
                  </a:cubicBezTo>
                  <a:cubicBezTo>
                    <a:pt x="1435483" y="5011801"/>
                    <a:pt x="1466157" y="5021533"/>
                    <a:pt x="1398116" y="4944296"/>
                  </a:cubicBezTo>
                  <a:cubicBezTo>
                    <a:pt x="1322973" y="4858997"/>
                    <a:pt x="1358409" y="4899131"/>
                    <a:pt x="1269059" y="4862908"/>
                  </a:cubicBezTo>
                  <a:cubicBezTo>
                    <a:pt x="1239588" y="4850960"/>
                    <a:pt x="1212493" y="4834162"/>
                    <a:pt x="1183021" y="4822215"/>
                  </a:cubicBezTo>
                  <a:cubicBezTo>
                    <a:pt x="1052717" y="4769389"/>
                    <a:pt x="1189176" y="4845475"/>
                    <a:pt x="1010945" y="4761174"/>
                  </a:cubicBezTo>
                  <a:cubicBezTo>
                    <a:pt x="987823" y="4750237"/>
                    <a:pt x="967927" y="4734044"/>
                    <a:pt x="946417" y="4720480"/>
                  </a:cubicBezTo>
                  <a:cubicBezTo>
                    <a:pt x="939248" y="4700133"/>
                    <a:pt x="940940" y="4674605"/>
                    <a:pt x="924908" y="4659439"/>
                  </a:cubicBezTo>
                  <a:cubicBezTo>
                    <a:pt x="908876" y="4644274"/>
                    <a:pt x="880658" y="4648684"/>
                    <a:pt x="860379" y="4639092"/>
                  </a:cubicBezTo>
                  <a:cubicBezTo>
                    <a:pt x="837257" y="4628157"/>
                    <a:pt x="817360" y="4611964"/>
                    <a:pt x="795851" y="4598399"/>
                  </a:cubicBezTo>
                  <a:cubicBezTo>
                    <a:pt x="788235" y="4576785"/>
                    <a:pt x="782898" y="4561167"/>
                    <a:pt x="779218" y="4550111"/>
                  </a:cubicBezTo>
                  <a:lnTo>
                    <a:pt x="772577" y="4529374"/>
                  </a:lnTo>
                  <a:lnTo>
                    <a:pt x="772013" y="4527044"/>
                  </a:lnTo>
                  <a:cubicBezTo>
                    <a:pt x="771566" y="4525589"/>
                    <a:pt x="771527" y="4525828"/>
                    <a:pt x="772519" y="4529194"/>
                  </a:cubicBezTo>
                  <a:lnTo>
                    <a:pt x="772577" y="4529374"/>
                  </a:lnTo>
                  <a:lnTo>
                    <a:pt x="773954" y="4535056"/>
                  </a:lnTo>
                  <a:cubicBezTo>
                    <a:pt x="776510" y="4548692"/>
                    <a:pt x="775610" y="4566485"/>
                    <a:pt x="731323" y="4496664"/>
                  </a:cubicBezTo>
                  <a:cubicBezTo>
                    <a:pt x="719658" y="4478273"/>
                    <a:pt x="719951" y="4454807"/>
                    <a:pt x="709812" y="4435624"/>
                  </a:cubicBezTo>
                  <a:cubicBezTo>
                    <a:pt x="698252" y="4413751"/>
                    <a:pt x="681133" y="4394930"/>
                    <a:pt x="666793" y="4374583"/>
                  </a:cubicBezTo>
                  <a:cubicBezTo>
                    <a:pt x="659624" y="4347453"/>
                    <a:pt x="650572" y="4320708"/>
                    <a:pt x="645284" y="4293195"/>
                  </a:cubicBezTo>
                  <a:cubicBezTo>
                    <a:pt x="633961" y="4234282"/>
                    <a:pt x="633817" y="4149419"/>
                    <a:pt x="602265" y="4089726"/>
                  </a:cubicBezTo>
                  <a:cubicBezTo>
                    <a:pt x="590705" y="4067853"/>
                    <a:pt x="579433" y="4043962"/>
                    <a:pt x="559247" y="4028686"/>
                  </a:cubicBezTo>
                  <a:cubicBezTo>
                    <a:pt x="541541" y="4015287"/>
                    <a:pt x="517082" y="4011865"/>
                    <a:pt x="494717" y="4008339"/>
                  </a:cubicBezTo>
                  <a:cubicBezTo>
                    <a:pt x="430675" y="3998242"/>
                    <a:pt x="365660" y="3994774"/>
                    <a:pt x="301132" y="3987992"/>
                  </a:cubicBezTo>
                  <a:cubicBezTo>
                    <a:pt x="143218" y="3938198"/>
                    <a:pt x="204140" y="3977629"/>
                    <a:pt x="107548" y="3886257"/>
                  </a:cubicBezTo>
                  <a:cubicBezTo>
                    <a:pt x="93208" y="3852345"/>
                    <a:pt x="78085" y="3818722"/>
                    <a:pt x="64528" y="3784523"/>
                  </a:cubicBezTo>
                  <a:cubicBezTo>
                    <a:pt x="56566" y="3764442"/>
                    <a:pt x="53158" y="3742665"/>
                    <a:pt x="43019" y="3723482"/>
                  </a:cubicBezTo>
                  <a:cubicBezTo>
                    <a:pt x="31458" y="3701609"/>
                    <a:pt x="14340" y="3682788"/>
                    <a:pt x="0" y="3662441"/>
                  </a:cubicBezTo>
                  <a:cubicBezTo>
                    <a:pt x="7169" y="3452191"/>
                    <a:pt x="8451" y="3241685"/>
                    <a:pt x="21509" y="3031688"/>
                  </a:cubicBezTo>
                  <a:cubicBezTo>
                    <a:pt x="22841" y="3010277"/>
                    <a:pt x="32880" y="2989830"/>
                    <a:pt x="43019" y="2970646"/>
                  </a:cubicBezTo>
                  <a:cubicBezTo>
                    <a:pt x="54579" y="2948774"/>
                    <a:pt x="71012" y="2929505"/>
                    <a:pt x="86037" y="2909606"/>
                  </a:cubicBezTo>
                  <a:cubicBezTo>
                    <a:pt x="106875" y="2882011"/>
                    <a:pt x="129057" y="2855348"/>
                    <a:pt x="150567" y="2828219"/>
                  </a:cubicBezTo>
                  <a:cubicBezTo>
                    <a:pt x="157736" y="2807872"/>
                    <a:pt x="161065" y="2785926"/>
                    <a:pt x="172076" y="2767178"/>
                  </a:cubicBezTo>
                  <a:cubicBezTo>
                    <a:pt x="197184" y="2724424"/>
                    <a:pt x="234992" y="2688841"/>
                    <a:pt x="258113" y="2645097"/>
                  </a:cubicBezTo>
                  <a:cubicBezTo>
                    <a:pt x="293362" y="2578407"/>
                    <a:pt x="303655" y="2568525"/>
                    <a:pt x="322643" y="2502668"/>
                  </a:cubicBezTo>
                  <a:cubicBezTo>
                    <a:pt x="338199" y="2448711"/>
                    <a:pt x="346965" y="2392952"/>
                    <a:pt x="365661" y="2339893"/>
                  </a:cubicBezTo>
                  <a:lnTo>
                    <a:pt x="408680" y="2217812"/>
                  </a:lnTo>
                  <a:cubicBezTo>
                    <a:pt x="394340" y="2204248"/>
                    <a:pt x="383050" y="2186988"/>
                    <a:pt x="365661" y="2177118"/>
                  </a:cubicBezTo>
                  <a:cubicBezTo>
                    <a:pt x="346220" y="2166083"/>
                    <a:pt x="317164" y="2171936"/>
                    <a:pt x="301132" y="2156771"/>
                  </a:cubicBezTo>
                  <a:cubicBezTo>
                    <a:pt x="285100" y="2141605"/>
                    <a:pt x="286792" y="2116077"/>
                    <a:pt x="279623" y="2095731"/>
                  </a:cubicBezTo>
                  <a:cubicBezTo>
                    <a:pt x="286792" y="1993996"/>
                    <a:pt x="289848" y="1891927"/>
                    <a:pt x="301132" y="1790527"/>
                  </a:cubicBezTo>
                  <a:cubicBezTo>
                    <a:pt x="304227" y="1762716"/>
                    <a:pt x="318257" y="1736795"/>
                    <a:pt x="322643" y="1709140"/>
                  </a:cubicBezTo>
                  <a:cubicBezTo>
                    <a:pt x="339793" y="1600988"/>
                    <a:pt x="342988" y="1490826"/>
                    <a:pt x="365661" y="1383589"/>
                  </a:cubicBezTo>
                  <a:cubicBezTo>
                    <a:pt x="401920" y="1212095"/>
                    <a:pt x="363401" y="1347886"/>
                    <a:pt x="430189" y="1200467"/>
                  </a:cubicBezTo>
                  <a:cubicBezTo>
                    <a:pt x="439121" y="1180753"/>
                    <a:pt x="435667" y="1154592"/>
                    <a:pt x="451699" y="1139426"/>
                  </a:cubicBezTo>
                  <a:cubicBezTo>
                    <a:pt x="467731" y="1124261"/>
                    <a:pt x="493921" y="1122916"/>
                    <a:pt x="516228" y="1119080"/>
                  </a:cubicBezTo>
                  <a:cubicBezTo>
                    <a:pt x="573100" y="1109298"/>
                    <a:pt x="630944" y="1105515"/>
                    <a:pt x="688303" y="1098733"/>
                  </a:cubicBezTo>
                  <a:cubicBezTo>
                    <a:pt x="843628" y="1049757"/>
                    <a:pt x="658964" y="1103005"/>
                    <a:pt x="967927" y="1058039"/>
                  </a:cubicBezTo>
                  <a:cubicBezTo>
                    <a:pt x="990336" y="1054779"/>
                    <a:pt x="1010945" y="1044474"/>
                    <a:pt x="1032455" y="1037691"/>
                  </a:cubicBezTo>
                  <a:cubicBezTo>
                    <a:pt x="1149300" y="871896"/>
                    <a:pt x="1100907" y="974132"/>
                    <a:pt x="1140003" y="813876"/>
                  </a:cubicBezTo>
                  <a:cubicBezTo>
                    <a:pt x="1153297" y="759380"/>
                    <a:pt x="1150225" y="697636"/>
                    <a:pt x="1183021" y="651100"/>
                  </a:cubicBezTo>
                  <a:cubicBezTo>
                    <a:pt x="1197361" y="630754"/>
                    <a:pt x="1202418" y="599991"/>
                    <a:pt x="1226040" y="590060"/>
                  </a:cubicBezTo>
                  <a:cubicBezTo>
                    <a:pt x="1272369" y="570582"/>
                    <a:pt x="1326417" y="576495"/>
                    <a:pt x="1376607" y="569713"/>
                  </a:cubicBezTo>
                  <a:cubicBezTo>
                    <a:pt x="1398116" y="556148"/>
                    <a:pt x="1417374" y="538653"/>
                    <a:pt x="1441135" y="529020"/>
                  </a:cubicBezTo>
                  <a:cubicBezTo>
                    <a:pt x="1472048" y="516487"/>
                    <a:pt x="1610219" y="494120"/>
                    <a:pt x="1634720" y="488326"/>
                  </a:cubicBezTo>
                  <a:cubicBezTo>
                    <a:pt x="1641676" y="486681"/>
                    <a:pt x="1598871" y="488326"/>
                    <a:pt x="1591701" y="488326"/>
                  </a:cubicBezTo>
                  <a:cubicBezTo>
                    <a:pt x="1656229" y="447633"/>
                    <a:pt x="1716857" y="400767"/>
                    <a:pt x="1785287" y="366244"/>
                  </a:cubicBezTo>
                  <a:cubicBezTo>
                    <a:pt x="1825298" y="346059"/>
                    <a:pt x="1872485" y="342049"/>
                    <a:pt x="1914343" y="325551"/>
                  </a:cubicBezTo>
                  <a:cubicBezTo>
                    <a:pt x="1958740" y="308051"/>
                    <a:pt x="1999003" y="282009"/>
                    <a:pt x="2043400" y="264509"/>
                  </a:cubicBezTo>
                  <a:cubicBezTo>
                    <a:pt x="2085257" y="248011"/>
                    <a:pt x="2130133" y="239215"/>
                    <a:pt x="2172457" y="223816"/>
                  </a:cubicBezTo>
                  <a:cubicBezTo>
                    <a:pt x="2223421" y="205274"/>
                    <a:pt x="2271786" y="180633"/>
                    <a:pt x="2323022" y="162775"/>
                  </a:cubicBezTo>
                  <a:cubicBezTo>
                    <a:pt x="2408122" y="133118"/>
                    <a:pt x="2493153" y="102194"/>
                    <a:pt x="2581137" y="81387"/>
                  </a:cubicBezTo>
                  <a:cubicBezTo>
                    <a:pt x="2609816" y="74605"/>
                    <a:pt x="2639495" y="70859"/>
                    <a:pt x="2667174" y="61040"/>
                  </a:cubicBezTo>
                  <a:cubicBezTo>
                    <a:pt x="2697197" y="50390"/>
                    <a:pt x="2722105" y="27703"/>
                    <a:pt x="2753212" y="20347"/>
                  </a:cubicBezTo>
                  <a:cubicBezTo>
                    <a:pt x="2809291" y="7085"/>
                    <a:pt x="2867929" y="6782"/>
                    <a:pt x="292528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9FF0F">
                    <a:alpha val="38000"/>
                  </a:srgbClr>
                </a:gs>
                <a:gs pos="100000">
                  <a:srgbClr val="2AA64A">
                    <a:alpha val="44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7" name="Oval 216">
            <a:extLst>
              <a:ext uri="{FF2B5EF4-FFF2-40B4-BE49-F238E27FC236}">
                <a16:creationId xmlns:a16="http://schemas.microsoft.com/office/drawing/2014/main" id="{11C4B8E5-8C88-450B-AC4B-AB183DA407DB}"/>
              </a:ext>
            </a:extLst>
          </p:cNvPr>
          <p:cNvSpPr/>
          <p:nvPr/>
        </p:nvSpPr>
        <p:spPr>
          <a:xfrm>
            <a:off x="2937585" y="453153"/>
            <a:ext cx="5959642" cy="5903856"/>
          </a:xfrm>
          <a:prstGeom prst="ellipse">
            <a:avLst/>
          </a:prstGeom>
          <a:gradFill>
            <a:gsLst>
              <a:gs pos="44000">
                <a:schemeClr val="bg1">
                  <a:alpha val="0"/>
                </a:schemeClr>
              </a:gs>
              <a:gs pos="61000">
                <a:schemeClr val="tx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FCA52CA3-98EC-481B-99AC-431E7360D919}"/>
              </a:ext>
            </a:extLst>
          </p:cNvPr>
          <p:cNvSpPr/>
          <p:nvPr/>
        </p:nvSpPr>
        <p:spPr>
          <a:xfrm>
            <a:off x="5030038" y="2633857"/>
            <a:ext cx="1816128" cy="1816128"/>
          </a:xfrm>
          <a:prstGeom prst="ellipse">
            <a:avLst/>
          </a:prstGeom>
          <a:gradFill>
            <a:gsLst>
              <a:gs pos="67000">
                <a:srgbClr val="646464">
                  <a:alpha val="23000"/>
                </a:srgbClr>
              </a:gs>
              <a:gs pos="81000">
                <a:schemeClr val="bg1">
                  <a:alpha val="0"/>
                </a:schemeClr>
              </a:gs>
              <a:gs pos="52000">
                <a:schemeClr val="tx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9" name="Circle: Hollow 218">
            <a:extLst>
              <a:ext uri="{FF2B5EF4-FFF2-40B4-BE49-F238E27FC236}">
                <a16:creationId xmlns:a16="http://schemas.microsoft.com/office/drawing/2014/main" id="{6FC4BDB8-0BC3-4C38-BD4F-38005A2AD899}"/>
              </a:ext>
            </a:extLst>
          </p:cNvPr>
          <p:cNvSpPr/>
          <p:nvPr/>
        </p:nvSpPr>
        <p:spPr>
          <a:xfrm>
            <a:off x="2711795" y="163816"/>
            <a:ext cx="6396721" cy="6396721"/>
          </a:xfrm>
          <a:prstGeom prst="donut">
            <a:avLst>
              <a:gd name="adj" fmla="val 4744"/>
            </a:avLst>
          </a:prstGeom>
          <a:gradFill flip="none" rotWithShape="1">
            <a:gsLst>
              <a:gs pos="0">
                <a:schemeClr val="accent1">
                  <a:lumMod val="75000"/>
                  <a:alpha val="71000"/>
                </a:schemeClr>
              </a:gs>
              <a:gs pos="44000">
                <a:schemeClr val="tx2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>
              <a:srgbClr val="09E8FF">
                <a:alpha val="21000"/>
              </a:srgb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26B58709-AF4A-4DE8-B9FF-1CA7CB8F1006}"/>
              </a:ext>
            </a:extLst>
          </p:cNvPr>
          <p:cNvSpPr/>
          <p:nvPr/>
        </p:nvSpPr>
        <p:spPr>
          <a:xfrm rot="20086139">
            <a:off x="4013242" y="1494965"/>
            <a:ext cx="1614137" cy="1153386"/>
          </a:xfrm>
          <a:prstGeom prst="ellipse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13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roup 274">
            <a:extLst>
              <a:ext uri="{FF2B5EF4-FFF2-40B4-BE49-F238E27FC236}">
                <a16:creationId xmlns:a16="http://schemas.microsoft.com/office/drawing/2014/main" id="{6D137E43-8F44-4BBA-9E36-372D9CB7557A}"/>
              </a:ext>
            </a:extLst>
          </p:cNvPr>
          <p:cNvGrpSpPr/>
          <p:nvPr/>
        </p:nvGrpSpPr>
        <p:grpSpPr>
          <a:xfrm>
            <a:off x="2776608" y="283745"/>
            <a:ext cx="6343329" cy="6156000"/>
            <a:chOff x="2776608" y="283745"/>
            <a:chExt cx="6343329" cy="6156000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C3D6B0C-D23D-4B14-BED3-24B4AD9845A4}"/>
                </a:ext>
              </a:extLst>
            </p:cNvPr>
            <p:cNvGrpSpPr/>
            <p:nvPr/>
          </p:nvGrpSpPr>
          <p:grpSpPr>
            <a:xfrm>
              <a:off x="3190163" y="654075"/>
              <a:ext cx="5777374" cy="5553490"/>
              <a:chOff x="2660773" y="429485"/>
              <a:chExt cx="6348065" cy="610206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A75DE8E-ADE6-4D79-891B-F0CE7DB6EB0F}"/>
                  </a:ext>
                </a:extLst>
              </p:cNvPr>
              <p:cNvGrpSpPr/>
              <p:nvPr/>
            </p:nvGrpSpPr>
            <p:grpSpPr>
              <a:xfrm>
                <a:off x="2660773" y="429485"/>
                <a:ext cx="6137952" cy="5913930"/>
                <a:chOff x="2846822" y="0"/>
                <a:chExt cx="6137952" cy="5913930"/>
              </a:xfrm>
            </p:grpSpPr>
            <p:sp>
              <p:nvSpPr>
                <p:cNvPr id="3" name="Freeform: Shape 2">
                  <a:extLst>
                    <a:ext uri="{FF2B5EF4-FFF2-40B4-BE49-F238E27FC236}">
                      <a16:creationId xmlns:a16="http://schemas.microsoft.com/office/drawing/2014/main" id="{7CDFF89D-FCD8-4A6A-A429-B6E2ED98D542}"/>
                    </a:ext>
                  </a:extLst>
                </p:cNvPr>
                <p:cNvSpPr/>
                <p:nvPr/>
              </p:nvSpPr>
              <p:spPr>
                <a:xfrm>
                  <a:off x="4877778" y="271700"/>
                  <a:ext cx="331461" cy="184687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Freeform: Shape 3">
                  <a:extLst>
                    <a:ext uri="{FF2B5EF4-FFF2-40B4-BE49-F238E27FC236}">
                      <a16:creationId xmlns:a16="http://schemas.microsoft.com/office/drawing/2014/main" id="{E8DEC073-D066-4F2E-BA84-4FD818000AF4}"/>
                    </a:ext>
                  </a:extLst>
                </p:cNvPr>
                <p:cNvSpPr/>
                <p:nvPr/>
              </p:nvSpPr>
              <p:spPr>
                <a:xfrm>
                  <a:off x="6054409" y="144017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99FF0FCA-E34D-4313-B896-31A8212FC690}"/>
                    </a:ext>
                  </a:extLst>
                </p:cNvPr>
                <p:cNvSpPr/>
                <p:nvPr/>
              </p:nvSpPr>
              <p:spPr>
                <a:xfrm rot="18956815">
                  <a:off x="3630519" y="616404"/>
                  <a:ext cx="438772" cy="2167676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133AD11F-3A23-4879-924D-0A247183C761}"/>
                    </a:ext>
                  </a:extLst>
                </p:cNvPr>
                <p:cNvSpPr/>
                <p:nvPr/>
              </p:nvSpPr>
              <p:spPr>
                <a:xfrm rot="20202585">
                  <a:off x="4167361" y="459384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BCCF664A-0F1F-4FF1-93DD-00E35E004AA3}"/>
                    </a:ext>
                  </a:extLst>
                </p:cNvPr>
                <p:cNvSpPr/>
                <p:nvPr/>
              </p:nvSpPr>
              <p:spPr>
                <a:xfrm rot="965427">
                  <a:off x="6453437" y="192506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A7530E44-92E4-4CFD-9931-514463FEA8C5}"/>
                    </a:ext>
                  </a:extLst>
                </p:cNvPr>
                <p:cNvSpPr/>
                <p:nvPr/>
              </p:nvSpPr>
              <p:spPr>
                <a:xfrm>
                  <a:off x="5272395" y="64169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79A9CED2-460A-4220-8DEE-64478450CF79}"/>
                    </a:ext>
                  </a:extLst>
                </p:cNvPr>
                <p:cNvSpPr/>
                <p:nvPr/>
              </p:nvSpPr>
              <p:spPr>
                <a:xfrm rot="1982706">
                  <a:off x="6779236" y="303985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468B7CD2-50C6-4306-A062-2FB7D02C167F}"/>
                    </a:ext>
                  </a:extLst>
                </p:cNvPr>
                <p:cNvSpPr/>
                <p:nvPr/>
              </p:nvSpPr>
              <p:spPr>
                <a:xfrm>
                  <a:off x="5655381" y="0"/>
                  <a:ext cx="272716" cy="1973179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D859A706-8C43-479A-AA7C-92798106AC09}"/>
                    </a:ext>
                  </a:extLst>
                </p:cNvPr>
                <p:cNvSpPr/>
                <p:nvPr/>
              </p:nvSpPr>
              <p:spPr>
                <a:xfrm rot="6461643">
                  <a:off x="7649652" y="2009324"/>
                  <a:ext cx="194114" cy="243415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D09028A0-D9AA-4F8F-B674-BB75111D0275}"/>
                    </a:ext>
                  </a:extLst>
                </p:cNvPr>
                <p:cNvSpPr/>
                <p:nvPr/>
              </p:nvSpPr>
              <p:spPr>
                <a:xfrm rot="7605580">
                  <a:off x="6894931" y="3277080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A9FE3028-F1CB-4B3E-BD02-FBF846BE6B9B}"/>
                    </a:ext>
                  </a:extLst>
                </p:cNvPr>
                <p:cNvSpPr/>
                <p:nvPr/>
              </p:nvSpPr>
              <p:spPr>
                <a:xfrm rot="5400000">
                  <a:off x="7514902" y="1306684"/>
                  <a:ext cx="438772" cy="2293272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101A5EB8-B563-4C3D-92F4-C48D5BA498C9}"/>
                    </a:ext>
                  </a:extLst>
                </p:cNvPr>
                <p:cNvSpPr/>
                <p:nvPr/>
              </p:nvSpPr>
              <p:spPr>
                <a:xfrm rot="5905028">
                  <a:off x="7333179" y="1820867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C926BCF9-49FB-4E2F-8B08-132B37CB9BF3}"/>
                    </a:ext>
                  </a:extLst>
                </p:cNvPr>
                <p:cNvSpPr/>
                <p:nvPr/>
              </p:nvSpPr>
              <p:spPr>
                <a:xfrm rot="7860539">
                  <a:off x="6744959" y="3413736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DF75521A-BD93-4048-A43A-27E2C3AC8B90}"/>
                    </a:ext>
                  </a:extLst>
                </p:cNvPr>
                <p:cNvSpPr/>
                <p:nvPr/>
              </p:nvSpPr>
              <p:spPr>
                <a:xfrm rot="6461643">
                  <a:off x="7564166" y="2315470"/>
                  <a:ext cx="285603" cy="2555613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EB3076B5-1602-4544-AD73-7E2724CC0524}"/>
                    </a:ext>
                  </a:extLst>
                </p:cNvPr>
                <p:cNvSpPr/>
                <p:nvPr/>
              </p:nvSpPr>
              <p:spPr>
                <a:xfrm rot="9056650">
                  <a:off x="6356281" y="3582349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CB8A2E07-AAF4-4A1A-AC85-279C0D21FCEE}"/>
                    </a:ext>
                  </a:extLst>
                </p:cNvPr>
                <p:cNvSpPr/>
                <p:nvPr/>
              </p:nvSpPr>
              <p:spPr>
                <a:xfrm rot="7081933">
                  <a:off x="7298417" y="2716926"/>
                  <a:ext cx="269511" cy="2424406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A325FB3-5104-4296-A613-344AEEF2F880}"/>
                    </a:ext>
                  </a:extLst>
                </p:cNvPr>
                <p:cNvSpPr/>
                <p:nvPr/>
              </p:nvSpPr>
              <p:spPr>
                <a:xfrm rot="3333478">
                  <a:off x="7181880" y="828395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052F47D8-0A88-427D-AF85-017B54C3B8FB}"/>
                    </a:ext>
                  </a:extLst>
                </p:cNvPr>
                <p:cNvSpPr/>
                <p:nvPr/>
              </p:nvSpPr>
              <p:spPr>
                <a:xfrm rot="14350597">
                  <a:off x="4094603" y="2943647"/>
                  <a:ext cx="331461" cy="184687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76F06D59-6506-4E0E-9364-6463BD8D5102}"/>
                    </a:ext>
                  </a:extLst>
                </p:cNvPr>
                <p:cNvSpPr/>
                <p:nvPr/>
              </p:nvSpPr>
              <p:spPr>
                <a:xfrm rot="14948870">
                  <a:off x="3620023" y="1796837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4B96DBB6-FD59-455C-85D2-9676FA1044E6}"/>
                    </a:ext>
                  </a:extLst>
                </p:cNvPr>
                <p:cNvSpPr/>
                <p:nvPr/>
              </p:nvSpPr>
              <p:spPr>
                <a:xfrm rot="13475719">
                  <a:off x="4783267" y="3577399"/>
                  <a:ext cx="441292" cy="1708573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0D4DC5A5-D7E8-424D-BCBD-5DBB29B62B6E}"/>
                    </a:ext>
                  </a:extLst>
                </p:cNvPr>
                <p:cNvSpPr/>
                <p:nvPr/>
              </p:nvSpPr>
              <p:spPr>
                <a:xfrm rot="14240516">
                  <a:off x="4313006" y="3267813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2D961D89-DA37-49CB-9913-5E77659DC025}"/>
                    </a:ext>
                  </a:extLst>
                </p:cNvPr>
                <p:cNvSpPr/>
                <p:nvPr/>
              </p:nvSpPr>
              <p:spPr>
                <a:xfrm rot="14948870">
                  <a:off x="3834151" y="2454495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6A7EB8CF-E590-4C0F-970F-1264E1E4B3E0}"/>
                    </a:ext>
                  </a:extLst>
                </p:cNvPr>
                <p:cNvSpPr/>
                <p:nvPr/>
              </p:nvSpPr>
              <p:spPr>
                <a:xfrm rot="14948870">
                  <a:off x="3718344" y="2169648"/>
                  <a:ext cx="272716" cy="1973179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EDA4368A-69B8-4D69-A841-DA07E89D5AB5}"/>
                    </a:ext>
                  </a:extLst>
                </p:cNvPr>
                <p:cNvSpPr/>
                <p:nvPr/>
              </p:nvSpPr>
              <p:spPr>
                <a:xfrm rot="9948871">
                  <a:off x="5848776" y="3640579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3DFFF3C8-EA70-47D7-B273-A44BF18DB7EE}"/>
                    </a:ext>
                  </a:extLst>
                </p:cNvPr>
                <p:cNvSpPr/>
                <p:nvPr/>
              </p:nvSpPr>
              <p:spPr>
                <a:xfrm rot="11144982">
                  <a:off x="5511234" y="3796372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4A5737B-269B-4040-B0DA-D16710AAC775}"/>
                  </a:ext>
                </a:extLst>
              </p:cNvPr>
              <p:cNvGrpSpPr/>
              <p:nvPr/>
            </p:nvGrpSpPr>
            <p:grpSpPr>
              <a:xfrm rot="19750704">
                <a:off x="2870886" y="617621"/>
                <a:ext cx="6137952" cy="5913930"/>
                <a:chOff x="2846822" y="0"/>
                <a:chExt cx="6137952" cy="5913930"/>
              </a:xfrm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30C9F75C-9BC0-47A3-8E3B-DC0D74DF2CA4}"/>
                    </a:ext>
                  </a:extLst>
                </p:cNvPr>
                <p:cNvSpPr/>
                <p:nvPr/>
              </p:nvSpPr>
              <p:spPr>
                <a:xfrm>
                  <a:off x="4877778" y="271700"/>
                  <a:ext cx="331461" cy="184687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50C01C72-086B-4B06-8F8D-215A60C5730F}"/>
                    </a:ext>
                  </a:extLst>
                </p:cNvPr>
                <p:cNvSpPr/>
                <p:nvPr/>
              </p:nvSpPr>
              <p:spPr>
                <a:xfrm>
                  <a:off x="6054409" y="144017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BC13A6DF-DB75-433D-BB66-72F4742CA298}"/>
                    </a:ext>
                  </a:extLst>
                </p:cNvPr>
                <p:cNvSpPr/>
                <p:nvPr/>
              </p:nvSpPr>
              <p:spPr>
                <a:xfrm rot="18956815">
                  <a:off x="3630519" y="616404"/>
                  <a:ext cx="438772" cy="2167676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6435E43E-F2B6-4852-B816-7E5ABF105D20}"/>
                    </a:ext>
                  </a:extLst>
                </p:cNvPr>
                <p:cNvSpPr/>
                <p:nvPr/>
              </p:nvSpPr>
              <p:spPr>
                <a:xfrm rot="20202585">
                  <a:off x="4167361" y="459384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7039F0FA-10CA-45E5-969D-682503FE347E}"/>
                    </a:ext>
                  </a:extLst>
                </p:cNvPr>
                <p:cNvSpPr/>
                <p:nvPr/>
              </p:nvSpPr>
              <p:spPr>
                <a:xfrm rot="965427">
                  <a:off x="6453437" y="192506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C65352FD-0074-4A90-BD47-2608B7445C3F}"/>
                    </a:ext>
                  </a:extLst>
                </p:cNvPr>
                <p:cNvSpPr/>
                <p:nvPr/>
              </p:nvSpPr>
              <p:spPr>
                <a:xfrm>
                  <a:off x="5272395" y="64169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2136584D-B583-4831-8372-A2DD243FE653}"/>
                    </a:ext>
                  </a:extLst>
                </p:cNvPr>
                <p:cNvSpPr/>
                <p:nvPr/>
              </p:nvSpPr>
              <p:spPr>
                <a:xfrm rot="1982706">
                  <a:off x="6779236" y="303985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66A515C2-F677-4BF3-A58B-FD66865E1B2C}"/>
                    </a:ext>
                  </a:extLst>
                </p:cNvPr>
                <p:cNvSpPr/>
                <p:nvPr/>
              </p:nvSpPr>
              <p:spPr>
                <a:xfrm>
                  <a:off x="5655381" y="0"/>
                  <a:ext cx="272716" cy="1973179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6C8BEFC-922A-454E-B823-F817F385265E}"/>
                    </a:ext>
                  </a:extLst>
                </p:cNvPr>
                <p:cNvSpPr/>
                <p:nvPr/>
              </p:nvSpPr>
              <p:spPr>
                <a:xfrm rot="6461643">
                  <a:off x="7649652" y="2009324"/>
                  <a:ext cx="194114" cy="243415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DAEA58D6-3429-4804-84F5-0D31DE027BE0}"/>
                    </a:ext>
                  </a:extLst>
                </p:cNvPr>
                <p:cNvSpPr/>
                <p:nvPr/>
              </p:nvSpPr>
              <p:spPr>
                <a:xfrm rot="7605580">
                  <a:off x="6894931" y="3277080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33FF8C52-455F-4A45-8FAA-2AF2AF0B2136}"/>
                    </a:ext>
                  </a:extLst>
                </p:cNvPr>
                <p:cNvSpPr/>
                <p:nvPr/>
              </p:nvSpPr>
              <p:spPr>
                <a:xfrm rot="5400000">
                  <a:off x="7514902" y="1306684"/>
                  <a:ext cx="438772" cy="2293272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A881C056-8843-43D9-8B16-138D2B3489BB}"/>
                    </a:ext>
                  </a:extLst>
                </p:cNvPr>
                <p:cNvSpPr/>
                <p:nvPr/>
              </p:nvSpPr>
              <p:spPr>
                <a:xfrm rot="5905028">
                  <a:off x="7333179" y="1820867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8F70AE5E-5F22-4955-89E2-B0EF044966D8}"/>
                    </a:ext>
                  </a:extLst>
                </p:cNvPr>
                <p:cNvSpPr/>
                <p:nvPr/>
              </p:nvSpPr>
              <p:spPr>
                <a:xfrm rot="7860539">
                  <a:off x="6744959" y="3413736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504E234D-A066-4AC6-972C-ACD40460B796}"/>
                    </a:ext>
                  </a:extLst>
                </p:cNvPr>
                <p:cNvSpPr/>
                <p:nvPr/>
              </p:nvSpPr>
              <p:spPr>
                <a:xfrm rot="6461643">
                  <a:off x="7564166" y="2315470"/>
                  <a:ext cx="285603" cy="2555613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413672E2-DAA6-4F51-AD97-D36DBCD3754E}"/>
                    </a:ext>
                  </a:extLst>
                </p:cNvPr>
                <p:cNvSpPr/>
                <p:nvPr/>
              </p:nvSpPr>
              <p:spPr>
                <a:xfrm rot="9056650">
                  <a:off x="6356281" y="3582349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88312766-D501-4C64-991E-C0FD5AEB9693}"/>
                    </a:ext>
                  </a:extLst>
                </p:cNvPr>
                <p:cNvSpPr/>
                <p:nvPr/>
              </p:nvSpPr>
              <p:spPr>
                <a:xfrm rot="7081933">
                  <a:off x="7298417" y="2716926"/>
                  <a:ext cx="269511" cy="2424406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DF984551-1881-48EC-8C54-D5A5F21521B5}"/>
                    </a:ext>
                  </a:extLst>
                </p:cNvPr>
                <p:cNvSpPr/>
                <p:nvPr/>
              </p:nvSpPr>
              <p:spPr>
                <a:xfrm rot="3333478">
                  <a:off x="7181880" y="828395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768C8F27-AE25-4CBA-9562-83979290D8C4}"/>
                    </a:ext>
                  </a:extLst>
                </p:cNvPr>
                <p:cNvSpPr/>
                <p:nvPr/>
              </p:nvSpPr>
              <p:spPr>
                <a:xfrm rot="14350597">
                  <a:off x="4094603" y="2943647"/>
                  <a:ext cx="331461" cy="184687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54486438-3269-41EA-9482-E0C12C9039DA}"/>
                    </a:ext>
                  </a:extLst>
                </p:cNvPr>
                <p:cNvSpPr/>
                <p:nvPr/>
              </p:nvSpPr>
              <p:spPr>
                <a:xfrm rot="14948870">
                  <a:off x="3620023" y="1796837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43DDF7FB-FF64-4DA4-B10B-653D4A646CBB}"/>
                    </a:ext>
                  </a:extLst>
                </p:cNvPr>
                <p:cNvSpPr/>
                <p:nvPr/>
              </p:nvSpPr>
              <p:spPr>
                <a:xfrm rot="13475719">
                  <a:off x="4783267" y="3577399"/>
                  <a:ext cx="441292" cy="1708573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D1268BDF-672B-48CC-9E08-B5580CCF7E1F}"/>
                    </a:ext>
                  </a:extLst>
                </p:cNvPr>
                <p:cNvSpPr/>
                <p:nvPr/>
              </p:nvSpPr>
              <p:spPr>
                <a:xfrm rot="14240516">
                  <a:off x="4313006" y="3267813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EB3E62CC-D55A-43B8-B920-2A52F748EB8F}"/>
                    </a:ext>
                  </a:extLst>
                </p:cNvPr>
                <p:cNvSpPr/>
                <p:nvPr/>
              </p:nvSpPr>
              <p:spPr>
                <a:xfrm rot="14948870">
                  <a:off x="3834151" y="2454495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5434F2D6-6A46-41C5-80D4-BAEC42B14DB2}"/>
                    </a:ext>
                  </a:extLst>
                </p:cNvPr>
                <p:cNvSpPr/>
                <p:nvPr/>
              </p:nvSpPr>
              <p:spPr>
                <a:xfrm rot="14948870">
                  <a:off x="3718344" y="2169648"/>
                  <a:ext cx="272716" cy="1973179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492CD5BA-8EC9-4430-A23C-73A4A6A90F37}"/>
                    </a:ext>
                  </a:extLst>
                </p:cNvPr>
                <p:cNvSpPr/>
                <p:nvPr/>
              </p:nvSpPr>
              <p:spPr>
                <a:xfrm rot="9948871">
                  <a:off x="5848776" y="3640579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16EE47DA-64B9-4C96-A49E-B8D6FFABBA80}"/>
                    </a:ext>
                  </a:extLst>
                </p:cNvPr>
                <p:cNvSpPr/>
                <p:nvPr/>
              </p:nvSpPr>
              <p:spPr>
                <a:xfrm rot="11144982">
                  <a:off x="5511234" y="3796372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EB9769D-2D20-40A2-A29C-604E02609C58}"/>
                  </a:ext>
                </a:extLst>
              </p:cNvPr>
              <p:cNvGrpSpPr/>
              <p:nvPr/>
            </p:nvGrpSpPr>
            <p:grpSpPr>
              <a:xfrm rot="21108908">
                <a:off x="2698024" y="481443"/>
                <a:ext cx="6137952" cy="5913930"/>
                <a:chOff x="2846822" y="0"/>
                <a:chExt cx="6137952" cy="5913930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987A3327-1D95-44C7-95FF-CD9609ACB1D2}"/>
                    </a:ext>
                  </a:extLst>
                </p:cNvPr>
                <p:cNvSpPr/>
                <p:nvPr/>
              </p:nvSpPr>
              <p:spPr>
                <a:xfrm>
                  <a:off x="4877778" y="271700"/>
                  <a:ext cx="331461" cy="184687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D52AFF36-9507-4CA2-B1B2-CE446F9DB016}"/>
                    </a:ext>
                  </a:extLst>
                </p:cNvPr>
                <p:cNvSpPr/>
                <p:nvPr/>
              </p:nvSpPr>
              <p:spPr>
                <a:xfrm>
                  <a:off x="6054409" y="144017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ABAB793D-57F6-4673-80E6-EDEF3B9CE698}"/>
                    </a:ext>
                  </a:extLst>
                </p:cNvPr>
                <p:cNvSpPr/>
                <p:nvPr/>
              </p:nvSpPr>
              <p:spPr>
                <a:xfrm rot="18956815">
                  <a:off x="3630519" y="616404"/>
                  <a:ext cx="438772" cy="2167676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BC326F5-A7BA-4157-9E17-6DAFF28D3BE7}"/>
                    </a:ext>
                  </a:extLst>
                </p:cNvPr>
                <p:cNvSpPr/>
                <p:nvPr/>
              </p:nvSpPr>
              <p:spPr>
                <a:xfrm rot="20202585">
                  <a:off x="4167361" y="459384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2D54C8C8-735B-48A0-B1D7-F2323FEB0828}"/>
                    </a:ext>
                  </a:extLst>
                </p:cNvPr>
                <p:cNvSpPr/>
                <p:nvPr/>
              </p:nvSpPr>
              <p:spPr>
                <a:xfrm rot="965427">
                  <a:off x="6453437" y="192506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4F0B6EF-CFCE-442D-AD94-0584A1B04EE8}"/>
                    </a:ext>
                  </a:extLst>
                </p:cNvPr>
                <p:cNvSpPr/>
                <p:nvPr/>
              </p:nvSpPr>
              <p:spPr>
                <a:xfrm>
                  <a:off x="5272395" y="64169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09BED896-D505-4531-B69D-6EC4E2D7E23B}"/>
                    </a:ext>
                  </a:extLst>
                </p:cNvPr>
                <p:cNvSpPr/>
                <p:nvPr/>
              </p:nvSpPr>
              <p:spPr>
                <a:xfrm rot="1982706">
                  <a:off x="6779236" y="303985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CED360CA-191C-4D25-85AA-83BCD77DCE6D}"/>
                    </a:ext>
                  </a:extLst>
                </p:cNvPr>
                <p:cNvSpPr/>
                <p:nvPr/>
              </p:nvSpPr>
              <p:spPr>
                <a:xfrm>
                  <a:off x="5655381" y="0"/>
                  <a:ext cx="272716" cy="1973179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3F54A79E-2D29-45E8-8D94-7D0AE7F3A2D4}"/>
                    </a:ext>
                  </a:extLst>
                </p:cNvPr>
                <p:cNvSpPr/>
                <p:nvPr/>
              </p:nvSpPr>
              <p:spPr>
                <a:xfrm rot="6461643">
                  <a:off x="7649652" y="2009324"/>
                  <a:ext cx="194114" cy="243415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41EEF9E9-6E9F-48AC-B36D-CC1906600ED3}"/>
                    </a:ext>
                  </a:extLst>
                </p:cNvPr>
                <p:cNvSpPr/>
                <p:nvPr/>
              </p:nvSpPr>
              <p:spPr>
                <a:xfrm rot="7605580">
                  <a:off x="6894931" y="3277080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ED382263-E721-4F69-BF24-47E6549301F9}"/>
                    </a:ext>
                  </a:extLst>
                </p:cNvPr>
                <p:cNvSpPr/>
                <p:nvPr/>
              </p:nvSpPr>
              <p:spPr>
                <a:xfrm rot="5400000">
                  <a:off x="7514902" y="1306684"/>
                  <a:ext cx="438772" cy="2293272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271B3F51-889B-4870-834A-AF8AFF88B861}"/>
                    </a:ext>
                  </a:extLst>
                </p:cNvPr>
                <p:cNvSpPr/>
                <p:nvPr/>
              </p:nvSpPr>
              <p:spPr>
                <a:xfrm rot="5905028">
                  <a:off x="7333179" y="1820867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8E393B18-10D1-42C1-977F-755AAE5F7F31}"/>
                    </a:ext>
                  </a:extLst>
                </p:cNvPr>
                <p:cNvSpPr/>
                <p:nvPr/>
              </p:nvSpPr>
              <p:spPr>
                <a:xfrm rot="7860539">
                  <a:off x="6744959" y="3413736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5B0B9A30-1378-4C2B-AD17-29AA6F659DD8}"/>
                    </a:ext>
                  </a:extLst>
                </p:cNvPr>
                <p:cNvSpPr/>
                <p:nvPr/>
              </p:nvSpPr>
              <p:spPr>
                <a:xfrm rot="6461643">
                  <a:off x="7564166" y="2315470"/>
                  <a:ext cx="285603" cy="2555613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21A86F88-4C08-4E2D-9E2D-B5057F44E593}"/>
                    </a:ext>
                  </a:extLst>
                </p:cNvPr>
                <p:cNvSpPr/>
                <p:nvPr/>
              </p:nvSpPr>
              <p:spPr>
                <a:xfrm rot="9056650">
                  <a:off x="6356281" y="3582349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9D64AA5E-C525-4848-9EA9-E620BD80FC48}"/>
                    </a:ext>
                  </a:extLst>
                </p:cNvPr>
                <p:cNvSpPr/>
                <p:nvPr/>
              </p:nvSpPr>
              <p:spPr>
                <a:xfrm rot="7081933">
                  <a:off x="7298417" y="2716926"/>
                  <a:ext cx="269511" cy="2424406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4B9CEBFA-50B0-462D-8B90-B3AF80B1DC23}"/>
                    </a:ext>
                  </a:extLst>
                </p:cNvPr>
                <p:cNvSpPr/>
                <p:nvPr/>
              </p:nvSpPr>
              <p:spPr>
                <a:xfrm rot="3333478">
                  <a:off x="7181880" y="828395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67C7FFA5-2E8F-46E7-93DC-47EF343176A5}"/>
                    </a:ext>
                  </a:extLst>
                </p:cNvPr>
                <p:cNvSpPr/>
                <p:nvPr/>
              </p:nvSpPr>
              <p:spPr>
                <a:xfrm rot="14350597">
                  <a:off x="4094603" y="2943647"/>
                  <a:ext cx="331461" cy="184687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E00B921D-7FB0-40BB-84A2-8D89C1C1EA20}"/>
                    </a:ext>
                  </a:extLst>
                </p:cNvPr>
                <p:cNvSpPr/>
                <p:nvPr/>
              </p:nvSpPr>
              <p:spPr>
                <a:xfrm rot="14948870">
                  <a:off x="3620023" y="1796837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DC38F5F7-20CC-4103-9185-CEF95A657975}"/>
                    </a:ext>
                  </a:extLst>
                </p:cNvPr>
                <p:cNvSpPr/>
                <p:nvPr/>
              </p:nvSpPr>
              <p:spPr>
                <a:xfrm rot="13475719">
                  <a:off x="4783267" y="3577399"/>
                  <a:ext cx="441292" cy="1708573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39131B32-B57D-4A70-8697-5D37E1DC76BE}"/>
                    </a:ext>
                  </a:extLst>
                </p:cNvPr>
                <p:cNvSpPr/>
                <p:nvPr/>
              </p:nvSpPr>
              <p:spPr>
                <a:xfrm rot="14240516">
                  <a:off x="4313006" y="3267813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AD59CEAE-C11C-44D8-9D33-61738F04D884}"/>
                    </a:ext>
                  </a:extLst>
                </p:cNvPr>
                <p:cNvSpPr/>
                <p:nvPr/>
              </p:nvSpPr>
              <p:spPr>
                <a:xfrm rot="14948870">
                  <a:off x="3834151" y="2454495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C78E87E5-D5AF-4679-822A-F04161D080A7}"/>
                    </a:ext>
                  </a:extLst>
                </p:cNvPr>
                <p:cNvSpPr/>
                <p:nvPr/>
              </p:nvSpPr>
              <p:spPr>
                <a:xfrm rot="14948870">
                  <a:off x="3718344" y="2169648"/>
                  <a:ext cx="272716" cy="1973179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C7351954-2F83-4F2D-A3B3-51C033A17946}"/>
                    </a:ext>
                  </a:extLst>
                </p:cNvPr>
                <p:cNvSpPr/>
                <p:nvPr/>
              </p:nvSpPr>
              <p:spPr>
                <a:xfrm rot="9948871">
                  <a:off x="5848776" y="3640579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4F982B5A-7647-4DC0-BB08-30E935969421}"/>
                    </a:ext>
                  </a:extLst>
                </p:cNvPr>
                <p:cNvSpPr/>
                <p:nvPr/>
              </p:nvSpPr>
              <p:spPr>
                <a:xfrm rot="11144982">
                  <a:off x="5511234" y="3796372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7B5AC78-E228-443F-8768-257006A37E11}"/>
                  </a:ext>
                </a:extLst>
              </p:cNvPr>
              <p:cNvGrpSpPr/>
              <p:nvPr/>
            </p:nvGrpSpPr>
            <p:grpSpPr>
              <a:xfrm rot="20450128">
                <a:off x="2799383" y="579100"/>
                <a:ext cx="6137952" cy="5913930"/>
                <a:chOff x="2846822" y="0"/>
                <a:chExt cx="6137952" cy="5913930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EDD3DA8B-CC62-4F6C-AD60-A45C35DCF3D2}"/>
                    </a:ext>
                  </a:extLst>
                </p:cNvPr>
                <p:cNvSpPr/>
                <p:nvPr/>
              </p:nvSpPr>
              <p:spPr>
                <a:xfrm>
                  <a:off x="4877778" y="271700"/>
                  <a:ext cx="331461" cy="184687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4744A525-853B-4130-BC06-FEDEA7B63FFA}"/>
                    </a:ext>
                  </a:extLst>
                </p:cNvPr>
                <p:cNvSpPr/>
                <p:nvPr/>
              </p:nvSpPr>
              <p:spPr>
                <a:xfrm>
                  <a:off x="6054409" y="144017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C7EA569B-3530-4EA2-8C1D-A534FCD4F332}"/>
                    </a:ext>
                  </a:extLst>
                </p:cNvPr>
                <p:cNvSpPr/>
                <p:nvPr/>
              </p:nvSpPr>
              <p:spPr>
                <a:xfrm rot="18956815">
                  <a:off x="3630519" y="616404"/>
                  <a:ext cx="438772" cy="2167676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B633B7EC-7A83-4865-8DEF-3C88EA5536F2}"/>
                    </a:ext>
                  </a:extLst>
                </p:cNvPr>
                <p:cNvSpPr/>
                <p:nvPr/>
              </p:nvSpPr>
              <p:spPr>
                <a:xfrm rot="20202585">
                  <a:off x="4167361" y="459384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D33C9FE2-0D98-4F9D-ACF1-65D5CB24E0A8}"/>
                    </a:ext>
                  </a:extLst>
                </p:cNvPr>
                <p:cNvSpPr/>
                <p:nvPr/>
              </p:nvSpPr>
              <p:spPr>
                <a:xfrm rot="965427">
                  <a:off x="6453437" y="192506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B6D709EF-D7B4-477E-8607-E0F63AA80CD5}"/>
                    </a:ext>
                  </a:extLst>
                </p:cNvPr>
                <p:cNvSpPr/>
                <p:nvPr/>
              </p:nvSpPr>
              <p:spPr>
                <a:xfrm>
                  <a:off x="5272395" y="64169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5377DF5F-0E2D-461F-B969-B90FADE62FCB}"/>
                    </a:ext>
                  </a:extLst>
                </p:cNvPr>
                <p:cNvSpPr/>
                <p:nvPr/>
              </p:nvSpPr>
              <p:spPr>
                <a:xfrm rot="1982706">
                  <a:off x="6779236" y="303985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4504B778-FD97-4B39-9F00-F14DF93E2218}"/>
                    </a:ext>
                  </a:extLst>
                </p:cNvPr>
                <p:cNvSpPr/>
                <p:nvPr/>
              </p:nvSpPr>
              <p:spPr>
                <a:xfrm>
                  <a:off x="5655381" y="0"/>
                  <a:ext cx="272716" cy="1973179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781446A2-FE3F-4475-BFF8-1BF4EEF649B1}"/>
                    </a:ext>
                  </a:extLst>
                </p:cNvPr>
                <p:cNvSpPr/>
                <p:nvPr/>
              </p:nvSpPr>
              <p:spPr>
                <a:xfrm rot="6461643">
                  <a:off x="7649652" y="2009324"/>
                  <a:ext cx="194114" cy="243415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3D0660D4-E39A-46C1-8FEC-0A99FEAFC170}"/>
                    </a:ext>
                  </a:extLst>
                </p:cNvPr>
                <p:cNvSpPr/>
                <p:nvPr/>
              </p:nvSpPr>
              <p:spPr>
                <a:xfrm rot="7605580">
                  <a:off x="6894931" y="3277080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9F311B66-7321-4670-89D8-5D644E849A15}"/>
                    </a:ext>
                  </a:extLst>
                </p:cNvPr>
                <p:cNvSpPr/>
                <p:nvPr/>
              </p:nvSpPr>
              <p:spPr>
                <a:xfrm rot="5400000">
                  <a:off x="7514902" y="1306684"/>
                  <a:ext cx="438772" cy="2293272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EF649EB8-A9E0-40C5-A0A4-766A9EC8D7B5}"/>
                    </a:ext>
                  </a:extLst>
                </p:cNvPr>
                <p:cNvSpPr/>
                <p:nvPr/>
              </p:nvSpPr>
              <p:spPr>
                <a:xfrm rot="5905028">
                  <a:off x="7333179" y="1820867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1A59612A-9FF6-4E6A-80B2-D20A0A08C10D}"/>
                    </a:ext>
                  </a:extLst>
                </p:cNvPr>
                <p:cNvSpPr/>
                <p:nvPr/>
              </p:nvSpPr>
              <p:spPr>
                <a:xfrm rot="7860539">
                  <a:off x="6744959" y="3413736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126D6462-7C4D-4565-93A5-F7AEF4819D24}"/>
                    </a:ext>
                  </a:extLst>
                </p:cNvPr>
                <p:cNvSpPr/>
                <p:nvPr/>
              </p:nvSpPr>
              <p:spPr>
                <a:xfrm rot="6461643">
                  <a:off x="7564166" y="2315470"/>
                  <a:ext cx="285603" cy="2555613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CFF110F-74DA-400C-92D9-395D8A770498}"/>
                    </a:ext>
                  </a:extLst>
                </p:cNvPr>
                <p:cNvSpPr/>
                <p:nvPr/>
              </p:nvSpPr>
              <p:spPr>
                <a:xfrm rot="9056650">
                  <a:off x="6356281" y="3582349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D77337A8-51E5-448F-B8E9-64CE57ADD97F}"/>
                    </a:ext>
                  </a:extLst>
                </p:cNvPr>
                <p:cNvSpPr/>
                <p:nvPr/>
              </p:nvSpPr>
              <p:spPr>
                <a:xfrm rot="7081933">
                  <a:off x="7298417" y="2716926"/>
                  <a:ext cx="269511" cy="2424406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84AE3526-0A39-467A-8777-5D37A0515483}"/>
                    </a:ext>
                  </a:extLst>
                </p:cNvPr>
                <p:cNvSpPr/>
                <p:nvPr/>
              </p:nvSpPr>
              <p:spPr>
                <a:xfrm rot="3333478">
                  <a:off x="7181880" y="828395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8629ADD4-5038-476B-A4FA-F6A963A80A42}"/>
                    </a:ext>
                  </a:extLst>
                </p:cNvPr>
                <p:cNvSpPr/>
                <p:nvPr/>
              </p:nvSpPr>
              <p:spPr>
                <a:xfrm rot="14350597">
                  <a:off x="4094603" y="2943647"/>
                  <a:ext cx="331461" cy="184687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E0731FC7-1144-4036-9347-B3AFE1D8B3D3}"/>
                    </a:ext>
                  </a:extLst>
                </p:cNvPr>
                <p:cNvSpPr/>
                <p:nvPr/>
              </p:nvSpPr>
              <p:spPr>
                <a:xfrm rot="14948870">
                  <a:off x="3620023" y="1796837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388CB9C3-762D-4923-982B-2890E73F6F88}"/>
                    </a:ext>
                  </a:extLst>
                </p:cNvPr>
                <p:cNvSpPr/>
                <p:nvPr/>
              </p:nvSpPr>
              <p:spPr>
                <a:xfrm rot="13475719">
                  <a:off x="4783267" y="3577399"/>
                  <a:ext cx="441292" cy="1708573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273B6563-0644-4514-AE47-923204E0EAB4}"/>
                    </a:ext>
                  </a:extLst>
                </p:cNvPr>
                <p:cNvSpPr/>
                <p:nvPr/>
              </p:nvSpPr>
              <p:spPr>
                <a:xfrm rot="14240516">
                  <a:off x="4313006" y="3267813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CD94CD8F-7FB5-47C0-A348-9514F0313B9B}"/>
                    </a:ext>
                  </a:extLst>
                </p:cNvPr>
                <p:cNvSpPr/>
                <p:nvPr/>
              </p:nvSpPr>
              <p:spPr>
                <a:xfrm rot="14948870">
                  <a:off x="3834151" y="2454495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305341F5-BAD6-4EEB-84B6-FB74A1F3573E}"/>
                    </a:ext>
                  </a:extLst>
                </p:cNvPr>
                <p:cNvSpPr/>
                <p:nvPr/>
              </p:nvSpPr>
              <p:spPr>
                <a:xfrm rot="14948870">
                  <a:off x="3718344" y="2169648"/>
                  <a:ext cx="272716" cy="1973179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7E964433-E4EE-4D48-AE1B-5B2FC8A993F0}"/>
                    </a:ext>
                  </a:extLst>
                </p:cNvPr>
                <p:cNvSpPr/>
                <p:nvPr/>
              </p:nvSpPr>
              <p:spPr>
                <a:xfrm rot="9948871">
                  <a:off x="5848776" y="3640579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84C0AE93-4952-4253-8E3F-D6B1411B1D12}"/>
                    </a:ext>
                  </a:extLst>
                </p:cNvPr>
                <p:cNvSpPr/>
                <p:nvPr/>
              </p:nvSpPr>
              <p:spPr>
                <a:xfrm rot="11144982">
                  <a:off x="5511234" y="3796372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BAA9753A-0120-4A37-BCE3-6706176D876F}"/>
                  </a:ext>
                </a:extLst>
              </p:cNvPr>
              <p:cNvGrpSpPr/>
              <p:nvPr/>
            </p:nvGrpSpPr>
            <p:grpSpPr>
              <a:xfrm rot="19809146">
                <a:off x="2790448" y="481444"/>
                <a:ext cx="6137952" cy="5913930"/>
                <a:chOff x="2846822" y="0"/>
                <a:chExt cx="6137952" cy="5913930"/>
              </a:xfrm>
              <a:solidFill>
                <a:schemeClr val="accent5">
                  <a:alpha val="56000"/>
                </a:schemeClr>
              </a:solidFill>
            </p:grpSpPr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B5524071-42DB-48D2-AB3F-3FF7EA437FBD}"/>
                    </a:ext>
                  </a:extLst>
                </p:cNvPr>
                <p:cNvSpPr/>
                <p:nvPr/>
              </p:nvSpPr>
              <p:spPr>
                <a:xfrm>
                  <a:off x="4877778" y="271700"/>
                  <a:ext cx="331461" cy="184687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BA3C3BE4-FE67-401F-AE6B-98167F82D870}"/>
                    </a:ext>
                  </a:extLst>
                </p:cNvPr>
                <p:cNvSpPr/>
                <p:nvPr/>
              </p:nvSpPr>
              <p:spPr>
                <a:xfrm>
                  <a:off x="6054409" y="144017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A4E787A0-1272-4656-9DB8-77A89DDEE077}"/>
                    </a:ext>
                  </a:extLst>
                </p:cNvPr>
                <p:cNvSpPr/>
                <p:nvPr/>
              </p:nvSpPr>
              <p:spPr>
                <a:xfrm rot="18956815">
                  <a:off x="3630519" y="616404"/>
                  <a:ext cx="438772" cy="2167676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3F97EEEA-B1E3-49F6-856C-0A1DD3E072C4}"/>
                    </a:ext>
                  </a:extLst>
                </p:cNvPr>
                <p:cNvSpPr/>
                <p:nvPr/>
              </p:nvSpPr>
              <p:spPr>
                <a:xfrm rot="20202585">
                  <a:off x="4167361" y="459384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596CB271-D4A1-4223-95BA-EDD6547B898A}"/>
                    </a:ext>
                  </a:extLst>
                </p:cNvPr>
                <p:cNvSpPr/>
                <p:nvPr/>
              </p:nvSpPr>
              <p:spPr>
                <a:xfrm rot="965427">
                  <a:off x="6453437" y="192506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7F9FE2C6-0656-414F-B256-E8588F62926B}"/>
                    </a:ext>
                  </a:extLst>
                </p:cNvPr>
                <p:cNvSpPr/>
                <p:nvPr/>
              </p:nvSpPr>
              <p:spPr>
                <a:xfrm>
                  <a:off x="5272395" y="64169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94812AA2-40EC-44B5-AA18-C90F5F8C9A56}"/>
                    </a:ext>
                  </a:extLst>
                </p:cNvPr>
                <p:cNvSpPr/>
                <p:nvPr/>
              </p:nvSpPr>
              <p:spPr>
                <a:xfrm rot="1982706">
                  <a:off x="6779236" y="303985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3F081FC0-DB79-4DD0-8699-F9A8C277BF37}"/>
                    </a:ext>
                  </a:extLst>
                </p:cNvPr>
                <p:cNvSpPr/>
                <p:nvPr/>
              </p:nvSpPr>
              <p:spPr>
                <a:xfrm>
                  <a:off x="5655381" y="0"/>
                  <a:ext cx="272716" cy="1973179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4E80E425-613A-469A-B709-7B1FB9285027}"/>
                    </a:ext>
                  </a:extLst>
                </p:cNvPr>
                <p:cNvSpPr/>
                <p:nvPr/>
              </p:nvSpPr>
              <p:spPr>
                <a:xfrm rot="6461643">
                  <a:off x="7649652" y="2009324"/>
                  <a:ext cx="194114" cy="243415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415703F5-BFEF-4940-9891-8A3D0DB3BC54}"/>
                    </a:ext>
                  </a:extLst>
                </p:cNvPr>
                <p:cNvSpPr/>
                <p:nvPr/>
              </p:nvSpPr>
              <p:spPr>
                <a:xfrm rot="7605580">
                  <a:off x="6894931" y="3277080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62E73108-E1A3-44CA-85AF-C5DB3FE38FA3}"/>
                    </a:ext>
                  </a:extLst>
                </p:cNvPr>
                <p:cNvSpPr/>
                <p:nvPr/>
              </p:nvSpPr>
              <p:spPr>
                <a:xfrm rot="5400000">
                  <a:off x="7514902" y="1306684"/>
                  <a:ext cx="438772" cy="2293272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C0D749C4-2F22-4D33-928E-0AE2C80CEB91}"/>
                    </a:ext>
                  </a:extLst>
                </p:cNvPr>
                <p:cNvSpPr/>
                <p:nvPr/>
              </p:nvSpPr>
              <p:spPr>
                <a:xfrm rot="5905028">
                  <a:off x="7333179" y="1820867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1D8BDF96-0497-47BE-B612-60239E44F461}"/>
                    </a:ext>
                  </a:extLst>
                </p:cNvPr>
                <p:cNvSpPr/>
                <p:nvPr/>
              </p:nvSpPr>
              <p:spPr>
                <a:xfrm rot="7860539">
                  <a:off x="6744959" y="3413736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5A5DF495-2F63-40E5-8B60-41DA555906CC}"/>
                    </a:ext>
                  </a:extLst>
                </p:cNvPr>
                <p:cNvSpPr/>
                <p:nvPr/>
              </p:nvSpPr>
              <p:spPr>
                <a:xfrm rot="6461643">
                  <a:off x="7564166" y="2315470"/>
                  <a:ext cx="285603" cy="2555613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B5E6FC6E-D88A-4345-BAF2-A4066238485C}"/>
                    </a:ext>
                  </a:extLst>
                </p:cNvPr>
                <p:cNvSpPr/>
                <p:nvPr/>
              </p:nvSpPr>
              <p:spPr>
                <a:xfrm rot="9056650">
                  <a:off x="6356281" y="3582349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2DA3B844-2E6F-47B4-8ACD-2F0E87C46C39}"/>
                    </a:ext>
                  </a:extLst>
                </p:cNvPr>
                <p:cNvSpPr/>
                <p:nvPr/>
              </p:nvSpPr>
              <p:spPr>
                <a:xfrm rot="7081933">
                  <a:off x="7298417" y="2716926"/>
                  <a:ext cx="269511" cy="2424406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B094132C-1004-45FA-B1D8-C41FB7C1A90A}"/>
                    </a:ext>
                  </a:extLst>
                </p:cNvPr>
                <p:cNvSpPr/>
                <p:nvPr/>
              </p:nvSpPr>
              <p:spPr>
                <a:xfrm rot="3333478">
                  <a:off x="7181880" y="828395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9CF8AC68-4EDD-4AEB-892D-34856EDA7837}"/>
                    </a:ext>
                  </a:extLst>
                </p:cNvPr>
                <p:cNvSpPr/>
                <p:nvPr/>
              </p:nvSpPr>
              <p:spPr>
                <a:xfrm rot="14350597">
                  <a:off x="4094603" y="2943647"/>
                  <a:ext cx="331461" cy="184687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02E5F596-194E-40E6-846D-1FADE1A51A6E}"/>
                    </a:ext>
                  </a:extLst>
                </p:cNvPr>
                <p:cNvSpPr/>
                <p:nvPr/>
              </p:nvSpPr>
              <p:spPr>
                <a:xfrm rot="14948870">
                  <a:off x="3620023" y="1796837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4E901941-40B4-4082-9AA1-E0430143835E}"/>
                    </a:ext>
                  </a:extLst>
                </p:cNvPr>
                <p:cNvSpPr/>
                <p:nvPr/>
              </p:nvSpPr>
              <p:spPr>
                <a:xfrm rot="13475719">
                  <a:off x="4783267" y="3577399"/>
                  <a:ext cx="441292" cy="1708573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DB95259F-BE89-405E-A56D-1B6E6D946F4F}"/>
                    </a:ext>
                  </a:extLst>
                </p:cNvPr>
                <p:cNvSpPr/>
                <p:nvPr/>
              </p:nvSpPr>
              <p:spPr>
                <a:xfrm rot="14240516">
                  <a:off x="4313006" y="3267813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16ECF6F9-CD86-45F7-9BBF-8D18F3448EE4}"/>
                    </a:ext>
                  </a:extLst>
                </p:cNvPr>
                <p:cNvSpPr/>
                <p:nvPr/>
              </p:nvSpPr>
              <p:spPr>
                <a:xfrm rot="14948870">
                  <a:off x="3834151" y="2454495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E13E441D-3C72-4DA1-B0D5-2F5CE24D5C1C}"/>
                    </a:ext>
                  </a:extLst>
                </p:cNvPr>
                <p:cNvSpPr/>
                <p:nvPr/>
              </p:nvSpPr>
              <p:spPr>
                <a:xfrm rot="14948870">
                  <a:off x="3718344" y="2169648"/>
                  <a:ext cx="272716" cy="1973179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D6DF5043-701C-4061-83D9-A6DDA6D55665}"/>
                    </a:ext>
                  </a:extLst>
                </p:cNvPr>
                <p:cNvSpPr/>
                <p:nvPr/>
              </p:nvSpPr>
              <p:spPr>
                <a:xfrm rot="9948871">
                  <a:off x="5848776" y="3640579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C2ACB957-4B52-40EA-A0B5-D5C5552B6A72}"/>
                    </a:ext>
                  </a:extLst>
                </p:cNvPr>
                <p:cNvSpPr/>
                <p:nvPr/>
              </p:nvSpPr>
              <p:spPr>
                <a:xfrm rot="11144982">
                  <a:off x="5511234" y="3796372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DDAE342-5F25-41D1-988A-89DE64339059}"/>
                </a:ext>
              </a:extLst>
            </p:cNvPr>
            <p:cNvGrpSpPr/>
            <p:nvPr/>
          </p:nvGrpSpPr>
          <p:grpSpPr>
            <a:xfrm>
              <a:off x="3342563" y="806475"/>
              <a:ext cx="5777374" cy="5553490"/>
              <a:chOff x="2660773" y="429485"/>
              <a:chExt cx="6348065" cy="6102066"/>
            </a:xfrm>
            <a:solidFill>
              <a:schemeClr val="accent5">
                <a:lumMod val="20000"/>
                <a:lumOff val="80000"/>
                <a:alpha val="26000"/>
              </a:schemeClr>
            </a:solidFill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A85967E4-3CB0-4646-98BE-0657AE931CEF}"/>
                  </a:ext>
                </a:extLst>
              </p:cNvPr>
              <p:cNvGrpSpPr/>
              <p:nvPr/>
            </p:nvGrpSpPr>
            <p:grpSpPr>
              <a:xfrm>
                <a:off x="2660773" y="429485"/>
                <a:ext cx="6137952" cy="5913930"/>
                <a:chOff x="2846822" y="0"/>
                <a:chExt cx="6137952" cy="5913930"/>
              </a:xfrm>
              <a:grpFill/>
            </p:grpSpPr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DF91025A-8285-447A-B93C-D1B9A8E17A66}"/>
                    </a:ext>
                  </a:extLst>
                </p:cNvPr>
                <p:cNvSpPr/>
                <p:nvPr/>
              </p:nvSpPr>
              <p:spPr>
                <a:xfrm>
                  <a:off x="4877778" y="271700"/>
                  <a:ext cx="331461" cy="184687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5FE20F16-1FF4-487F-A16F-9A9E74CD617C}"/>
                    </a:ext>
                  </a:extLst>
                </p:cNvPr>
                <p:cNvSpPr/>
                <p:nvPr/>
              </p:nvSpPr>
              <p:spPr>
                <a:xfrm>
                  <a:off x="6054409" y="144017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7D2AB2AB-61DC-464F-A04E-95AF010E327F}"/>
                    </a:ext>
                  </a:extLst>
                </p:cNvPr>
                <p:cNvSpPr/>
                <p:nvPr/>
              </p:nvSpPr>
              <p:spPr>
                <a:xfrm rot="18956815">
                  <a:off x="3630519" y="616404"/>
                  <a:ext cx="438772" cy="2167676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01065070-B82B-487D-9662-AAD99561E81C}"/>
                    </a:ext>
                  </a:extLst>
                </p:cNvPr>
                <p:cNvSpPr/>
                <p:nvPr/>
              </p:nvSpPr>
              <p:spPr>
                <a:xfrm rot="20202585">
                  <a:off x="4167361" y="459384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75239D73-70A5-4352-BDCA-12A0F44EA6FC}"/>
                    </a:ext>
                  </a:extLst>
                </p:cNvPr>
                <p:cNvSpPr/>
                <p:nvPr/>
              </p:nvSpPr>
              <p:spPr>
                <a:xfrm rot="965427">
                  <a:off x="6453437" y="192506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5" name="Freeform: Shape 254">
                  <a:extLst>
                    <a:ext uri="{FF2B5EF4-FFF2-40B4-BE49-F238E27FC236}">
                      <a16:creationId xmlns:a16="http://schemas.microsoft.com/office/drawing/2014/main" id="{CB0A086F-103A-4962-A3D2-B34D7F927C9A}"/>
                    </a:ext>
                  </a:extLst>
                </p:cNvPr>
                <p:cNvSpPr/>
                <p:nvPr/>
              </p:nvSpPr>
              <p:spPr>
                <a:xfrm>
                  <a:off x="5272395" y="64169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C7678D71-1FCE-4BA2-B0CB-1BAACA60E9F4}"/>
                    </a:ext>
                  </a:extLst>
                </p:cNvPr>
                <p:cNvSpPr/>
                <p:nvPr/>
              </p:nvSpPr>
              <p:spPr>
                <a:xfrm rot="1982706">
                  <a:off x="6779236" y="303985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7" name="Freeform: Shape 256">
                  <a:extLst>
                    <a:ext uri="{FF2B5EF4-FFF2-40B4-BE49-F238E27FC236}">
                      <a16:creationId xmlns:a16="http://schemas.microsoft.com/office/drawing/2014/main" id="{F5AC09B8-8A33-44F7-A783-093AD00F5003}"/>
                    </a:ext>
                  </a:extLst>
                </p:cNvPr>
                <p:cNvSpPr/>
                <p:nvPr/>
              </p:nvSpPr>
              <p:spPr>
                <a:xfrm>
                  <a:off x="5655381" y="0"/>
                  <a:ext cx="272716" cy="1973179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8" name="Freeform: Shape 257">
                  <a:extLst>
                    <a:ext uri="{FF2B5EF4-FFF2-40B4-BE49-F238E27FC236}">
                      <a16:creationId xmlns:a16="http://schemas.microsoft.com/office/drawing/2014/main" id="{E30BCE72-D647-46AF-9C60-2A4136ED19F4}"/>
                    </a:ext>
                  </a:extLst>
                </p:cNvPr>
                <p:cNvSpPr/>
                <p:nvPr/>
              </p:nvSpPr>
              <p:spPr>
                <a:xfrm rot="6461643">
                  <a:off x="7649652" y="2009324"/>
                  <a:ext cx="194114" cy="243415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11209DA3-5970-4331-B76C-9213D9015994}"/>
                    </a:ext>
                  </a:extLst>
                </p:cNvPr>
                <p:cNvSpPr/>
                <p:nvPr/>
              </p:nvSpPr>
              <p:spPr>
                <a:xfrm rot="7605580">
                  <a:off x="6894931" y="3277080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0" name="Freeform: Shape 259">
                  <a:extLst>
                    <a:ext uri="{FF2B5EF4-FFF2-40B4-BE49-F238E27FC236}">
                      <a16:creationId xmlns:a16="http://schemas.microsoft.com/office/drawing/2014/main" id="{B597E687-DB8A-42DA-8195-EAA8CBBF1DB4}"/>
                    </a:ext>
                  </a:extLst>
                </p:cNvPr>
                <p:cNvSpPr/>
                <p:nvPr/>
              </p:nvSpPr>
              <p:spPr>
                <a:xfrm rot="5400000">
                  <a:off x="7514902" y="1306684"/>
                  <a:ext cx="438772" cy="2293272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483E6A08-52B3-4046-BC95-081DAAD036F6}"/>
                    </a:ext>
                  </a:extLst>
                </p:cNvPr>
                <p:cNvSpPr/>
                <p:nvPr/>
              </p:nvSpPr>
              <p:spPr>
                <a:xfrm rot="5905028">
                  <a:off x="7333179" y="1820867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id="{66CDAA97-634C-4BB1-AB8D-7A43084579C7}"/>
                    </a:ext>
                  </a:extLst>
                </p:cNvPr>
                <p:cNvSpPr/>
                <p:nvPr/>
              </p:nvSpPr>
              <p:spPr>
                <a:xfrm rot="7860539">
                  <a:off x="6744959" y="3413736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8B9AC3FD-DF3D-4BE4-B672-8F65918E0AE2}"/>
                    </a:ext>
                  </a:extLst>
                </p:cNvPr>
                <p:cNvSpPr/>
                <p:nvPr/>
              </p:nvSpPr>
              <p:spPr>
                <a:xfrm rot="6461643">
                  <a:off x="7564166" y="2315470"/>
                  <a:ext cx="285603" cy="2555613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875EDF6A-CBB1-4789-A2A8-28A8D22F29C1}"/>
                    </a:ext>
                  </a:extLst>
                </p:cNvPr>
                <p:cNvSpPr/>
                <p:nvPr/>
              </p:nvSpPr>
              <p:spPr>
                <a:xfrm rot="9056650">
                  <a:off x="6356281" y="3582349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AD6E394B-B0E1-40D3-B360-A50705AAE12B}"/>
                    </a:ext>
                  </a:extLst>
                </p:cNvPr>
                <p:cNvSpPr/>
                <p:nvPr/>
              </p:nvSpPr>
              <p:spPr>
                <a:xfrm rot="7081933">
                  <a:off x="7298417" y="2716926"/>
                  <a:ext cx="269511" cy="2424406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C3C1A684-058F-4B7E-8CA2-904EECE65DCD}"/>
                    </a:ext>
                  </a:extLst>
                </p:cNvPr>
                <p:cNvSpPr/>
                <p:nvPr/>
              </p:nvSpPr>
              <p:spPr>
                <a:xfrm rot="3333478">
                  <a:off x="7181880" y="828395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A245D5E6-D421-42CF-AC64-4EDA782FF9EF}"/>
                    </a:ext>
                  </a:extLst>
                </p:cNvPr>
                <p:cNvSpPr/>
                <p:nvPr/>
              </p:nvSpPr>
              <p:spPr>
                <a:xfrm rot="14350597">
                  <a:off x="4094603" y="2943647"/>
                  <a:ext cx="331461" cy="184687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EC16A3D9-66C1-45A8-8159-163FA8BA294F}"/>
                    </a:ext>
                  </a:extLst>
                </p:cNvPr>
                <p:cNvSpPr/>
                <p:nvPr/>
              </p:nvSpPr>
              <p:spPr>
                <a:xfrm rot="14948870">
                  <a:off x="3620023" y="1796837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B3332850-6C8F-401C-9778-C3B4CCBE6592}"/>
                    </a:ext>
                  </a:extLst>
                </p:cNvPr>
                <p:cNvSpPr/>
                <p:nvPr/>
              </p:nvSpPr>
              <p:spPr>
                <a:xfrm rot="13475719">
                  <a:off x="4783267" y="3577399"/>
                  <a:ext cx="441292" cy="1708573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F132C222-D162-498F-8728-2819893C77FD}"/>
                    </a:ext>
                  </a:extLst>
                </p:cNvPr>
                <p:cNvSpPr/>
                <p:nvPr/>
              </p:nvSpPr>
              <p:spPr>
                <a:xfrm rot="14240516">
                  <a:off x="4313006" y="3267813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9FE15101-4FC2-4AC2-84AD-AC69C917DA42}"/>
                    </a:ext>
                  </a:extLst>
                </p:cNvPr>
                <p:cNvSpPr/>
                <p:nvPr/>
              </p:nvSpPr>
              <p:spPr>
                <a:xfrm rot="14948870">
                  <a:off x="3834151" y="2454495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32EBB8DB-B1B4-4E78-BF9A-89445A5548D2}"/>
                    </a:ext>
                  </a:extLst>
                </p:cNvPr>
                <p:cNvSpPr/>
                <p:nvPr/>
              </p:nvSpPr>
              <p:spPr>
                <a:xfrm rot="14948870">
                  <a:off x="3718344" y="2169648"/>
                  <a:ext cx="272716" cy="1973179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BF98877B-DCDC-41B1-9390-DF3A59562C22}"/>
                    </a:ext>
                  </a:extLst>
                </p:cNvPr>
                <p:cNvSpPr/>
                <p:nvPr/>
              </p:nvSpPr>
              <p:spPr>
                <a:xfrm rot="9948871">
                  <a:off x="5848776" y="3640579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6152961C-ACA3-4CBC-BA25-4CC8210E9088}"/>
                    </a:ext>
                  </a:extLst>
                </p:cNvPr>
                <p:cNvSpPr/>
                <p:nvPr/>
              </p:nvSpPr>
              <p:spPr>
                <a:xfrm rot="11144982">
                  <a:off x="5511234" y="3796372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93C30008-22D5-4063-97B5-971E13AEC14B}"/>
                  </a:ext>
                </a:extLst>
              </p:cNvPr>
              <p:cNvGrpSpPr/>
              <p:nvPr/>
            </p:nvGrpSpPr>
            <p:grpSpPr>
              <a:xfrm rot="19750704">
                <a:off x="2870886" y="617621"/>
                <a:ext cx="6137952" cy="5913930"/>
                <a:chOff x="2846822" y="0"/>
                <a:chExt cx="6137952" cy="5913930"/>
              </a:xfrm>
              <a:grpFill/>
            </p:grpSpPr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0E15A215-5AFB-44C4-A3B6-88DD3666935A}"/>
                    </a:ext>
                  </a:extLst>
                </p:cNvPr>
                <p:cNvSpPr/>
                <p:nvPr/>
              </p:nvSpPr>
              <p:spPr>
                <a:xfrm>
                  <a:off x="4877778" y="271700"/>
                  <a:ext cx="331461" cy="184687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9A019EE0-F32A-4A90-A79C-3B6AD2AC29BF}"/>
                    </a:ext>
                  </a:extLst>
                </p:cNvPr>
                <p:cNvSpPr/>
                <p:nvPr/>
              </p:nvSpPr>
              <p:spPr>
                <a:xfrm>
                  <a:off x="6054409" y="144017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7AA12565-68BA-45D6-BB95-B8D639272823}"/>
                    </a:ext>
                  </a:extLst>
                </p:cNvPr>
                <p:cNvSpPr/>
                <p:nvPr/>
              </p:nvSpPr>
              <p:spPr>
                <a:xfrm rot="18956815">
                  <a:off x="3630519" y="616404"/>
                  <a:ext cx="438772" cy="2167676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id="{15EBF03D-B2D5-4293-923E-55E3A237765C}"/>
                    </a:ext>
                  </a:extLst>
                </p:cNvPr>
                <p:cNvSpPr/>
                <p:nvPr/>
              </p:nvSpPr>
              <p:spPr>
                <a:xfrm rot="20202585">
                  <a:off x="4167361" y="459384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9" name="Freeform: Shape 228">
                  <a:extLst>
                    <a:ext uri="{FF2B5EF4-FFF2-40B4-BE49-F238E27FC236}">
                      <a16:creationId xmlns:a16="http://schemas.microsoft.com/office/drawing/2014/main" id="{5D276B07-5E81-45AF-B673-18B6A2199D82}"/>
                    </a:ext>
                  </a:extLst>
                </p:cNvPr>
                <p:cNvSpPr/>
                <p:nvPr/>
              </p:nvSpPr>
              <p:spPr>
                <a:xfrm rot="965427">
                  <a:off x="6453437" y="192506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0774200C-55D9-4310-B8CA-D020BDBC7123}"/>
                    </a:ext>
                  </a:extLst>
                </p:cNvPr>
                <p:cNvSpPr/>
                <p:nvPr/>
              </p:nvSpPr>
              <p:spPr>
                <a:xfrm>
                  <a:off x="5272395" y="64169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0557E6D-A592-44AD-AEBB-66B8BA3AEFCE}"/>
                    </a:ext>
                  </a:extLst>
                </p:cNvPr>
                <p:cNvSpPr/>
                <p:nvPr/>
              </p:nvSpPr>
              <p:spPr>
                <a:xfrm rot="1982706">
                  <a:off x="6779236" y="303985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1EFEBB08-4EDE-4D88-AEE2-B6F08924A96F}"/>
                    </a:ext>
                  </a:extLst>
                </p:cNvPr>
                <p:cNvSpPr/>
                <p:nvPr/>
              </p:nvSpPr>
              <p:spPr>
                <a:xfrm>
                  <a:off x="5655381" y="0"/>
                  <a:ext cx="272716" cy="1973179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E8EFC53D-C188-44D7-96DF-2F89F36CE9DF}"/>
                    </a:ext>
                  </a:extLst>
                </p:cNvPr>
                <p:cNvSpPr/>
                <p:nvPr/>
              </p:nvSpPr>
              <p:spPr>
                <a:xfrm rot="6461643">
                  <a:off x="7649652" y="2009324"/>
                  <a:ext cx="194114" cy="243415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6D35B63C-3CBF-48D5-878E-D622776CDC05}"/>
                    </a:ext>
                  </a:extLst>
                </p:cNvPr>
                <p:cNvSpPr/>
                <p:nvPr/>
              </p:nvSpPr>
              <p:spPr>
                <a:xfrm rot="7605580">
                  <a:off x="6894931" y="3277080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FE6A2DE7-A546-4488-848F-F3FDD0B483BB}"/>
                    </a:ext>
                  </a:extLst>
                </p:cNvPr>
                <p:cNvSpPr/>
                <p:nvPr/>
              </p:nvSpPr>
              <p:spPr>
                <a:xfrm rot="5400000">
                  <a:off x="7514902" y="1306684"/>
                  <a:ext cx="438772" cy="2293272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CA5FD83A-8565-43DB-A5D5-F23360A05AA0}"/>
                    </a:ext>
                  </a:extLst>
                </p:cNvPr>
                <p:cNvSpPr/>
                <p:nvPr/>
              </p:nvSpPr>
              <p:spPr>
                <a:xfrm rot="5905028">
                  <a:off x="7333179" y="1820867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064A3A18-8ECE-4CB5-804F-082A0B81E3AC}"/>
                    </a:ext>
                  </a:extLst>
                </p:cNvPr>
                <p:cNvSpPr/>
                <p:nvPr/>
              </p:nvSpPr>
              <p:spPr>
                <a:xfrm rot="7860539">
                  <a:off x="6744959" y="3413736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46F3896A-EC73-475D-A4C7-28A7E9959714}"/>
                    </a:ext>
                  </a:extLst>
                </p:cNvPr>
                <p:cNvSpPr/>
                <p:nvPr/>
              </p:nvSpPr>
              <p:spPr>
                <a:xfrm rot="6461643">
                  <a:off x="7564166" y="2315470"/>
                  <a:ext cx="285603" cy="2555613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4A9B9602-51EB-4CE9-ACE9-7E74288E6762}"/>
                    </a:ext>
                  </a:extLst>
                </p:cNvPr>
                <p:cNvSpPr/>
                <p:nvPr/>
              </p:nvSpPr>
              <p:spPr>
                <a:xfrm rot="9056650">
                  <a:off x="6356281" y="3582349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9BDFECF1-6F13-425B-BFFF-7914CE2101ED}"/>
                    </a:ext>
                  </a:extLst>
                </p:cNvPr>
                <p:cNvSpPr/>
                <p:nvPr/>
              </p:nvSpPr>
              <p:spPr>
                <a:xfrm rot="7081933">
                  <a:off x="7298417" y="2716926"/>
                  <a:ext cx="269511" cy="2424406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848E97D6-6F34-44E2-BF58-4D71A2C6BF1D}"/>
                    </a:ext>
                  </a:extLst>
                </p:cNvPr>
                <p:cNvSpPr/>
                <p:nvPr/>
              </p:nvSpPr>
              <p:spPr>
                <a:xfrm rot="3333478">
                  <a:off x="7181880" y="828395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F4698260-6F17-4BD3-9CFF-0044F5F046B8}"/>
                    </a:ext>
                  </a:extLst>
                </p:cNvPr>
                <p:cNvSpPr/>
                <p:nvPr/>
              </p:nvSpPr>
              <p:spPr>
                <a:xfrm rot="14350597">
                  <a:off x="4094603" y="2943647"/>
                  <a:ext cx="331461" cy="184687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0F8A887C-B0A0-44EF-8125-22C36D344BA8}"/>
                    </a:ext>
                  </a:extLst>
                </p:cNvPr>
                <p:cNvSpPr/>
                <p:nvPr/>
              </p:nvSpPr>
              <p:spPr>
                <a:xfrm rot="14948870">
                  <a:off x="3620023" y="1796837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0CC6547A-4241-41B7-812C-86DE8DBFA053}"/>
                    </a:ext>
                  </a:extLst>
                </p:cNvPr>
                <p:cNvSpPr/>
                <p:nvPr/>
              </p:nvSpPr>
              <p:spPr>
                <a:xfrm rot="13475719">
                  <a:off x="4783267" y="3577399"/>
                  <a:ext cx="441292" cy="1708573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13DDFD74-E81F-4C69-BA2D-9A4D08E65458}"/>
                    </a:ext>
                  </a:extLst>
                </p:cNvPr>
                <p:cNvSpPr/>
                <p:nvPr/>
              </p:nvSpPr>
              <p:spPr>
                <a:xfrm rot="14240516">
                  <a:off x="4313006" y="3267813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F81AA77E-214B-4963-A84D-8D3C49ABCDB7}"/>
                    </a:ext>
                  </a:extLst>
                </p:cNvPr>
                <p:cNvSpPr/>
                <p:nvPr/>
              </p:nvSpPr>
              <p:spPr>
                <a:xfrm rot="14948870">
                  <a:off x="3834151" y="2454495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0DF4772F-DF32-474E-822F-ADC32BA4E9F2}"/>
                    </a:ext>
                  </a:extLst>
                </p:cNvPr>
                <p:cNvSpPr/>
                <p:nvPr/>
              </p:nvSpPr>
              <p:spPr>
                <a:xfrm rot="14948870">
                  <a:off x="3718344" y="2169648"/>
                  <a:ext cx="272716" cy="1973179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1279B4F4-F162-4DAF-817C-B869BF74E78F}"/>
                    </a:ext>
                  </a:extLst>
                </p:cNvPr>
                <p:cNvSpPr/>
                <p:nvPr/>
              </p:nvSpPr>
              <p:spPr>
                <a:xfrm rot="9948871">
                  <a:off x="5848776" y="3640579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3998BD91-0FF4-4A7F-B905-CD3EFE45324B}"/>
                    </a:ext>
                  </a:extLst>
                </p:cNvPr>
                <p:cNvSpPr/>
                <p:nvPr/>
              </p:nvSpPr>
              <p:spPr>
                <a:xfrm rot="11144982">
                  <a:off x="5511234" y="3796372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847A234A-C2D5-4DA3-8C7A-79B24E550A8B}"/>
                  </a:ext>
                </a:extLst>
              </p:cNvPr>
              <p:cNvGrpSpPr/>
              <p:nvPr/>
            </p:nvGrpSpPr>
            <p:grpSpPr>
              <a:xfrm rot="21108908">
                <a:off x="2698024" y="481443"/>
                <a:ext cx="6137952" cy="5913930"/>
                <a:chOff x="2846822" y="0"/>
                <a:chExt cx="6137952" cy="5913930"/>
              </a:xfrm>
              <a:grpFill/>
            </p:grpSpPr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F0A9612E-AD04-484E-A05E-0F4F7CEF392A}"/>
                    </a:ext>
                  </a:extLst>
                </p:cNvPr>
                <p:cNvSpPr/>
                <p:nvPr/>
              </p:nvSpPr>
              <p:spPr>
                <a:xfrm>
                  <a:off x="4877778" y="271700"/>
                  <a:ext cx="331461" cy="184687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37198289-EB4A-4FF2-931B-F0539FC9F16E}"/>
                    </a:ext>
                  </a:extLst>
                </p:cNvPr>
                <p:cNvSpPr/>
                <p:nvPr/>
              </p:nvSpPr>
              <p:spPr>
                <a:xfrm>
                  <a:off x="6054409" y="144017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CCC3986B-0DF5-45ED-9C88-AEE03FAF4CFD}"/>
                    </a:ext>
                  </a:extLst>
                </p:cNvPr>
                <p:cNvSpPr/>
                <p:nvPr/>
              </p:nvSpPr>
              <p:spPr>
                <a:xfrm rot="18956815">
                  <a:off x="3630519" y="616404"/>
                  <a:ext cx="438772" cy="2167676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8C407C0B-6BF3-40C5-A741-CA3021486E8F}"/>
                    </a:ext>
                  </a:extLst>
                </p:cNvPr>
                <p:cNvSpPr/>
                <p:nvPr/>
              </p:nvSpPr>
              <p:spPr>
                <a:xfrm rot="20202585">
                  <a:off x="4167361" y="459384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0318E91C-561D-48D4-9326-710618AB77F1}"/>
                    </a:ext>
                  </a:extLst>
                </p:cNvPr>
                <p:cNvSpPr/>
                <p:nvPr/>
              </p:nvSpPr>
              <p:spPr>
                <a:xfrm rot="965427">
                  <a:off x="6453437" y="192506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EC536B8C-7DFA-49AD-B794-AC4AA40F9C2A}"/>
                    </a:ext>
                  </a:extLst>
                </p:cNvPr>
                <p:cNvSpPr/>
                <p:nvPr/>
              </p:nvSpPr>
              <p:spPr>
                <a:xfrm>
                  <a:off x="5272395" y="64169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40F364BB-8085-48CD-A5AD-510FC37FD75A}"/>
                    </a:ext>
                  </a:extLst>
                </p:cNvPr>
                <p:cNvSpPr/>
                <p:nvPr/>
              </p:nvSpPr>
              <p:spPr>
                <a:xfrm rot="1982706">
                  <a:off x="6779236" y="303985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5FEAD95D-7954-4A11-AF6C-F1B19106F1B2}"/>
                    </a:ext>
                  </a:extLst>
                </p:cNvPr>
                <p:cNvSpPr/>
                <p:nvPr/>
              </p:nvSpPr>
              <p:spPr>
                <a:xfrm>
                  <a:off x="5655381" y="0"/>
                  <a:ext cx="272716" cy="1973179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8C39479F-C699-4662-8209-87ADD4FB094F}"/>
                    </a:ext>
                  </a:extLst>
                </p:cNvPr>
                <p:cNvSpPr/>
                <p:nvPr/>
              </p:nvSpPr>
              <p:spPr>
                <a:xfrm rot="6461643">
                  <a:off x="7649652" y="2009324"/>
                  <a:ext cx="194114" cy="243415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51047B4F-1653-4960-AEFA-58A9AFCD0DBC}"/>
                    </a:ext>
                  </a:extLst>
                </p:cNvPr>
                <p:cNvSpPr/>
                <p:nvPr/>
              </p:nvSpPr>
              <p:spPr>
                <a:xfrm rot="7605580">
                  <a:off x="6894931" y="3277080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D283A295-CC28-4A01-A1F5-DA96BACE24BD}"/>
                    </a:ext>
                  </a:extLst>
                </p:cNvPr>
                <p:cNvSpPr/>
                <p:nvPr/>
              </p:nvSpPr>
              <p:spPr>
                <a:xfrm rot="5400000">
                  <a:off x="7514902" y="1306684"/>
                  <a:ext cx="438772" cy="2293272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FED95E-DAC1-4888-8DC6-E32796CED55D}"/>
                    </a:ext>
                  </a:extLst>
                </p:cNvPr>
                <p:cNvSpPr/>
                <p:nvPr/>
              </p:nvSpPr>
              <p:spPr>
                <a:xfrm rot="5905028">
                  <a:off x="7333179" y="1820867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C227A6E3-9409-4784-944F-C0C969AD698C}"/>
                    </a:ext>
                  </a:extLst>
                </p:cNvPr>
                <p:cNvSpPr/>
                <p:nvPr/>
              </p:nvSpPr>
              <p:spPr>
                <a:xfrm rot="7860539">
                  <a:off x="6744959" y="3413736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E51EC287-4400-4A34-8A88-3F4FB3403701}"/>
                    </a:ext>
                  </a:extLst>
                </p:cNvPr>
                <p:cNvSpPr/>
                <p:nvPr/>
              </p:nvSpPr>
              <p:spPr>
                <a:xfrm rot="6461643">
                  <a:off x="7564166" y="2315470"/>
                  <a:ext cx="285603" cy="2555613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81A8A352-4873-441C-9864-E139752E36FD}"/>
                    </a:ext>
                  </a:extLst>
                </p:cNvPr>
                <p:cNvSpPr/>
                <p:nvPr/>
              </p:nvSpPr>
              <p:spPr>
                <a:xfrm rot="9056650">
                  <a:off x="6356281" y="3582349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AA477922-D801-48C6-8F0A-9CD67CC40393}"/>
                    </a:ext>
                  </a:extLst>
                </p:cNvPr>
                <p:cNvSpPr/>
                <p:nvPr/>
              </p:nvSpPr>
              <p:spPr>
                <a:xfrm rot="7081933">
                  <a:off x="7298417" y="2716926"/>
                  <a:ext cx="269511" cy="2424406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43EFC1CE-1DFA-4232-9AEF-8EA5DA6F5171}"/>
                    </a:ext>
                  </a:extLst>
                </p:cNvPr>
                <p:cNvSpPr/>
                <p:nvPr/>
              </p:nvSpPr>
              <p:spPr>
                <a:xfrm rot="3333478">
                  <a:off x="7181880" y="828395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B1693402-B538-4689-8417-1927BC08A2F0}"/>
                    </a:ext>
                  </a:extLst>
                </p:cNvPr>
                <p:cNvSpPr/>
                <p:nvPr/>
              </p:nvSpPr>
              <p:spPr>
                <a:xfrm rot="14350597">
                  <a:off x="4094603" y="2943647"/>
                  <a:ext cx="331461" cy="184687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F7935673-8BE8-49F6-8BB0-1E6AA244F20F}"/>
                    </a:ext>
                  </a:extLst>
                </p:cNvPr>
                <p:cNvSpPr/>
                <p:nvPr/>
              </p:nvSpPr>
              <p:spPr>
                <a:xfrm rot="14948870">
                  <a:off x="3620023" y="1796837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284F00EA-4B5E-4884-8370-B1BD08360927}"/>
                    </a:ext>
                  </a:extLst>
                </p:cNvPr>
                <p:cNvSpPr/>
                <p:nvPr/>
              </p:nvSpPr>
              <p:spPr>
                <a:xfrm rot="13475719">
                  <a:off x="4783267" y="3577399"/>
                  <a:ext cx="441292" cy="1708573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4B952458-9353-42F7-A8B9-C55CE7FC3568}"/>
                    </a:ext>
                  </a:extLst>
                </p:cNvPr>
                <p:cNvSpPr/>
                <p:nvPr/>
              </p:nvSpPr>
              <p:spPr>
                <a:xfrm rot="14240516">
                  <a:off x="4313006" y="3267813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07A8DF5C-3603-4346-AE39-6657E0FE74D8}"/>
                    </a:ext>
                  </a:extLst>
                </p:cNvPr>
                <p:cNvSpPr/>
                <p:nvPr/>
              </p:nvSpPr>
              <p:spPr>
                <a:xfrm rot="14948870">
                  <a:off x="3834151" y="2454495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D9986F7B-1D60-4BD0-9925-B8FC1350AB55}"/>
                    </a:ext>
                  </a:extLst>
                </p:cNvPr>
                <p:cNvSpPr/>
                <p:nvPr/>
              </p:nvSpPr>
              <p:spPr>
                <a:xfrm rot="14948870">
                  <a:off x="3718344" y="2169648"/>
                  <a:ext cx="272716" cy="1973179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4274B6A4-9110-4BB2-BB49-B8B406232ADF}"/>
                    </a:ext>
                  </a:extLst>
                </p:cNvPr>
                <p:cNvSpPr/>
                <p:nvPr/>
              </p:nvSpPr>
              <p:spPr>
                <a:xfrm rot="9948871">
                  <a:off x="5848776" y="3640579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BFBB7503-ABC2-4742-9821-F335F793F248}"/>
                    </a:ext>
                  </a:extLst>
                </p:cNvPr>
                <p:cNvSpPr/>
                <p:nvPr/>
              </p:nvSpPr>
              <p:spPr>
                <a:xfrm rot="11144982">
                  <a:off x="5511234" y="3796372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8A67BF1E-A468-437B-95DA-F82C9D9C5A3B}"/>
                  </a:ext>
                </a:extLst>
              </p:cNvPr>
              <p:cNvGrpSpPr/>
              <p:nvPr/>
            </p:nvGrpSpPr>
            <p:grpSpPr>
              <a:xfrm rot="20450128">
                <a:off x="2799383" y="579100"/>
                <a:ext cx="6137952" cy="5913930"/>
                <a:chOff x="2846822" y="0"/>
                <a:chExt cx="6137952" cy="5913930"/>
              </a:xfrm>
              <a:grpFill/>
            </p:grpSpPr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43E13769-FDC1-47B9-B8E2-5BF29E33F3AA}"/>
                    </a:ext>
                  </a:extLst>
                </p:cNvPr>
                <p:cNvSpPr/>
                <p:nvPr/>
              </p:nvSpPr>
              <p:spPr>
                <a:xfrm>
                  <a:off x="4877778" y="271700"/>
                  <a:ext cx="331461" cy="184687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990E0BDE-640E-4E3F-9763-14E9EB5FF758}"/>
                    </a:ext>
                  </a:extLst>
                </p:cNvPr>
                <p:cNvSpPr/>
                <p:nvPr/>
              </p:nvSpPr>
              <p:spPr>
                <a:xfrm>
                  <a:off x="6054409" y="144017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945AC0F3-BFE7-4CA6-8236-EB2C18E83FFD}"/>
                    </a:ext>
                  </a:extLst>
                </p:cNvPr>
                <p:cNvSpPr/>
                <p:nvPr/>
              </p:nvSpPr>
              <p:spPr>
                <a:xfrm rot="18956815">
                  <a:off x="3630519" y="616404"/>
                  <a:ext cx="438772" cy="2167676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BE35B269-E71B-4B6A-81F7-17AE52BCB6EA}"/>
                    </a:ext>
                  </a:extLst>
                </p:cNvPr>
                <p:cNvSpPr/>
                <p:nvPr/>
              </p:nvSpPr>
              <p:spPr>
                <a:xfrm rot="20202585">
                  <a:off x="4167361" y="459384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256DC020-29DD-462D-AD22-BEEA286C41DB}"/>
                    </a:ext>
                  </a:extLst>
                </p:cNvPr>
                <p:cNvSpPr/>
                <p:nvPr/>
              </p:nvSpPr>
              <p:spPr>
                <a:xfrm rot="965427">
                  <a:off x="6453437" y="192506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BA4F6443-CDD5-4E8B-A670-903015603939}"/>
                    </a:ext>
                  </a:extLst>
                </p:cNvPr>
                <p:cNvSpPr/>
                <p:nvPr/>
              </p:nvSpPr>
              <p:spPr>
                <a:xfrm>
                  <a:off x="5272395" y="64169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69A0B75D-91F8-4B30-A94C-7902F2079145}"/>
                    </a:ext>
                  </a:extLst>
                </p:cNvPr>
                <p:cNvSpPr/>
                <p:nvPr/>
              </p:nvSpPr>
              <p:spPr>
                <a:xfrm rot="1982706">
                  <a:off x="6779236" y="303985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EF1045C1-9B0A-4C1A-A58D-C538ECF7D36F}"/>
                    </a:ext>
                  </a:extLst>
                </p:cNvPr>
                <p:cNvSpPr/>
                <p:nvPr/>
              </p:nvSpPr>
              <p:spPr>
                <a:xfrm>
                  <a:off x="5655381" y="0"/>
                  <a:ext cx="272716" cy="1973179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5E990646-CFC7-41E7-83D4-5CB6E450F031}"/>
                    </a:ext>
                  </a:extLst>
                </p:cNvPr>
                <p:cNvSpPr/>
                <p:nvPr/>
              </p:nvSpPr>
              <p:spPr>
                <a:xfrm rot="6461643">
                  <a:off x="7649652" y="2009324"/>
                  <a:ext cx="194114" cy="243415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4DA2CD28-4600-4050-8D14-FCE15BAEA7AA}"/>
                    </a:ext>
                  </a:extLst>
                </p:cNvPr>
                <p:cNvSpPr/>
                <p:nvPr/>
              </p:nvSpPr>
              <p:spPr>
                <a:xfrm rot="7605580">
                  <a:off x="6894931" y="3277080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522720E9-3F8A-478E-B119-FC76C75279EF}"/>
                    </a:ext>
                  </a:extLst>
                </p:cNvPr>
                <p:cNvSpPr/>
                <p:nvPr/>
              </p:nvSpPr>
              <p:spPr>
                <a:xfrm rot="5400000">
                  <a:off x="7514902" y="1306684"/>
                  <a:ext cx="438772" cy="2293272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E9AF1FAD-7FDB-42A1-A816-04DC1E99D876}"/>
                    </a:ext>
                  </a:extLst>
                </p:cNvPr>
                <p:cNvSpPr/>
                <p:nvPr/>
              </p:nvSpPr>
              <p:spPr>
                <a:xfrm rot="5905028">
                  <a:off x="7333179" y="1820867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2FAA16FC-3EC1-4CCA-B20E-677D3897D42D}"/>
                    </a:ext>
                  </a:extLst>
                </p:cNvPr>
                <p:cNvSpPr/>
                <p:nvPr/>
              </p:nvSpPr>
              <p:spPr>
                <a:xfrm rot="7860539">
                  <a:off x="6744959" y="3413736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BEA1C508-6E6F-4285-96C1-E3A0443C4565}"/>
                    </a:ext>
                  </a:extLst>
                </p:cNvPr>
                <p:cNvSpPr/>
                <p:nvPr/>
              </p:nvSpPr>
              <p:spPr>
                <a:xfrm rot="6461643">
                  <a:off x="7564166" y="2315470"/>
                  <a:ext cx="285603" cy="2555613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627071B1-A801-4558-B8CD-C5B97FC71394}"/>
                    </a:ext>
                  </a:extLst>
                </p:cNvPr>
                <p:cNvSpPr/>
                <p:nvPr/>
              </p:nvSpPr>
              <p:spPr>
                <a:xfrm rot="9056650">
                  <a:off x="6356281" y="3582349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C1AF6AEF-FBE1-4468-BBA5-0EFC7378CF8F}"/>
                    </a:ext>
                  </a:extLst>
                </p:cNvPr>
                <p:cNvSpPr/>
                <p:nvPr/>
              </p:nvSpPr>
              <p:spPr>
                <a:xfrm rot="7081933">
                  <a:off x="7298417" y="2716926"/>
                  <a:ext cx="269511" cy="2424406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520F64BD-8ABA-4A73-9117-EAD9E8EDAA4D}"/>
                    </a:ext>
                  </a:extLst>
                </p:cNvPr>
                <p:cNvSpPr/>
                <p:nvPr/>
              </p:nvSpPr>
              <p:spPr>
                <a:xfrm rot="3333478">
                  <a:off x="7181880" y="828395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315224C2-8DB2-4839-A6C7-ADBAB42029BE}"/>
                    </a:ext>
                  </a:extLst>
                </p:cNvPr>
                <p:cNvSpPr/>
                <p:nvPr/>
              </p:nvSpPr>
              <p:spPr>
                <a:xfrm rot="14350597">
                  <a:off x="4094603" y="2943647"/>
                  <a:ext cx="331461" cy="184687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3FCFA9AC-66B2-4AC1-BE7D-67E9B90DBDD8}"/>
                    </a:ext>
                  </a:extLst>
                </p:cNvPr>
                <p:cNvSpPr/>
                <p:nvPr/>
              </p:nvSpPr>
              <p:spPr>
                <a:xfrm rot="14948870">
                  <a:off x="3620023" y="1796837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9E7DF199-6634-4AD9-B8B1-0CE5B8771939}"/>
                    </a:ext>
                  </a:extLst>
                </p:cNvPr>
                <p:cNvSpPr/>
                <p:nvPr/>
              </p:nvSpPr>
              <p:spPr>
                <a:xfrm rot="13475719">
                  <a:off x="4783267" y="3577399"/>
                  <a:ext cx="441292" cy="1708573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FAD3361C-C6B6-47DE-A88F-2F139B5197FC}"/>
                    </a:ext>
                  </a:extLst>
                </p:cNvPr>
                <p:cNvSpPr/>
                <p:nvPr/>
              </p:nvSpPr>
              <p:spPr>
                <a:xfrm rot="14240516">
                  <a:off x="4313006" y="3267813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F3D4D121-AC9A-4540-A79E-4E8C09ED00BB}"/>
                    </a:ext>
                  </a:extLst>
                </p:cNvPr>
                <p:cNvSpPr/>
                <p:nvPr/>
              </p:nvSpPr>
              <p:spPr>
                <a:xfrm rot="14948870">
                  <a:off x="3834151" y="2454495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909F7EB4-5691-4D12-B620-BE6AE52187BF}"/>
                    </a:ext>
                  </a:extLst>
                </p:cNvPr>
                <p:cNvSpPr/>
                <p:nvPr/>
              </p:nvSpPr>
              <p:spPr>
                <a:xfrm rot="14948870">
                  <a:off x="3718344" y="2169648"/>
                  <a:ext cx="272716" cy="1973179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ED1FF579-8CF6-4888-913A-5B1AF5E63B8B}"/>
                    </a:ext>
                  </a:extLst>
                </p:cNvPr>
                <p:cNvSpPr/>
                <p:nvPr/>
              </p:nvSpPr>
              <p:spPr>
                <a:xfrm rot="9948871">
                  <a:off x="5848776" y="3640579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2FCF6684-D042-4F27-8FD9-7B30996A7767}"/>
                    </a:ext>
                  </a:extLst>
                </p:cNvPr>
                <p:cNvSpPr/>
                <p:nvPr/>
              </p:nvSpPr>
              <p:spPr>
                <a:xfrm rot="11144982">
                  <a:off x="5511234" y="3796372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856010D9-7E97-48B8-9D96-D147324CD896}"/>
                  </a:ext>
                </a:extLst>
              </p:cNvPr>
              <p:cNvGrpSpPr/>
              <p:nvPr/>
            </p:nvGrpSpPr>
            <p:grpSpPr>
              <a:xfrm rot="19809146">
                <a:off x="2790448" y="481444"/>
                <a:ext cx="6137952" cy="5913930"/>
                <a:chOff x="2846822" y="0"/>
                <a:chExt cx="6137952" cy="5913930"/>
              </a:xfrm>
              <a:grpFill/>
            </p:grpSpPr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F6B8D467-684E-4F06-9114-9636EFA18F32}"/>
                    </a:ext>
                  </a:extLst>
                </p:cNvPr>
                <p:cNvSpPr/>
                <p:nvPr/>
              </p:nvSpPr>
              <p:spPr>
                <a:xfrm>
                  <a:off x="4877778" y="271700"/>
                  <a:ext cx="331461" cy="184687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B011AEA9-5265-44A4-9CE6-FC9F19875C03}"/>
                    </a:ext>
                  </a:extLst>
                </p:cNvPr>
                <p:cNvSpPr/>
                <p:nvPr/>
              </p:nvSpPr>
              <p:spPr>
                <a:xfrm>
                  <a:off x="6054409" y="144017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AB760A86-F402-4A97-8D42-EDF705C97CC5}"/>
                    </a:ext>
                  </a:extLst>
                </p:cNvPr>
                <p:cNvSpPr/>
                <p:nvPr/>
              </p:nvSpPr>
              <p:spPr>
                <a:xfrm rot="18956815">
                  <a:off x="3630519" y="616404"/>
                  <a:ext cx="438772" cy="2167676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017E5E84-A170-4B01-9CCE-6C0A482108D9}"/>
                    </a:ext>
                  </a:extLst>
                </p:cNvPr>
                <p:cNvSpPr/>
                <p:nvPr/>
              </p:nvSpPr>
              <p:spPr>
                <a:xfrm rot="20202585">
                  <a:off x="4167361" y="459384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0F2D08EB-8C6B-427D-A470-FEC840D02E4F}"/>
                    </a:ext>
                  </a:extLst>
                </p:cNvPr>
                <p:cNvSpPr/>
                <p:nvPr/>
              </p:nvSpPr>
              <p:spPr>
                <a:xfrm rot="965427">
                  <a:off x="6453437" y="192506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B3267F1B-1457-4BAE-A3E5-10EC99558866}"/>
                    </a:ext>
                  </a:extLst>
                </p:cNvPr>
                <p:cNvSpPr/>
                <p:nvPr/>
              </p:nvSpPr>
              <p:spPr>
                <a:xfrm>
                  <a:off x="5272395" y="64169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83860FD7-EE73-434C-8864-E0516F44814D}"/>
                    </a:ext>
                  </a:extLst>
                </p:cNvPr>
                <p:cNvSpPr/>
                <p:nvPr/>
              </p:nvSpPr>
              <p:spPr>
                <a:xfrm rot="1982706">
                  <a:off x="6779236" y="303985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51B7360B-931A-4B39-AA7B-EB5412808558}"/>
                    </a:ext>
                  </a:extLst>
                </p:cNvPr>
                <p:cNvSpPr/>
                <p:nvPr/>
              </p:nvSpPr>
              <p:spPr>
                <a:xfrm>
                  <a:off x="5655381" y="0"/>
                  <a:ext cx="272716" cy="1973179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C7FC9B15-B267-45DC-A465-1E42D247E014}"/>
                    </a:ext>
                  </a:extLst>
                </p:cNvPr>
                <p:cNvSpPr/>
                <p:nvPr/>
              </p:nvSpPr>
              <p:spPr>
                <a:xfrm rot="6461643">
                  <a:off x="7649652" y="2009324"/>
                  <a:ext cx="194114" cy="243415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EEC7A94F-E9E8-4A4D-BFE8-1786BA83E1B6}"/>
                    </a:ext>
                  </a:extLst>
                </p:cNvPr>
                <p:cNvSpPr/>
                <p:nvPr/>
              </p:nvSpPr>
              <p:spPr>
                <a:xfrm rot="7605580">
                  <a:off x="6894931" y="3277080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DC5F62FF-6C1D-40C4-BC46-99D1091F5FE6}"/>
                    </a:ext>
                  </a:extLst>
                </p:cNvPr>
                <p:cNvSpPr/>
                <p:nvPr/>
              </p:nvSpPr>
              <p:spPr>
                <a:xfrm rot="5400000">
                  <a:off x="7514902" y="1306684"/>
                  <a:ext cx="438772" cy="2293272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AD019ABA-EB95-4B2C-81CE-82E779589869}"/>
                    </a:ext>
                  </a:extLst>
                </p:cNvPr>
                <p:cNvSpPr/>
                <p:nvPr/>
              </p:nvSpPr>
              <p:spPr>
                <a:xfrm rot="5905028">
                  <a:off x="7333179" y="1820867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AA2C5AC3-07DE-4633-8544-1929E1942B8F}"/>
                    </a:ext>
                  </a:extLst>
                </p:cNvPr>
                <p:cNvSpPr/>
                <p:nvPr/>
              </p:nvSpPr>
              <p:spPr>
                <a:xfrm rot="7860539">
                  <a:off x="6744959" y="3413736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2D3B048E-CA27-480C-BA34-E43D1F4D63C6}"/>
                    </a:ext>
                  </a:extLst>
                </p:cNvPr>
                <p:cNvSpPr/>
                <p:nvPr/>
              </p:nvSpPr>
              <p:spPr>
                <a:xfrm rot="6461643">
                  <a:off x="7564166" y="2315470"/>
                  <a:ext cx="285603" cy="2555613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708AB2D6-98C1-482E-BAF9-D9158F62A06F}"/>
                    </a:ext>
                  </a:extLst>
                </p:cNvPr>
                <p:cNvSpPr/>
                <p:nvPr/>
              </p:nvSpPr>
              <p:spPr>
                <a:xfrm rot="9056650">
                  <a:off x="6356281" y="3582349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EDCF6EE1-9DAA-49F9-97C2-2926287E2E25}"/>
                    </a:ext>
                  </a:extLst>
                </p:cNvPr>
                <p:cNvSpPr/>
                <p:nvPr/>
              </p:nvSpPr>
              <p:spPr>
                <a:xfrm rot="7081933">
                  <a:off x="7298417" y="2716926"/>
                  <a:ext cx="269511" cy="2424406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45487FF5-BE7F-4D3E-9AA0-99EDA6AC77C3}"/>
                    </a:ext>
                  </a:extLst>
                </p:cNvPr>
                <p:cNvSpPr/>
                <p:nvPr/>
              </p:nvSpPr>
              <p:spPr>
                <a:xfrm rot="3333478">
                  <a:off x="7181880" y="828395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458862B3-967E-46E7-BD34-415FC2651F4B}"/>
                    </a:ext>
                  </a:extLst>
                </p:cNvPr>
                <p:cNvSpPr/>
                <p:nvPr/>
              </p:nvSpPr>
              <p:spPr>
                <a:xfrm rot="14350597">
                  <a:off x="4094603" y="2943647"/>
                  <a:ext cx="331461" cy="1846873"/>
                </a:xfrm>
                <a:custGeom>
                  <a:avLst/>
                  <a:gdLst>
                    <a:gd name="connsiteX0" fmla="*/ 192505 w 288758"/>
                    <a:gd name="connsiteY0" fmla="*/ 370999 h 1461862"/>
                    <a:gd name="connsiteX1" fmla="*/ 192505 w 288758"/>
                    <a:gd name="connsiteY1" fmla="*/ 370999 h 1461862"/>
                    <a:gd name="connsiteX2" fmla="*/ 208547 w 288758"/>
                    <a:gd name="connsiteY2" fmla="*/ 515378 h 1461862"/>
                    <a:gd name="connsiteX3" fmla="*/ 224589 w 288758"/>
                    <a:gd name="connsiteY3" fmla="*/ 611631 h 1461862"/>
                    <a:gd name="connsiteX4" fmla="*/ 240631 w 288758"/>
                    <a:gd name="connsiteY4" fmla="*/ 723926 h 1461862"/>
                    <a:gd name="connsiteX5" fmla="*/ 256673 w 288758"/>
                    <a:gd name="connsiteY5" fmla="*/ 804136 h 1461862"/>
                    <a:gd name="connsiteX6" fmla="*/ 288758 w 288758"/>
                    <a:gd name="connsiteY6" fmla="*/ 980599 h 1461862"/>
                    <a:gd name="connsiteX7" fmla="*/ 272715 w 288758"/>
                    <a:gd name="connsiteY7" fmla="*/ 1317484 h 1461862"/>
                    <a:gd name="connsiteX8" fmla="*/ 224589 w 288758"/>
                    <a:gd name="connsiteY8" fmla="*/ 1445820 h 1461862"/>
                    <a:gd name="connsiteX9" fmla="*/ 176463 w 288758"/>
                    <a:gd name="connsiteY9" fmla="*/ 1461862 h 1461862"/>
                    <a:gd name="connsiteX10" fmla="*/ 144379 w 288758"/>
                    <a:gd name="connsiteY10" fmla="*/ 1365610 h 1461862"/>
                    <a:gd name="connsiteX11" fmla="*/ 128336 w 288758"/>
                    <a:gd name="connsiteY11" fmla="*/ 1317484 h 1461862"/>
                    <a:gd name="connsiteX12" fmla="*/ 96252 w 288758"/>
                    <a:gd name="connsiteY12" fmla="*/ 1205189 h 1461862"/>
                    <a:gd name="connsiteX13" fmla="*/ 48126 w 288758"/>
                    <a:gd name="connsiteY13" fmla="*/ 932473 h 1461862"/>
                    <a:gd name="connsiteX14" fmla="*/ 32084 w 288758"/>
                    <a:gd name="connsiteY14" fmla="*/ 707884 h 1461862"/>
                    <a:gd name="connsiteX15" fmla="*/ 16042 w 288758"/>
                    <a:gd name="connsiteY15" fmla="*/ 659757 h 1461862"/>
                    <a:gd name="connsiteX16" fmla="*/ 0 w 288758"/>
                    <a:gd name="connsiteY16" fmla="*/ 50157 h 1461862"/>
                    <a:gd name="connsiteX17" fmla="*/ 16042 w 288758"/>
                    <a:gd name="connsiteY17" fmla="*/ 2031 h 1461862"/>
                    <a:gd name="connsiteX18" fmla="*/ 48126 w 288758"/>
                    <a:gd name="connsiteY18" fmla="*/ 98284 h 1461862"/>
                    <a:gd name="connsiteX19" fmla="*/ 80210 w 288758"/>
                    <a:gd name="connsiteY19" fmla="*/ 146410 h 1461862"/>
                    <a:gd name="connsiteX20" fmla="*/ 112294 w 288758"/>
                    <a:gd name="connsiteY20" fmla="*/ 242662 h 1461862"/>
                    <a:gd name="connsiteX21" fmla="*/ 144379 w 288758"/>
                    <a:gd name="connsiteY21" fmla="*/ 274747 h 1461862"/>
                    <a:gd name="connsiteX22" fmla="*/ 192505 w 288758"/>
                    <a:gd name="connsiteY22" fmla="*/ 370999 h 1461862"/>
                    <a:gd name="connsiteX23" fmla="*/ 192505 w 288758"/>
                    <a:gd name="connsiteY23" fmla="*/ 370999 h 146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8758" h="1461862">
                      <a:moveTo>
                        <a:pt x="192505" y="370999"/>
                      </a:moveTo>
                      <a:lnTo>
                        <a:pt x="192505" y="370999"/>
                      </a:lnTo>
                      <a:cubicBezTo>
                        <a:pt x="197852" y="419125"/>
                        <a:pt x="202147" y="467380"/>
                        <a:pt x="208547" y="515378"/>
                      </a:cubicBezTo>
                      <a:cubicBezTo>
                        <a:pt x="212846" y="547620"/>
                        <a:pt x="219643" y="579482"/>
                        <a:pt x="224589" y="611631"/>
                      </a:cubicBezTo>
                      <a:cubicBezTo>
                        <a:pt x="230338" y="649003"/>
                        <a:pt x="234415" y="686629"/>
                        <a:pt x="240631" y="723926"/>
                      </a:cubicBezTo>
                      <a:cubicBezTo>
                        <a:pt x="245114" y="750821"/>
                        <a:pt x="251796" y="777310"/>
                        <a:pt x="256673" y="804136"/>
                      </a:cubicBezTo>
                      <a:cubicBezTo>
                        <a:pt x="297709" y="1029836"/>
                        <a:pt x="249141" y="782528"/>
                        <a:pt x="288758" y="980599"/>
                      </a:cubicBezTo>
                      <a:cubicBezTo>
                        <a:pt x="283410" y="1092894"/>
                        <a:pt x="281338" y="1205393"/>
                        <a:pt x="272715" y="1317484"/>
                      </a:cubicBezTo>
                      <a:cubicBezTo>
                        <a:pt x="269721" y="1356402"/>
                        <a:pt x="259897" y="1417573"/>
                        <a:pt x="224589" y="1445820"/>
                      </a:cubicBezTo>
                      <a:cubicBezTo>
                        <a:pt x="211385" y="1456383"/>
                        <a:pt x="192505" y="1456515"/>
                        <a:pt x="176463" y="1461862"/>
                      </a:cubicBezTo>
                      <a:lnTo>
                        <a:pt x="144379" y="1365610"/>
                      </a:lnTo>
                      <a:cubicBezTo>
                        <a:pt x="139032" y="1349568"/>
                        <a:pt x="132437" y="1333889"/>
                        <a:pt x="128336" y="1317484"/>
                      </a:cubicBezTo>
                      <a:cubicBezTo>
                        <a:pt x="108193" y="1236910"/>
                        <a:pt x="119266" y="1274232"/>
                        <a:pt x="96252" y="1205189"/>
                      </a:cubicBezTo>
                      <a:cubicBezTo>
                        <a:pt x="61777" y="963859"/>
                        <a:pt x="88082" y="1052342"/>
                        <a:pt x="48126" y="932473"/>
                      </a:cubicBezTo>
                      <a:cubicBezTo>
                        <a:pt x="42779" y="857610"/>
                        <a:pt x="40853" y="782424"/>
                        <a:pt x="32084" y="707884"/>
                      </a:cubicBezTo>
                      <a:cubicBezTo>
                        <a:pt x="30108" y="691090"/>
                        <a:pt x="16866" y="676647"/>
                        <a:pt x="16042" y="659757"/>
                      </a:cubicBezTo>
                      <a:cubicBezTo>
                        <a:pt x="6138" y="456728"/>
                        <a:pt x="5347" y="253357"/>
                        <a:pt x="0" y="50157"/>
                      </a:cubicBezTo>
                      <a:cubicBezTo>
                        <a:pt x="5347" y="34115"/>
                        <a:pt x="4085" y="-9926"/>
                        <a:pt x="16042" y="2031"/>
                      </a:cubicBezTo>
                      <a:cubicBezTo>
                        <a:pt x="39956" y="25945"/>
                        <a:pt x="29366" y="70144"/>
                        <a:pt x="48126" y="98284"/>
                      </a:cubicBezTo>
                      <a:cubicBezTo>
                        <a:pt x="58821" y="114326"/>
                        <a:pt x="72380" y="128792"/>
                        <a:pt x="80210" y="146410"/>
                      </a:cubicBezTo>
                      <a:cubicBezTo>
                        <a:pt x="93945" y="177315"/>
                        <a:pt x="88380" y="218748"/>
                        <a:pt x="112294" y="242662"/>
                      </a:cubicBezTo>
                      <a:cubicBezTo>
                        <a:pt x="122989" y="253357"/>
                        <a:pt x="134930" y="262936"/>
                        <a:pt x="144379" y="274747"/>
                      </a:cubicBezTo>
                      <a:cubicBezTo>
                        <a:pt x="172894" y="310391"/>
                        <a:pt x="181723" y="327870"/>
                        <a:pt x="192505" y="370999"/>
                      </a:cubicBezTo>
                      <a:lnTo>
                        <a:pt x="192505" y="3709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DAE091F0-9740-4BEC-BF37-48AE88EC4607}"/>
                    </a:ext>
                  </a:extLst>
                </p:cNvPr>
                <p:cNvSpPr/>
                <p:nvPr/>
              </p:nvSpPr>
              <p:spPr>
                <a:xfrm rot="14948870">
                  <a:off x="3620023" y="1796837"/>
                  <a:ext cx="362971" cy="1909373"/>
                </a:xfrm>
                <a:custGeom>
                  <a:avLst/>
                  <a:gdLst>
                    <a:gd name="connsiteX0" fmla="*/ 32084 w 385010"/>
                    <a:gd name="connsiteY0" fmla="*/ 1380392 h 1637066"/>
                    <a:gd name="connsiteX1" fmla="*/ 32084 w 385010"/>
                    <a:gd name="connsiteY1" fmla="*/ 1380392 h 1637066"/>
                    <a:gd name="connsiteX2" fmla="*/ 240631 w 385010"/>
                    <a:gd name="connsiteY2" fmla="*/ 129108 h 1637066"/>
                    <a:gd name="connsiteX3" fmla="*/ 304800 w 385010"/>
                    <a:gd name="connsiteY3" fmla="*/ 32855 h 1637066"/>
                    <a:gd name="connsiteX4" fmla="*/ 320842 w 385010"/>
                    <a:gd name="connsiteY4" fmla="*/ 80982 h 1637066"/>
                    <a:gd name="connsiteX5" fmla="*/ 352926 w 385010"/>
                    <a:gd name="connsiteY5" fmla="*/ 129108 h 1637066"/>
                    <a:gd name="connsiteX6" fmla="*/ 385010 w 385010"/>
                    <a:gd name="connsiteY6" fmla="*/ 225361 h 1637066"/>
                    <a:gd name="connsiteX7" fmla="*/ 368968 w 385010"/>
                    <a:gd name="connsiteY7" fmla="*/ 305571 h 1637066"/>
                    <a:gd name="connsiteX8" fmla="*/ 336884 w 385010"/>
                    <a:gd name="connsiteY8" fmla="*/ 353697 h 1637066"/>
                    <a:gd name="connsiteX9" fmla="*/ 304800 w 385010"/>
                    <a:gd name="connsiteY9" fmla="*/ 530161 h 1637066"/>
                    <a:gd name="connsiteX10" fmla="*/ 288758 w 385010"/>
                    <a:gd name="connsiteY10" fmla="*/ 578287 h 1637066"/>
                    <a:gd name="connsiteX11" fmla="*/ 256674 w 385010"/>
                    <a:gd name="connsiteY11" fmla="*/ 690582 h 1637066"/>
                    <a:gd name="connsiteX12" fmla="*/ 240631 w 385010"/>
                    <a:gd name="connsiteY12" fmla="*/ 963297 h 1637066"/>
                    <a:gd name="connsiteX13" fmla="*/ 208547 w 385010"/>
                    <a:gd name="connsiteY13" fmla="*/ 1203929 h 1637066"/>
                    <a:gd name="connsiteX14" fmla="*/ 144379 w 385010"/>
                    <a:gd name="connsiteY14" fmla="*/ 1348308 h 1637066"/>
                    <a:gd name="connsiteX15" fmla="*/ 112295 w 385010"/>
                    <a:gd name="connsiteY15" fmla="*/ 1444561 h 1637066"/>
                    <a:gd name="connsiteX16" fmla="*/ 96253 w 385010"/>
                    <a:gd name="connsiteY16" fmla="*/ 1492687 h 1637066"/>
                    <a:gd name="connsiteX17" fmla="*/ 64168 w 385010"/>
                    <a:gd name="connsiteY17" fmla="*/ 1556855 h 1637066"/>
                    <a:gd name="connsiteX18" fmla="*/ 48126 w 385010"/>
                    <a:gd name="connsiteY18" fmla="*/ 1604982 h 1637066"/>
                    <a:gd name="connsiteX19" fmla="*/ 0 w 385010"/>
                    <a:gd name="connsiteY19" fmla="*/ 1637066 h 1637066"/>
                    <a:gd name="connsiteX20" fmla="*/ 48126 w 385010"/>
                    <a:gd name="connsiteY20" fmla="*/ 1444561 h 1637066"/>
                    <a:gd name="connsiteX21" fmla="*/ 32084 w 385010"/>
                    <a:gd name="connsiteY21" fmla="*/ 1380392 h 163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5010" h="1637066">
                      <a:moveTo>
                        <a:pt x="32084" y="1380392"/>
                      </a:moveTo>
                      <a:lnTo>
                        <a:pt x="32084" y="1380392"/>
                      </a:lnTo>
                      <a:cubicBezTo>
                        <a:pt x="101600" y="963297"/>
                        <a:pt x="172689" y="546462"/>
                        <a:pt x="240631" y="129108"/>
                      </a:cubicBezTo>
                      <a:cubicBezTo>
                        <a:pt x="264092" y="-15009"/>
                        <a:pt x="218555" y="-24642"/>
                        <a:pt x="304800" y="32855"/>
                      </a:cubicBezTo>
                      <a:cubicBezTo>
                        <a:pt x="310147" y="48897"/>
                        <a:pt x="313280" y="65857"/>
                        <a:pt x="320842" y="80982"/>
                      </a:cubicBezTo>
                      <a:cubicBezTo>
                        <a:pt x="329464" y="98227"/>
                        <a:pt x="345096" y="111490"/>
                        <a:pt x="352926" y="129108"/>
                      </a:cubicBezTo>
                      <a:cubicBezTo>
                        <a:pt x="366661" y="160013"/>
                        <a:pt x="385010" y="225361"/>
                        <a:pt x="385010" y="225361"/>
                      </a:cubicBezTo>
                      <a:cubicBezTo>
                        <a:pt x="379663" y="252098"/>
                        <a:pt x="378542" y="280041"/>
                        <a:pt x="368968" y="305571"/>
                      </a:cubicBezTo>
                      <a:cubicBezTo>
                        <a:pt x="362198" y="323624"/>
                        <a:pt x="343654" y="335644"/>
                        <a:pt x="336884" y="353697"/>
                      </a:cubicBezTo>
                      <a:cubicBezTo>
                        <a:pt x="328922" y="374929"/>
                        <a:pt x="308076" y="515418"/>
                        <a:pt x="304800" y="530161"/>
                      </a:cubicBezTo>
                      <a:cubicBezTo>
                        <a:pt x="301132" y="546668"/>
                        <a:pt x="293403" y="562028"/>
                        <a:pt x="288758" y="578287"/>
                      </a:cubicBezTo>
                      <a:cubicBezTo>
                        <a:pt x="248469" y="719299"/>
                        <a:pt x="295139" y="575184"/>
                        <a:pt x="256674" y="690582"/>
                      </a:cubicBezTo>
                      <a:cubicBezTo>
                        <a:pt x="251326" y="781487"/>
                        <a:pt x="247358" y="872484"/>
                        <a:pt x="240631" y="963297"/>
                      </a:cubicBezTo>
                      <a:cubicBezTo>
                        <a:pt x="235655" y="1030471"/>
                        <a:pt x="228137" y="1132098"/>
                        <a:pt x="208547" y="1203929"/>
                      </a:cubicBezTo>
                      <a:cubicBezTo>
                        <a:pt x="141117" y="1451176"/>
                        <a:pt x="211897" y="1196391"/>
                        <a:pt x="144379" y="1348308"/>
                      </a:cubicBezTo>
                      <a:cubicBezTo>
                        <a:pt x="130644" y="1379213"/>
                        <a:pt x="122990" y="1412477"/>
                        <a:pt x="112295" y="1444561"/>
                      </a:cubicBezTo>
                      <a:cubicBezTo>
                        <a:pt x="106948" y="1460603"/>
                        <a:pt x="103815" y="1477563"/>
                        <a:pt x="96253" y="1492687"/>
                      </a:cubicBezTo>
                      <a:cubicBezTo>
                        <a:pt x="85558" y="1514076"/>
                        <a:pt x="73588" y="1534874"/>
                        <a:pt x="64168" y="1556855"/>
                      </a:cubicBezTo>
                      <a:cubicBezTo>
                        <a:pt x="57507" y="1572398"/>
                        <a:pt x="58690" y="1591777"/>
                        <a:pt x="48126" y="1604982"/>
                      </a:cubicBezTo>
                      <a:cubicBezTo>
                        <a:pt x="36082" y="1620037"/>
                        <a:pt x="16042" y="1626371"/>
                        <a:pt x="0" y="1637066"/>
                      </a:cubicBezTo>
                      <a:cubicBezTo>
                        <a:pt x="21602" y="1507452"/>
                        <a:pt x="5756" y="1571672"/>
                        <a:pt x="48126" y="1444561"/>
                      </a:cubicBezTo>
                      <a:cubicBezTo>
                        <a:pt x="65859" y="1391361"/>
                        <a:pt x="34758" y="1391087"/>
                        <a:pt x="32084" y="13803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646DE39D-FF08-4B38-8AC3-C7049FA826A4}"/>
                    </a:ext>
                  </a:extLst>
                </p:cNvPr>
                <p:cNvSpPr/>
                <p:nvPr/>
              </p:nvSpPr>
              <p:spPr>
                <a:xfrm rot="13475719">
                  <a:off x="4783267" y="3577399"/>
                  <a:ext cx="441292" cy="1708573"/>
                </a:xfrm>
                <a:custGeom>
                  <a:avLst/>
                  <a:gdLst>
                    <a:gd name="connsiteX0" fmla="*/ 117357 w 438772"/>
                    <a:gd name="connsiteY0" fmla="*/ 168531 h 1278943"/>
                    <a:gd name="connsiteX1" fmla="*/ 117357 w 438772"/>
                    <a:gd name="connsiteY1" fmla="*/ 168531 h 1278943"/>
                    <a:gd name="connsiteX2" fmla="*/ 149441 w 438772"/>
                    <a:gd name="connsiteY2" fmla="*/ 72278 h 1278943"/>
                    <a:gd name="connsiteX3" fmla="*/ 181526 w 438772"/>
                    <a:gd name="connsiteY3" fmla="*/ 104362 h 1278943"/>
                    <a:gd name="connsiteX4" fmla="*/ 229652 w 438772"/>
                    <a:gd name="connsiteY4" fmla="*/ 200615 h 1278943"/>
                    <a:gd name="connsiteX5" fmla="*/ 261736 w 438772"/>
                    <a:gd name="connsiteY5" fmla="*/ 328952 h 1278943"/>
                    <a:gd name="connsiteX6" fmla="*/ 293820 w 438772"/>
                    <a:gd name="connsiteY6" fmla="*/ 521457 h 1278943"/>
                    <a:gd name="connsiteX7" fmla="*/ 309862 w 438772"/>
                    <a:gd name="connsiteY7" fmla="*/ 906468 h 1278943"/>
                    <a:gd name="connsiteX8" fmla="*/ 341947 w 438772"/>
                    <a:gd name="connsiteY8" fmla="*/ 1002720 h 1278943"/>
                    <a:gd name="connsiteX9" fmla="*/ 374031 w 438772"/>
                    <a:gd name="connsiteY9" fmla="*/ 1034805 h 1278943"/>
                    <a:gd name="connsiteX10" fmla="*/ 438199 w 438772"/>
                    <a:gd name="connsiteY10" fmla="*/ 1179183 h 1278943"/>
                    <a:gd name="connsiteX11" fmla="*/ 422157 w 438772"/>
                    <a:gd name="connsiteY11" fmla="*/ 1275436 h 1278943"/>
                    <a:gd name="connsiteX12" fmla="*/ 325905 w 438772"/>
                    <a:gd name="connsiteY12" fmla="*/ 1243352 h 1278943"/>
                    <a:gd name="connsiteX13" fmla="*/ 293820 w 438772"/>
                    <a:gd name="connsiteY13" fmla="*/ 1211268 h 1278943"/>
                    <a:gd name="connsiteX14" fmla="*/ 197568 w 438772"/>
                    <a:gd name="connsiteY14" fmla="*/ 1179183 h 1278943"/>
                    <a:gd name="connsiteX15" fmla="*/ 165483 w 438772"/>
                    <a:gd name="connsiteY15" fmla="*/ 1050847 h 1278943"/>
                    <a:gd name="connsiteX16" fmla="*/ 133399 w 438772"/>
                    <a:gd name="connsiteY16" fmla="*/ 954594 h 1278943"/>
                    <a:gd name="connsiteX17" fmla="*/ 117357 w 438772"/>
                    <a:gd name="connsiteY17" fmla="*/ 858341 h 1278943"/>
                    <a:gd name="connsiteX18" fmla="*/ 85273 w 438772"/>
                    <a:gd name="connsiteY18" fmla="*/ 713962 h 1278943"/>
                    <a:gd name="connsiteX19" fmla="*/ 69231 w 438772"/>
                    <a:gd name="connsiteY19" fmla="*/ 537499 h 1278943"/>
                    <a:gd name="connsiteX20" fmla="*/ 53189 w 438772"/>
                    <a:gd name="connsiteY20" fmla="*/ 216657 h 1278943"/>
                    <a:gd name="connsiteX21" fmla="*/ 21105 w 438772"/>
                    <a:gd name="connsiteY21" fmla="*/ 120405 h 1278943"/>
                    <a:gd name="connsiteX22" fmla="*/ 5062 w 438772"/>
                    <a:gd name="connsiteY22" fmla="*/ 72278 h 1278943"/>
                    <a:gd name="connsiteX23" fmla="*/ 101315 w 438772"/>
                    <a:gd name="connsiteY23" fmla="*/ 104362 h 1278943"/>
                    <a:gd name="connsiteX24" fmla="*/ 149441 w 438772"/>
                    <a:gd name="connsiteY24" fmla="*/ 120405 h 1278943"/>
                    <a:gd name="connsiteX25" fmla="*/ 181526 w 438772"/>
                    <a:gd name="connsiteY25" fmla="*/ 152489 h 1278943"/>
                    <a:gd name="connsiteX26" fmla="*/ 117357 w 438772"/>
                    <a:gd name="connsiteY26" fmla="*/ 168531 h 127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8772" h="1278943">
                      <a:moveTo>
                        <a:pt x="117357" y="168531"/>
                      </a:moveTo>
                      <a:lnTo>
                        <a:pt x="117357" y="168531"/>
                      </a:lnTo>
                      <a:cubicBezTo>
                        <a:pt x="146490" y="-93667"/>
                        <a:pt x="114167" y="13489"/>
                        <a:pt x="149441" y="72278"/>
                      </a:cubicBezTo>
                      <a:cubicBezTo>
                        <a:pt x="157223" y="85247"/>
                        <a:pt x="170831" y="93667"/>
                        <a:pt x="181526" y="104362"/>
                      </a:cubicBezTo>
                      <a:cubicBezTo>
                        <a:pt x="221847" y="225328"/>
                        <a:pt x="167457" y="76226"/>
                        <a:pt x="229652" y="200615"/>
                      </a:cubicBezTo>
                      <a:cubicBezTo>
                        <a:pt x="245407" y="232125"/>
                        <a:pt x="256744" y="300662"/>
                        <a:pt x="261736" y="328952"/>
                      </a:cubicBezTo>
                      <a:cubicBezTo>
                        <a:pt x="273041" y="393016"/>
                        <a:pt x="293820" y="521457"/>
                        <a:pt x="293820" y="521457"/>
                      </a:cubicBezTo>
                      <a:cubicBezTo>
                        <a:pt x="299167" y="649794"/>
                        <a:pt x="297081" y="778657"/>
                        <a:pt x="309862" y="906468"/>
                      </a:cubicBezTo>
                      <a:cubicBezTo>
                        <a:pt x="313227" y="940120"/>
                        <a:pt x="318033" y="978806"/>
                        <a:pt x="341947" y="1002720"/>
                      </a:cubicBezTo>
                      <a:lnTo>
                        <a:pt x="374031" y="1034805"/>
                      </a:lnTo>
                      <a:cubicBezTo>
                        <a:pt x="412212" y="1149348"/>
                        <a:pt x="387355" y="1102917"/>
                        <a:pt x="438199" y="1179183"/>
                      </a:cubicBezTo>
                      <a:cubicBezTo>
                        <a:pt x="432852" y="1211267"/>
                        <a:pt x="450398" y="1259298"/>
                        <a:pt x="422157" y="1275436"/>
                      </a:cubicBezTo>
                      <a:cubicBezTo>
                        <a:pt x="392794" y="1292215"/>
                        <a:pt x="325905" y="1243352"/>
                        <a:pt x="325905" y="1243352"/>
                      </a:cubicBezTo>
                      <a:cubicBezTo>
                        <a:pt x="315210" y="1232657"/>
                        <a:pt x="307348" y="1218032"/>
                        <a:pt x="293820" y="1211268"/>
                      </a:cubicBezTo>
                      <a:cubicBezTo>
                        <a:pt x="263571" y="1196143"/>
                        <a:pt x="197568" y="1179183"/>
                        <a:pt x="197568" y="1179183"/>
                      </a:cubicBezTo>
                      <a:cubicBezTo>
                        <a:pt x="148894" y="1033161"/>
                        <a:pt x="223557" y="1263783"/>
                        <a:pt x="165483" y="1050847"/>
                      </a:cubicBezTo>
                      <a:cubicBezTo>
                        <a:pt x="156584" y="1018219"/>
                        <a:pt x="133399" y="954594"/>
                        <a:pt x="133399" y="954594"/>
                      </a:cubicBezTo>
                      <a:cubicBezTo>
                        <a:pt x="128052" y="922510"/>
                        <a:pt x="124413" y="890093"/>
                        <a:pt x="117357" y="858341"/>
                      </a:cubicBezTo>
                      <a:cubicBezTo>
                        <a:pt x="87272" y="722956"/>
                        <a:pt x="111323" y="935387"/>
                        <a:pt x="85273" y="713962"/>
                      </a:cubicBezTo>
                      <a:cubicBezTo>
                        <a:pt x="78372" y="655303"/>
                        <a:pt x="73034" y="596440"/>
                        <a:pt x="69231" y="537499"/>
                      </a:cubicBezTo>
                      <a:cubicBezTo>
                        <a:pt x="62337" y="430640"/>
                        <a:pt x="65463" y="323032"/>
                        <a:pt x="53189" y="216657"/>
                      </a:cubicBezTo>
                      <a:cubicBezTo>
                        <a:pt x="49312" y="183060"/>
                        <a:pt x="31800" y="152489"/>
                        <a:pt x="21105" y="120405"/>
                      </a:cubicBezTo>
                      <a:cubicBezTo>
                        <a:pt x="15757" y="104363"/>
                        <a:pt x="-10980" y="66931"/>
                        <a:pt x="5062" y="72278"/>
                      </a:cubicBezTo>
                      <a:lnTo>
                        <a:pt x="101315" y="104362"/>
                      </a:lnTo>
                      <a:lnTo>
                        <a:pt x="149441" y="120405"/>
                      </a:lnTo>
                      <a:lnTo>
                        <a:pt x="181526" y="152489"/>
                      </a:lnTo>
                      <a:lnTo>
                        <a:pt x="117357" y="1685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821052C5-E097-414D-9088-F6B1B0F9317E}"/>
                    </a:ext>
                  </a:extLst>
                </p:cNvPr>
                <p:cNvSpPr/>
                <p:nvPr/>
              </p:nvSpPr>
              <p:spPr>
                <a:xfrm rot="14240516">
                  <a:off x="4313006" y="3267813"/>
                  <a:ext cx="403077" cy="1845205"/>
                </a:xfrm>
                <a:custGeom>
                  <a:avLst/>
                  <a:gdLst>
                    <a:gd name="connsiteX0" fmla="*/ 48127 w 403077"/>
                    <a:gd name="connsiteY0" fmla="*/ 385373 h 1845205"/>
                    <a:gd name="connsiteX1" fmla="*/ 48127 w 403077"/>
                    <a:gd name="connsiteY1" fmla="*/ 385373 h 1845205"/>
                    <a:gd name="connsiteX2" fmla="*/ 320842 w 403077"/>
                    <a:gd name="connsiteY2" fmla="*/ 1444152 h 1845205"/>
                    <a:gd name="connsiteX3" fmla="*/ 256674 w 403077"/>
                    <a:gd name="connsiteY3" fmla="*/ 1652700 h 1845205"/>
                    <a:gd name="connsiteX4" fmla="*/ 272716 w 403077"/>
                    <a:gd name="connsiteY4" fmla="*/ 1797079 h 1845205"/>
                    <a:gd name="connsiteX5" fmla="*/ 288758 w 403077"/>
                    <a:gd name="connsiteY5" fmla="*/ 1845205 h 1845205"/>
                    <a:gd name="connsiteX6" fmla="*/ 320842 w 403077"/>
                    <a:gd name="connsiteY6" fmla="*/ 1797079 h 1845205"/>
                    <a:gd name="connsiteX7" fmla="*/ 352927 w 403077"/>
                    <a:gd name="connsiteY7" fmla="*/ 1652700 h 1845205"/>
                    <a:gd name="connsiteX8" fmla="*/ 385011 w 403077"/>
                    <a:gd name="connsiteY8" fmla="*/ 1556447 h 1845205"/>
                    <a:gd name="connsiteX9" fmla="*/ 385011 w 403077"/>
                    <a:gd name="connsiteY9" fmla="*/ 1091226 h 1845205"/>
                    <a:gd name="connsiteX10" fmla="*/ 352927 w 403077"/>
                    <a:gd name="connsiteY10" fmla="*/ 978931 h 1845205"/>
                    <a:gd name="connsiteX11" fmla="*/ 336885 w 403077"/>
                    <a:gd name="connsiteY11" fmla="*/ 898721 h 1845205"/>
                    <a:gd name="connsiteX12" fmla="*/ 304800 w 403077"/>
                    <a:gd name="connsiteY12" fmla="*/ 802468 h 1845205"/>
                    <a:gd name="connsiteX13" fmla="*/ 256674 w 403077"/>
                    <a:gd name="connsiteY13" fmla="*/ 658089 h 1845205"/>
                    <a:gd name="connsiteX14" fmla="*/ 240632 w 403077"/>
                    <a:gd name="connsiteY14" fmla="*/ 609963 h 1845205"/>
                    <a:gd name="connsiteX15" fmla="*/ 224590 w 403077"/>
                    <a:gd name="connsiteY15" fmla="*/ 545795 h 1845205"/>
                    <a:gd name="connsiteX16" fmla="*/ 208548 w 403077"/>
                    <a:gd name="connsiteY16" fmla="*/ 497668 h 1845205"/>
                    <a:gd name="connsiteX17" fmla="*/ 192506 w 403077"/>
                    <a:gd name="connsiteY17" fmla="*/ 417458 h 1845205"/>
                    <a:gd name="connsiteX18" fmla="*/ 176464 w 403077"/>
                    <a:gd name="connsiteY18" fmla="*/ 369331 h 1845205"/>
                    <a:gd name="connsiteX19" fmla="*/ 128337 w 403077"/>
                    <a:gd name="connsiteY19" fmla="*/ 192868 h 1845205"/>
                    <a:gd name="connsiteX20" fmla="*/ 112295 w 403077"/>
                    <a:gd name="connsiteY20" fmla="*/ 144742 h 1845205"/>
                    <a:gd name="connsiteX21" fmla="*/ 80211 w 403077"/>
                    <a:gd name="connsiteY21" fmla="*/ 96616 h 1845205"/>
                    <a:gd name="connsiteX22" fmla="*/ 32085 w 403077"/>
                    <a:gd name="connsiteY22" fmla="*/ 363 h 1845205"/>
                    <a:gd name="connsiteX23" fmla="*/ 0 w 403077"/>
                    <a:gd name="connsiteY23" fmla="*/ 32447 h 1845205"/>
                    <a:gd name="connsiteX24" fmla="*/ 32085 w 403077"/>
                    <a:gd name="connsiteY24" fmla="*/ 257037 h 1845205"/>
                    <a:gd name="connsiteX25" fmla="*/ 48127 w 403077"/>
                    <a:gd name="connsiteY25" fmla="*/ 385373 h 184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3077" h="1845205">
                      <a:moveTo>
                        <a:pt x="48127" y="385373"/>
                      </a:moveTo>
                      <a:lnTo>
                        <a:pt x="48127" y="385373"/>
                      </a:lnTo>
                      <a:cubicBezTo>
                        <a:pt x="139032" y="738299"/>
                        <a:pt x="247609" y="1087140"/>
                        <a:pt x="320842" y="1444152"/>
                      </a:cubicBezTo>
                      <a:cubicBezTo>
                        <a:pt x="359922" y="1634667"/>
                        <a:pt x="351042" y="1621244"/>
                        <a:pt x="256674" y="1652700"/>
                      </a:cubicBezTo>
                      <a:cubicBezTo>
                        <a:pt x="262021" y="1700826"/>
                        <a:pt x="264755" y="1749315"/>
                        <a:pt x="272716" y="1797079"/>
                      </a:cubicBezTo>
                      <a:cubicBezTo>
                        <a:pt x="275496" y="1813759"/>
                        <a:pt x="271848" y="1845205"/>
                        <a:pt x="288758" y="1845205"/>
                      </a:cubicBezTo>
                      <a:cubicBezTo>
                        <a:pt x="308038" y="1845205"/>
                        <a:pt x="310147" y="1813121"/>
                        <a:pt x="320842" y="1797079"/>
                      </a:cubicBezTo>
                      <a:cubicBezTo>
                        <a:pt x="330000" y="1751289"/>
                        <a:pt x="339335" y="1698007"/>
                        <a:pt x="352927" y="1652700"/>
                      </a:cubicBezTo>
                      <a:cubicBezTo>
                        <a:pt x="362645" y="1620306"/>
                        <a:pt x="385011" y="1556447"/>
                        <a:pt x="385011" y="1556447"/>
                      </a:cubicBezTo>
                      <a:cubicBezTo>
                        <a:pt x="407700" y="1329554"/>
                        <a:pt x="410459" y="1383878"/>
                        <a:pt x="385011" y="1091226"/>
                      </a:cubicBezTo>
                      <a:cubicBezTo>
                        <a:pt x="381010" y="1045219"/>
                        <a:pt x="363560" y="1021463"/>
                        <a:pt x="352927" y="978931"/>
                      </a:cubicBezTo>
                      <a:cubicBezTo>
                        <a:pt x="346314" y="952479"/>
                        <a:pt x="344059" y="925026"/>
                        <a:pt x="336885" y="898721"/>
                      </a:cubicBezTo>
                      <a:cubicBezTo>
                        <a:pt x="327986" y="866093"/>
                        <a:pt x="315495" y="834552"/>
                        <a:pt x="304800" y="802468"/>
                      </a:cubicBezTo>
                      <a:lnTo>
                        <a:pt x="256674" y="658089"/>
                      </a:lnTo>
                      <a:cubicBezTo>
                        <a:pt x="251327" y="642047"/>
                        <a:pt x="244733" y="626368"/>
                        <a:pt x="240632" y="609963"/>
                      </a:cubicBezTo>
                      <a:cubicBezTo>
                        <a:pt x="235285" y="588574"/>
                        <a:pt x="230647" y="566994"/>
                        <a:pt x="224590" y="545795"/>
                      </a:cubicBezTo>
                      <a:cubicBezTo>
                        <a:pt x="219944" y="529536"/>
                        <a:pt x="212649" y="514073"/>
                        <a:pt x="208548" y="497668"/>
                      </a:cubicBezTo>
                      <a:cubicBezTo>
                        <a:pt x="201935" y="471216"/>
                        <a:pt x="199119" y="443910"/>
                        <a:pt x="192506" y="417458"/>
                      </a:cubicBezTo>
                      <a:cubicBezTo>
                        <a:pt x="188405" y="401053"/>
                        <a:pt x="180565" y="385736"/>
                        <a:pt x="176464" y="369331"/>
                      </a:cubicBezTo>
                      <a:cubicBezTo>
                        <a:pt x="131115" y="187938"/>
                        <a:pt x="197166" y="399357"/>
                        <a:pt x="128337" y="192868"/>
                      </a:cubicBezTo>
                      <a:cubicBezTo>
                        <a:pt x="122990" y="176826"/>
                        <a:pt x="121675" y="158812"/>
                        <a:pt x="112295" y="144742"/>
                      </a:cubicBezTo>
                      <a:lnTo>
                        <a:pt x="80211" y="96616"/>
                      </a:lnTo>
                      <a:cubicBezTo>
                        <a:pt x="74602" y="79790"/>
                        <a:pt x="54702" y="6017"/>
                        <a:pt x="32085" y="363"/>
                      </a:cubicBezTo>
                      <a:cubicBezTo>
                        <a:pt x="17412" y="-3305"/>
                        <a:pt x="10695" y="21752"/>
                        <a:pt x="0" y="32447"/>
                      </a:cubicBezTo>
                      <a:cubicBezTo>
                        <a:pt x="4750" y="70445"/>
                        <a:pt x="20518" y="210769"/>
                        <a:pt x="32085" y="257037"/>
                      </a:cubicBezTo>
                      <a:cubicBezTo>
                        <a:pt x="69242" y="405663"/>
                        <a:pt x="45453" y="363984"/>
                        <a:pt x="48127" y="3853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7C40D95A-D383-49E1-806B-E75A1CC1720E}"/>
                    </a:ext>
                  </a:extLst>
                </p:cNvPr>
                <p:cNvSpPr/>
                <p:nvPr/>
              </p:nvSpPr>
              <p:spPr>
                <a:xfrm rot="14948870">
                  <a:off x="3834151" y="2454495"/>
                  <a:ext cx="256674" cy="1989221"/>
                </a:xfrm>
                <a:custGeom>
                  <a:avLst/>
                  <a:gdLst>
                    <a:gd name="connsiteX0" fmla="*/ 80211 w 256674"/>
                    <a:gd name="connsiteY0" fmla="*/ 208548 h 1989221"/>
                    <a:gd name="connsiteX1" fmla="*/ 80211 w 256674"/>
                    <a:gd name="connsiteY1" fmla="*/ 208548 h 1989221"/>
                    <a:gd name="connsiteX2" fmla="*/ 16042 w 256674"/>
                    <a:gd name="connsiteY2" fmla="*/ 818148 h 1989221"/>
                    <a:gd name="connsiteX3" fmla="*/ 0 w 256674"/>
                    <a:gd name="connsiteY3" fmla="*/ 866274 h 1989221"/>
                    <a:gd name="connsiteX4" fmla="*/ 16042 w 256674"/>
                    <a:gd name="connsiteY4" fmla="*/ 1267326 h 1989221"/>
                    <a:gd name="connsiteX5" fmla="*/ 48126 w 256674"/>
                    <a:gd name="connsiteY5" fmla="*/ 1363579 h 1989221"/>
                    <a:gd name="connsiteX6" fmla="*/ 64168 w 256674"/>
                    <a:gd name="connsiteY6" fmla="*/ 1411705 h 1989221"/>
                    <a:gd name="connsiteX7" fmla="*/ 96253 w 256674"/>
                    <a:gd name="connsiteY7" fmla="*/ 1540042 h 1989221"/>
                    <a:gd name="connsiteX8" fmla="*/ 112295 w 256674"/>
                    <a:gd name="connsiteY8" fmla="*/ 1652337 h 1989221"/>
                    <a:gd name="connsiteX9" fmla="*/ 144379 w 256674"/>
                    <a:gd name="connsiteY9" fmla="*/ 1796716 h 1989221"/>
                    <a:gd name="connsiteX10" fmla="*/ 160421 w 256674"/>
                    <a:gd name="connsiteY10" fmla="*/ 1844842 h 1989221"/>
                    <a:gd name="connsiteX11" fmla="*/ 176463 w 256674"/>
                    <a:gd name="connsiteY11" fmla="*/ 1941095 h 1989221"/>
                    <a:gd name="connsiteX12" fmla="*/ 192505 w 256674"/>
                    <a:gd name="connsiteY12" fmla="*/ 1989221 h 1989221"/>
                    <a:gd name="connsiteX13" fmla="*/ 208547 w 256674"/>
                    <a:gd name="connsiteY13" fmla="*/ 1941095 h 1989221"/>
                    <a:gd name="connsiteX14" fmla="*/ 192505 w 256674"/>
                    <a:gd name="connsiteY14" fmla="*/ 1138990 h 1989221"/>
                    <a:gd name="connsiteX15" fmla="*/ 240632 w 256674"/>
                    <a:gd name="connsiteY15" fmla="*/ 978569 h 1989221"/>
                    <a:gd name="connsiteX16" fmla="*/ 256674 w 256674"/>
                    <a:gd name="connsiteY16" fmla="*/ 818148 h 1989221"/>
                    <a:gd name="connsiteX17" fmla="*/ 240632 w 256674"/>
                    <a:gd name="connsiteY17" fmla="*/ 657726 h 1989221"/>
                    <a:gd name="connsiteX18" fmla="*/ 208547 w 256674"/>
                    <a:gd name="connsiteY18" fmla="*/ 320842 h 1989221"/>
                    <a:gd name="connsiteX19" fmla="*/ 192505 w 256674"/>
                    <a:gd name="connsiteY19" fmla="*/ 224590 h 1989221"/>
                    <a:gd name="connsiteX20" fmla="*/ 176463 w 256674"/>
                    <a:gd name="connsiteY20" fmla="*/ 96253 h 1989221"/>
                    <a:gd name="connsiteX21" fmla="*/ 144379 w 256674"/>
                    <a:gd name="connsiteY21" fmla="*/ 0 h 1989221"/>
                    <a:gd name="connsiteX22" fmla="*/ 112295 w 256674"/>
                    <a:gd name="connsiteY22" fmla="*/ 48126 h 1989221"/>
                    <a:gd name="connsiteX23" fmla="*/ 80211 w 256674"/>
                    <a:gd name="connsiteY23" fmla="*/ 208548 h 1989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6674" h="1989221">
                      <a:moveTo>
                        <a:pt x="80211" y="208548"/>
                      </a:moveTo>
                      <a:lnTo>
                        <a:pt x="80211" y="208548"/>
                      </a:lnTo>
                      <a:cubicBezTo>
                        <a:pt x="58821" y="411748"/>
                        <a:pt x="40776" y="615328"/>
                        <a:pt x="16042" y="818148"/>
                      </a:cubicBezTo>
                      <a:cubicBezTo>
                        <a:pt x="13995" y="834933"/>
                        <a:pt x="0" y="849364"/>
                        <a:pt x="0" y="866274"/>
                      </a:cubicBezTo>
                      <a:cubicBezTo>
                        <a:pt x="0" y="1000065"/>
                        <a:pt x="3155" y="1134157"/>
                        <a:pt x="16042" y="1267326"/>
                      </a:cubicBezTo>
                      <a:cubicBezTo>
                        <a:pt x="19300" y="1300989"/>
                        <a:pt x="37431" y="1331495"/>
                        <a:pt x="48126" y="1363579"/>
                      </a:cubicBezTo>
                      <a:cubicBezTo>
                        <a:pt x="53473" y="1379621"/>
                        <a:pt x="60852" y="1395124"/>
                        <a:pt x="64168" y="1411705"/>
                      </a:cubicBezTo>
                      <a:cubicBezTo>
                        <a:pt x="83527" y="1508497"/>
                        <a:pt x="71589" y="1466049"/>
                        <a:pt x="96253" y="1540042"/>
                      </a:cubicBezTo>
                      <a:cubicBezTo>
                        <a:pt x="101600" y="1577474"/>
                        <a:pt x="106079" y="1615040"/>
                        <a:pt x="112295" y="1652337"/>
                      </a:cubicBezTo>
                      <a:cubicBezTo>
                        <a:pt x="118911" y="1692035"/>
                        <a:pt x="132842" y="1756336"/>
                        <a:pt x="144379" y="1796716"/>
                      </a:cubicBezTo>
                      <a:cubicBezTo>
                        <a:pt x="149024" y="1812975"/>
                        <a:pt x="155074" y="1828800"/>
                        <a:pt x="160421" y="1844842"/>
                      </a:cubicBezTo>
                      <a:cubicBezTo>
                        <a:pt x="165768" y="1876926"/>
                        <a:pt x="169407" y="1909343"/>
                        <a:pt x="176463" y="1941095"/>
                      </a:cubicBezTo>
                      <a:cubicBezTo>
                        <a:pt x="180131" y="1957602"/>
                        <a:pt x="175595" y="1989221"/>
                        <a:pt x="192505" y="1989221"/>
                      </a:cubicBezTo>
                      <a:cubicBezTo>
                        <a:pt x="209415" y="1989221"/>
                        <a:pt x="203200" y="1957137"/>
                        <a:pt x="208547" y="1941095"/>
                      </a:cubicBezTo>
                      <a:cubicBezTo>
                        <a:pt x="203200" y="1673727"/>
                        <a:pt x="192505" y="1406412"/>
                        <a:pt x="192505" y="1138990"/>
                      </a:cubicBezTo>
                      <a:cubicBezTo>
                        <a:pt x="192505" y="1035761"/>
                        <a:pt x="197143" y="1043801"/>
                        <a:pt x="240632" y="978569"/>
                      </a:cubicBezTo>
                      <a:cubicBezTo>
                        <a:pt x="245979" y="925095"/>
                        <a:pt x="256674" y="871888"/>
                        <a:pt x="256674" y="818148"/>
                      </a:cubicBezTo>
                      <a:cubicBezTo>
                        <a:pt x="256674" y="764407"/>
                        <a:pt x="245095" y="711281"/>
                        <a:pt x="240632" y="657726"/>
                      </a:cubicBezTo>
                      <a:cubicBezTo>
                        <a:pt x="219892" y="408839"/>
                        <a:pt x="236215" y="500677"/>
                        <a:pt x="208547" y="320842"/>
                      </a:cubicBezTo>
                      <a:cubicBezTo>
                        <a:pt x="203601" y="288694"/>
                        <a:pt x="197105" y="256790"/>
                        <a:pt x="192505" y="224590"/>
                      </a:cubicBezTo>
                      <a:cubicBezTo>
                        <a:pt x="186408" y="181911"/>
                        <a:pt x="185496" y="138408"/>
                        <a:pt x="176463" y="96253"/>
                      </a:cubicBezTo>
                      <a:cubicBezTo>
                        <a:pt x="169377" y="63184"/>
                        <a:pt x="144379" y="0"/>
                        <a:pt x="144379" y="0"/>
                      </a:cubicBezTo>
                      <a:cubicBezTo>
                        <a:pt x="133684" y="16042"/>
                        <a:pt x="116335" y="29274"/>
                        <a:pt x="112295" y="48126"/>
                      </a:cubicBezTo>
                      <a:cubicBezTo>
                        <a:pt x="99920" y="105879"/>
                        <a:pt x="85558" y="181811"/>
                        <a:pt x="80211" y="2085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5D92D6F7-0F18-41AA-BB42-2D890079CB87}"/>
                    </a:ext>
                  </a:extLst>
                </p:cNvPr>
                <p:cNvSpPr/>
                <p:nvPr/>
              </p:nvSpPr>
              <p:spPr>
                <a:xfrm rot="14948870">
                  <a:off x="3718344" y="2169648"/>
                  <a:ext cx="272716" cy="1973179"/>
                </a:xfrm>
                <a:custGeom>
                  <a:avLst/>
                  <a:gdLst>
                    <a:gd name="connsiteX0" fmla="*/ 160421 w 272716"/>
                    <a:gd name="connsiteY0" fmla="*/ 0 h 1973179"/>
                    <a:gd name="connsiteX1" fmla="*/ 160421 w 272716"/>
                    <a:gd name="connsiteY1" fmla="*/ 0 h 1973179"/>
                    <a:gd name="connsiteX2" fmla="*/ 32085 w 272716"/>
                    <a:gd name="connsiteY2" fmla="*/ 545431 h 1973179"/>
                    <a:gd name="connsiteX3" fmla="*/ 0 w 272716"/>
                    <a:gd name="connsiteY3" fmla="*/ 802105 h 1973179"/>
                    <a:gd name="connsiteX4" fmla="*/ 32085 w 272716"/>
                    <a:gd name="connsiteY4" fmla="*/ 1507958 h 1973179"/>
                    <a:gd name="connsiteX5" fmla="*/ 64169 w 272716"/>
                    <a:gd name="connsiteY5" fmla="*/ 1636295 h 1973179"/>
                    <a:gd name="connsiteX6" fmla="*/ 96253 w 272716"/>
                    <a:gd name="connsiteY6" fmla="*/ 1828800 h 1973179"/>
                    <a:gd name="connsiteX7" fmla="*/ 112295 w 272716"/>
                    <a:gd name="connsiteY7" fmla="*/ 1925053 h 1973179"/>
                    <a:gd name="connsiteX8" fmla="*/ 128337 w 272716"/>
                    <a:gd name="connsiteY8" fmla="*/ 1973179 h 1973179"/>
                    <a:gd name="connsiteX9" fmla="*/ 144379 w 272716"/>
                    <a:gd name="connsiteY9" fmla="*/ 1909010 h 1973179"/>
                    <a:gd name="connsiteX10" fmla="*/ 160421 w 272716"/>
                    <a:gd name="connsiteY10" fmla="*/ 1860884 h 1973179"/>
                    <a:gd name="connsiteX11" fmla="*/ 192506 w 272716"/>
                    <a:gd name="connsiteY11" fmla="*/ 1716505 h 1973179"/>
                    <a:gd name="connsiteX12" fmla="*/ 208548 w 272716"/>
                    <a:gd name="connsiteY12" fmla="*/ 1572126 h 1973179"/>
                    <a:gd name="connsiteX13" fmla="*/ 224590 w 272716"/>
                    <a:gd name="connsiteY13" fmla="*/ 1524000 h 1973179"/>
                    <a:gd name="connsiteX14" fmla="*/ 240632 w 272716"/>
                    <a:gd name="connsiteY14" fmla="*/ 1427747 h 1973179"/>
                    <a:gd name="connsiteX15" fmla="*/ 272716 w 272716"/>
                    <a:gd name="connsiteY15" fmla="*/ 1299410 h 1973179"/>
                    <a:gd name="connsiteX16" fmla="*/ 224590 w 272716"/>
                    <a:gd name="connsiteY16" fmla="*/ 80210 h 1973179"/>
                    <a:gd name="connsiteX17" fmla="*/ 160421 w 272716"/>
                    <a:gd name="connsiteY17" fmla="*/ 0 h 1973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2716" h="1973179">
                      <a:moveTo>
                        <a:pt x="160421" y="0"/>
                      </a:moveTo>
                      <a:lnTo>
                        <a:pt x="160421" y="0"/>
                      </a:lnTo>
                      <a:cubicBezTo>
                        <a:pt x="117642" y="181810"/>
                        <a:pt x="67212" y="361989"/>
                        <a:pt x="32085" y="545431"/>
                      </a:cubicBezTo>
                      <a:cubicBezTo>
                        <a:pt x="-45940" y="952893"/>
                        <a:pt x="52808" y="643681"/>
                        <a:pt x="0" y="802105"/>
                      </a:cubicBezTo>
                      <a:cubicBezTo>
                        <a:pt x="7285" y="1057072"/>
                        <a:pt x="-2013" y="1269277"/>
                        <a:pt x="32085" y="1507958"/>
                      </a:cubicBezTo>
                      <a:cubicBezTo>
                        <a:pt x="71858" y="1786360"/>
                        <a:pt x="26844" y="1449669"/>
                        <a:pt x="64169" y="1636295"/>
                      </a:cubicBezTo>
                      <a:cubicBezTo>
                        <a:pt x="76927" y="1700085"/>
                        <a:pt x="85558" y="1764632"/>
                        <a:pt x="96253" y="1828800"/>
                      </a:cubicBezTo>
                      <a:cubicBezTo>
                        <a:pt x="101600" y="1860884"/>
                        <a:pt x="102009" y="1894195"/>
                        <a:pt x="112295" y="1925053"/>
                      </a:cubicBezTo>
                      <a:lnTo>
                        <a:pt x="128337" y="1973179"/>
                      </a:lnTo>
                      <a:cubicBezTo>
                        <a:pt x="133684" y="1951789"/>
                        <a:pt x="138322" y="1930210"/>
                        <a:pt x="144379" y="1909010"/>
                      </a:cubicBezTo>
                      <a:cubicBezTo>
                        <a:pt x="149024" y="1892751"/>
                        <a:pt x="156753" y="1877391"/>
                        <a:pt x="160421" y="1860884"/>
                      </a:cubicBezTo>
                      <a:cubicBezTo>
                        <a:pt x="198066" y="1691486"/>
                        <a:pt x="156393" y="1824844"/>
                        <a:pt x="192506" y="1716505"/>
                      </a:cubicBezTo>
                      <a:cubicBezTo>
                        <a:pt x="197853" y="1668379"/>
                        <a:pt x="200587" y="1619890"/>
                        <a:pt x="208548" y="1572126"/>
                      </a:cubicBezTo>
                      <a:cubicBezTo>
                        <a:pt x="211328" y="1555446"/>
                        <a:pt x="220922" y="1540507"/>
                        <a:pt x="224590" y="1524000"/>
                      </a:cubicBezTo>
                      <a:cubicBezTo>
                        <a:pt x="231646" y="1492248"/>
                        <a:pt x="233817" y="1459552"/>
                        <a:pt x="240632" y="1427747"/>
                      </a:cubicBezTo>
                      <a:cubicBezTo>
                        <a:pt x="249871" y="1384630"/>
                        <a:pt x="272716" y="1299410"/>
                        <a:pt x="272716" y="1299410"/>
                      </a:cubicBezTo>
                      <a:cubicBezTo>
                        <a:pt x="203030" y="393488"/>
                        <a:pt x="276199" y="1447854"/>
                        <a:pt x="224590" y="80210"/>
                      </a:cubicBezTo>
                      <a:cubicBezTo>
                        <a:pt x="222684" y="29699"/>
                        <a:pt x="171116" y="13368"/>
                        <a:pt x="160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E374997C-672A-45D9-B106-D7F0F16904C2}"/>
                    </a:ext>
                  </a:extLst>
                </p:cNvPr>
                <p:cNvSpPr/>
                <p:nvPr/>
              </p:nvSpPr>
              <p:spPr>
                <a:xfrm rot="9948871">
                  <a:off x="5848776" y="3640579"/>
                  <a:ext cx="208547" cy="2005263"/>
                </a:xfrm>
                <a:custGeom>
                  <a:avLst/>
                  <a:gdLst>
                    <a:gd name="connsiteX0" fmla="*/ 16042 w 208547"/>
                    <a:gd name="connsiteY0" fmla="*/ 96252 h 2005263"/>
                    <a:gd name="connsiteX1" fmla="*/ 16042 w 208547"/>
                    <a:gd name="connsiteY1" fmla="*/ 96252 h 2005263"/>
                    <a:gd name="connsiteX2" fmla="*/ 64168 w 208547"/>
                    <a:gd name="connsiteY2" fmla="*/ 1299410 h 2005263"/>
                    <a:gd name="connsiteX3" fmla="*/ 48126 w 208547"/>
                    <a:gd name="connsiteY3" fmla="*/ 1636295 h 2005263"/>
                    <a:gd name="connsiteX4" fmla="*/ 16042 w 208547"/>
                    <a:gd name="connsiteY4" fmla="*/ 1764631 h 2005263"/>
                    <a:gd name="connsiteX5" fmla="*/ 0 w 208547"/>
                    <a:gd name="connsiteY5" fmla="*/ 1828800 h 2005263"/>
                    <a:gd name="connsiteX6" fmla="*/ 64168 w 208547"/>
                    <a:gd name="connsiteY6" fmla="*/ 1909010 h 2005263"/>
                    <a:gd name="connsiteX7" fmla="*/ 80211 w 208547"/>
                    <a:gd name="connsiteY7" fmla="*/ 1957137 h 2005263"/>
                    <a:gd name="connsiteX8" fmla="*/ 112295 w 208547"/>
                    <a:gd name="connsiteY8" fmla="*/ 2005263 h 2005263"/>
                    <a:gd name="connsiteX9" fmla="*/ 160421 w 208547"/>
                    <a:gd name="connsiteY9" fmla="*/ 1636295 h 2005263"/>
                    <a:gd name="connsiteX10" fmla="*/ 192505 w 208547"/>
                    <a:gd name="connsiteY10" fmla="*/ 1443789 h 2005263"/>
                    <a:gd name="connsiteX11" fmla="*/ 208547 w 208547"/>
                    <a:gd name="connsiteY11" fmla="*/ 1187116 h 2005263"/>
                    <a:gd name="connsiteX12" fmla="*/ 176463 w 208547"/>
                    <a:gd name="connsiteY12" fmla="*/ 930442 h 2005263"/>
                    <a:gd name="connsiteX13" fmla="*/ 160421 w 208547"/>
                    <a:gd name="connsiteY13" fmla="*/ 882316 h 2005263"/>
                    <a:gd name="connsiteX14" fmla="*/ 144379 w 208547"/>
                    <a:gd name="connsiteY14" fmla="*/ 737937 h 2005263"/>
                    <a:gd name="connsiteX15" fmla="*/ 112295 w 208547"/>
                    <a:gd name="connsiteY15" fmla="*/ 641684 h 2005263"/>
                    <a:gd name="connsiteX16" fmla="*/ 96253 w 208547"/>
                    <a:gd name="connsiteY16" fmla="*/ 192505 h 2005263"/>
                    <a:gd name="connsiteX17" fmla="*/ 80211 w 208547"/>
                    <a:gd name="connsiteY17" fmla="*/ 144379 h 2005263"/>
                    <a:gd name="connsiteX18" fmla="*/ 64168 w 208547"/>
                    <a:gd name="connsiteY18" fmla="*/ 0 h 2005263"/>
                    <a:gd name="connsiteX19" fmla="*/ 16042 w 208547"/>
                    <a:gd name="connsiteY19" fmla="*/ 96252 h 200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8547" h="2005263">
                      <a:moveTo>
                        <a:pt x="16042" y="96252"/>
                      </a:moveTo>
                      <a:lnTo>
                        <a:pt x="16042" y="96252"/>
                      </a:lnTo>
                      <a:cubicBezTo>
                        <a:pt x="32084" y="497305"/>
                        <a:pt x="55808" y="898124"/>
                        <a:pt x="64168" y="1299410"/>
                      </a:cubicBezTo>
                      <a:cubicBezTo>
                        <a:pt x="66510" y="1411808"/>
                        <a:pt x="59694" y="1524470"/>
                        <a:pt x="48126" y="1636295"/>
                      </a:cubicBezTo>
                      <a:cubicBezTo>
                        <a:pt x="43589" y="1680156"/>
                        <a:pt x="26737" y="1721852"/>
                        <a:pt x="16042" y="1764631"/>
                      </a:cubicBezTo>
                      <a:lnTo>
                        <a:pt x="0" y="1828800"/>
                      </a:lnTo>
                      <a:cubicBezTo>
                        <a:pt x="40322" y="1949766"/>
                        <a:pt x="-18760" y="1805351"/>
                        <a:pt x="64168" y="1909010"/>
                      </a:cubicBezTo>
                      <a:cubicBezTo>
                        <a:pt x="74732" y="1922215"/>
                        <a:pt x="72648" y="1942012"/>
                        <a:pt x="80211" y="1957137"/>
                      </a:cubicBezTo>
                      <a:cubicBezTo>
                        <a:pt x="88833" y="1974382"/>
                        <a:pt x="101600" y="1989221"/>
                        <a:pt x="112295" y="2005263"/>
                      </a:cubicBezTo>
                      <a:cubicBezTo>
                        <a:pt x="206894" y="1863364"/>
                        <a:pt x="126102" y="2002364"/>
                        <a:pt x="160421" y="1636295"/>
                      </a:cubicBezTo>
                      <a:cubicBezTo>
                        <a:pt x="166493" y="1571525"/>
                        <a:pt x="192505" y="1443789"/>
                        <a:pt x="192505" y="1443789"/>
                      </a:cubicBezTo>
                      <a:cubicBezTo>
                        <a:pt x="197852" y="1358231"/>
                        <a:pt x="208547" y="1272841"/>
                        <a:pt x="208547" y="1187116"/>
                      </a:cubicBezTo>
                      <a:cubicBezTo>
                        <a:pt x="208547" y="1117382"/>
                        <a:pt x="195543" y="1006763"/>
                        <a:pt x="176463" y="930442"/>
                      </a:cubicBezTo>
                      <a:cubicBezTo>
                        <a:pt x="172362" y="914037"/>
                        <a:pt x="165768" y="898358"/>
                        <a:pt x="160421" y="882316"/>
                      </a:cubicBezTo>
                      <a:cubicBezTo>
                        <a:pt x="155074" y="834190"/>
                        <a:pt x="153875" y="785419"/>
                        <a:pt x="144379" y="737937"/>
                      </a:cubicBezTo>
                      <a:cubicBezTo>
                        <a:pt x="137746" y="704774"/>
                        <a:pt x="112295" y="641684"/>
                        <a:pt x="112295" y="641684"/>
                      </a:cubicBezTo>
                      <a:cubicBezTo>
                        <a:pt x="106948" y="491958"/>
                        <a:pt x="105899" y="342016"/>
                        <a:pt x="96253" y="192505"/>
                      </a:cubicBezTo>
                      <a:cubicBezTo>
                        <a:pt x="95164" y="175630"/>
                        <a:pt x="82991" y="161059"/>
                        <a:pt x="80211" y="144379"/>
                      </a:cubicBezTo>
                      <a:cubicBezTo>
                        <a:pt x="72250" y="96615"/>
                        <a:pt x="69516" y="48126"/>
                        <a:pt x="64168" y="0"/>
                      </a:cubicBezTo>
                      <a:cubicBezTo>
                        <a:pt x="29118" y="52575"/>
                        <a:pt x="24063" y="80210"/>
                        <a:pt x="16042" y="962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7904842D-E6B9-484F-BD73-A38DD03F847F}"/>
                    </a:ext>
                  </a:extLst>
                </p:cNvPr>
                <p:cNvSpPr/>
                <p:nvPr/>
              </p:nvSpPr>
              <p:spPr>
                <a:xfrm rot="11144982">
                  <a:off x="5511234" y="3796372"/>
                  <a:ext cx="305418" cy="2117558"/>
                </a:xfrm>
                <a:custGeom>
                  <a:avLst/>
                  <a:gdLst>
                    <a:gd name="connsiteX0" fmla="*/ 0 w 305418"/>
                    <a:gd name="connsiteY0" fmla="*/ 48126 h 2117558"/>
                    <a:gd name="connsiteX1" fmla="*/ 0 w 305418"/>
                    <a:gd name="connsiteY1" fmla="*/ 48126 h 2117558"/>
                    <a:gd name="connsiteX2" fmla="*/ 160421 w 305418"/>
                    <a:gd name="connsiteY2" fmla="*/ 930442 h 2117558"/>
                    <a:gd name="connsiteX3" fmla="*/ 144379 w 305418"/>
                    <a:gd name="connsiteY3" fmla="*/ 1171074 h 2117558"/>
                    <a:gd name="connsiteX4" fmla="*/ 176464 w 305418"/>
                    <a:gd name="connsiteY4" fmla="*/ 1668379 h 2117558"/>
                    <a:gd name="connsiteX5" fmla="*/ 224590 w 305418"/>
                    <a:gd name="connsiteY5" fmla="*/ 1844842 h 2117558"/>
                    <a:gd name="connsiteX6" fmla="*/ 240632 w 305418"/>
                    <a:gd name="connsiteY6" fmla="*/ 1989221 h 2117558"/>
                    <a:gd name="connsiteX7" fmla="*/ 272716 w 305418"/>
                    <a:gd name="connsiteY7" fmla="*/ 2117558 h 2117558"/>
                    <a:gd name="connsiteX8" fmla="*/ 288758 w 305418"/>
                    <a:gd name="connsiteY8" fmla="*/ 1957137 h 2117558"/>
                    <a:gd name="connsiteX9" fmla="*/ 304800 w 305418"/>
                    <a:gd name="connsiteY9" fmla="*/ 1540042 h 2117558"/>
                    <a:gd name="connsiteX10" fmla="*/ 288758 w 305418"/>
                    <a:gd name="connsiteY10" fmla="*/ 1219200 h 2117558"/>
                    <a:gd name="connsiteX11" fmla="*/ 256674 w 305418"/>
                    <a:gd name="connsiteY11" fmla="*/ 433137 h 2117558"/>
                    <a:gd name="connsiteX12" fmla="*/ 240632 w 305418"/>
                    <a:gd name="connsiteY12" fmla="*/ 385011 h 2117558"/>
                    <a:gd name="connsiteX13" fmla="*/ 208548 w 305418"/>
                    <a:gd name="connsiteY13" fmla="*/ 240632 h 2117558"/>
                    <a:gd name="connsiteX14" fmla="*/ 192506 w 305418"/>
                    <a:gd name="connsiteY14" fmla="*/ 192505 h 2117558"/>
                    <a:gd name="connsiteX15" fmla="*/ 160421 w 305418"/>
                    <a:gd name="connsiteY15" fmla="*/ 160421 h 2117558"/>
                    <a:gd name="connsiteX16" fmla="*/ 96253 w 305418"/>
                    <a:gd name="connsiteY16" fmla="*/ 64168 h 2117558"/>
                    <a:gd name="connsiteX17" fmla="*/ 16042 w 305418"/>
                    <a:gd name="connsiteY17" fmla="*/ 0 h 2117558"/>
                    <a:gd name="connsiteX18" fmla="*/ 0 w 305418"/>
                    <a:gd name="connsiteY18" fmla="*/ 48126 h 2117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5418" h="2117558">
                      <a:moveTo>
                        <a:pt x="0" y="48126"/>
                      </a:moveTo>
                      <a:lnTo>
                        <a:pt x="0" y="48126"/>
                      </a:lnTo>
                      <a:cubicBezTo>
                        <a:pt x="53474" y="342231"/>
                        <a:pt x="122301" y="633955"/>
                        <a:pt x="160421" y="930442"/>
                      </a:cubicBezTo>
                      <a:cubicBezTo>
                        <a:pt x="170672" y="1010174"/>
                        <a:pt x="144379" y="1090685"/>
                        <a:pt x="144379" y="1171074"/>
                      </a:cubicBezTo>
                      <a:cubicBezTo>
                        <a:pt x="144379" y="1382028"/>
                        <a:pt x="154916" y="1485224"/>
                        <a:pt x="176464" y="1668379"/>
                      </a:cubicBezTo>
                      <a:cubicBezTo>
                        <a:pt x="193581" y="1813873"/>
                        <a:pt x="169180" y="1761728"/>
                        <a:pt x="224590" y="1844842"/>
                      </a:cubicBezTo>
                      <a:cubicBezTo>
                        <a:pt x="229937" y="1892968"/>
                        <a:pt x="232217" y="1941535"/>
                        <a:pt x="240632" y="1989221"/>
                      </a:cubicBezTo>
                      <a:cubicBezTo>
                        <a:pt x="248295" y="2032646"/>
                        <a:pt x="272716" y="2117558"/>
                        <a:pt x="272716" y="2117558"/>
                      </a:cubicBezTo>
                      <a:cubicBezTo>
                        <a:pt x="335344" y="2023616"/>
                        <a:pt x="288758" y="2116671"/>
                        <a:pt x="288758" y="1957137"/>
                      </a:cubicBezTo>
                      <a:cubicBezTo>
                        <a:pt x="288758" y="1818003"/>
                        <a:pt x="299453" y="1679074"/>
                        <a:pt x="304800" y="1540042"/>
                      </a:cubicBezTo>
                      <a:cubicBezTo>
                        <a:pt x="299453" y="1433095"/>
                        <a:pt x="292103" y="1326229"/>
                        <a:pt x="288758" y="1219200"/>
                      </a:cubicBezTo>
                      <a:cubicBezTo>
                        <a:pt x="284129" y="1071064"/>
                        <a:pt x="317477" y="676349"/>
                        <a:pt x="256674" y="433137"/>
                      </a:cubicBezTo>
                      <a:cubicBezTo>
                        <a:pt x="252573" y="416732"/>
                        <a:pt x="245277" y="401270"/>
                        <a:pt x="240632" y="385011"/>
                      </a:cubicBezTo>
                      <a:cubicBezTo>
                        <a:pt x="207698" y="269740"/>
                        <a:pt x="241626" y="372945"/>
                        <a:pt x="208548" y="240632"/>
                      </a:cubicBezTo>
                      <a:cubicBezTo>
                        <a:pt x="204447" y="224227"/>
                        <a:pt x="201206" y="207005"/>
                        <a:pt x="192506" y="192505"/>
                      </a:cubicBezTo>
                      <a:cubicBezTo>
                        <a:pt x="184724" y="179536"/>
                        <a:pt x="169496" y="172521"/>
                        <a:pt x="160421" y="160421"/>
                      </a:cubicBezTo>
                      <a:cubicBezTo>
                        <a:pt x="137285" y="129573"/>
                        <a:pt x="128337" y="85557"/>
                        <a:pt x="96253" y="64168"/>
                      </a:cubicBezTo>
                      <a:cubicBezTo>
                        <a:pt x="35542" y="23694"/>
                        <a:pt x="61760" y="45717"/>
                        <a:pt x="16042" y="0"/>
                      </a:cubicBezTo>
                      <a:lnTo>
                        <a:pt x="0" y="48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40" name="Circle: Hollow 139">
              <a:extLst>
                <a:ext uri="{FF2B5EF4-FFF2-40B4-BE49-F238E27FC236}">
                  <a16:creationId xmlns:a16="http://schemas.microsoft.com/office/drawing/2014/main" id="{59E59043-23C5-480F-B080-F01471FB5EAE}"/>
                </a:ext>
              </a:extLst>
            </p:cNvPr>
            <p:cNvSpPr/>
            <p:nvPr/>
          </p:nvSpPr>
          <p:spPr>
            <a:xfrm>
              <a:off x="3063253" y="481625"/>
              <a:ext cx="5598844" cy="5666900"/>
            </a:xfrm>
            <a:prstGeom prst="donut">
              <a:avLst>
                <a:gd name="adj" fmla="val 28362"/>
              </a:avLst>
            </a:prstGeom>
            <a:solidFill>
              <a:srgbClr val="09E8FF">
                <a:alpha val="17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41" name="Circle: Hollow 140">
              <a:extLst>
                <a:ext uri="{FF2B5EF4-FFF2-40B4-BE49-F238E27FC236}">
                  <a16:creationId xmlns:a16="http://schemas.microsoft.com/office/drawing/2014/main" id="{ED8C4B00-C7CD-4AE1-99D6-4FCED415861B}"/>
                </a:ext>
              </a:extLst>
            </p:cNvPr>
            <p:cNvSpPr/>
            <p:nvPr/>
          </p:nvSpPr>
          <p:spPr>
            <a:xfrm>
              <a:off x="4127855" y="1506374"/>
              <a:ext cx="3642454" cy="3667654"/>
            </a:xfrm>
            <a:prstGeom prst="donut">
              <a:avLst>
                <a:gd name="adj" fmla="val 35193"/>
              </a:avLst>
            </a:prstGeom>
            <a:solidFill>
              <a:srgbClr val="92D050">
                <a:alpha val="52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7D38B41-28B1-4489-BBD2-3C211DC7A7B5}"/>
                </a:ext>
              </a:extLst>
            </p:cNvPr>
            <p:cNvSpPr/>
            <p:nvPr/>
          </p:nvSpPr>
          <p:spPr>
            <a:xfrm>
              <a:off x="2776608" y="283745"/>
              <a:ext cx="6156000" cy="6156000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62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E65D61C5-FEF1-413E-91C1-21031A15722A}"/>
                </a:ext>
              </a:extLst>
            </p:cNvPr>
            <p:cNvSpPr/>
            <p:nvPr/>
          </p:nvSpPr>
          <p:spPr>
            <a:xfrm>
              <a:off x="4951255" y="2378913"/>
              <a:ext cx="1932020" cy="1932020"/>
            </a:xfrm>
            <a:prstGeom prst="ellipse">
              <a:avLst/>
            </a:prstGeom>
            <a:gradFill flip="none" rotWithShape="1">
              <a:gsLst>
                <a:gs pos="79000">
                  <a:schemeClr val="bg1">
                    <a:alpha val="0"/>
                  </a:schemeClr>
                </a:gs>
                <a:gs pos="58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46FD942-3308-4CD0-AA93-AA06426F4AA8}"/>
              </a:ext>
            </a:extLst>
          </p:cNvPr>
          <p:cNvSpPr/>
          <p:nvPr/>
        </p:nvSpPr>
        <p:spPr>
          <a:xfrm>
            <a:off x="8797078" y="1417413"/>
            <a:ext cx="1598422" cy="4425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7" name="Circle: Hollow 276">
            <a:extLst>
              <a:ext uri="{FF2B5EF4-FFF2-40B4-BE49-F238E27FC236}">
                <a16:creationId xmlns:a16="http://schemas.microsoft.com/office/drawing/2014/main" id="{86FCD98A-82C8-40A7-BEB2-E1277C0FF25A}"/>
              </a:ext>
            </a:extLst>
          </p:cNvPr>
          <p:cNvSpPr/>
          <p:nvPr/>
        </p:nvSpPr>
        <p:spPr>
          <a:xfrm>
            <a:off x="2590976" y="186683"/>
            <a:ext cx="6502437" cy="6448679"/>
          </a:xfrm>
          <a:prstGeom prst="donut">
            <a:avLst>
              <a:gd name="adj" fmla="val 5435"/>
            </a:avLst>
          </a:prstGeom>
          <a:gradFill flip="none" rotWithShape="1">
            <a:gsLst>
              <a:gs pos="45000">
                <a:schemeClr val="tx2">
                  <a:lumMod val="50000"/>
                </a:schemeClr>
              </a:gs>
              <a:gs pos="62000">
                <a:schemeClr val="tx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A6F7693B-7B3E-4DAB-B08D-6D27C09CF106}"/>
              </a:ext>
            </a:extLst>
          </p:cNvPr>
          <p:cNvSpPr/>
          <p:nvPr/>
        </p:nvSpPr>
        <p:spPr>
          <a:xfrm rot="19862883">
            <a:off x="5263963" y="2828026"/>
            <a:ext cx="639868" cy="335398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DA13ADB2-7C0C-4201-822E-DABEB6BB436C}"/>
              </a:ext>
            </a:extLst>
          </p:cNvPr>
          <p:cNvSpPr/>
          <p:nvPr/>
        </p:nvSpPr>
        <p:spPr>
          <a:xfrm rot="19862153" flipV="1">
            <a:off x="4173864" y="1661234"/>
            <a:ext cx="1153261" cy="684457"/>
          </a:xfrm>
          <a:prstGeom prst="ellipse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81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19</cp:revision>
  <dcterms:created xsi:type="dcterms:W3CDTF">2017-06-18T12:33:31Z</dcterms:created>
  <dcterms:modified xsi:type="dcterms:W3CDTF">2017-06-19T17:53:53Z</dcterms:modified>
</cp:coreProperties>
</file>