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C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84" autoAdjust="0"/>
  </p:normalViewPr>
  <p:slideViewPr>
    <p:cSldViewPr snapToGrid="0">
      <p:cViewPr varScale="1">
        <p:scale>
          <a:sx n="70" d="100"/>
          <a:sy n="70"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E74C3C"/>
              </a:solidFill>
              <a:ln w="19050">
                <a:solidFill>
                  <a:schemeClr val="lt1"/>
                </a:solidFill>
              </a:ln>
              <a:effectLst/>
            </c:spPr>
            <c:extLst>
              <c:ext xmlns:c16="http://schemas.microsoft.com/office/drawing/2014/chart" uri="{C3380CC4-5D6E-409C-BE32-E72D297353CC}">
                <c16:uniqueId val="{00000001-1F7D-4686-B906-68D2A63B9654}"/>
              </c:ext>
            </c:extLst>
          </c:dPt>
          <c:dPt>
            <c:idx val="1"/>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2-1F7D-4686-B906-68D2A63B9654}"/>
              </c:ext>
            </c:extLst>
          </c:dPt>
          <c:dPt>
            <c:idx val="2"/>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1F7D-4686-B906-68D2A63B9654}"/>
              </c:ext>
            </c:extLst>
          </c:dPt>
          <c:dPt>
            <c:idx val="3"/>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4-1F7D-4686-B906-68D2A63B9654}"/>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1F7D-4686-B906-68D2A63B965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2DB94-E9AB-46A9-A7C2-3478C4C64B20}" type="datetimeFigureOut">
              <a:rPr lang="en-IN" smtClean="0"/>
              <a:t>24-05-2017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850191-A830-4129-ABBB-B2ACA85F92DD}" type="slidenum">
              <a:rPr lang="en-IN" smtClean="0"/>
              <a:t>‹#›</a:t>
            </a:fld>
            <a:endParaRPr lang="en-IN"/>
          </a:p>
        </p:txBody>
      </p:sp>
    </p:spTree>
    <p:extLst>
      <p:ext uri="{BB962C8B-B14F-4D97-AF65-F5344CB8AC3E}">
        <p14:creationId xmlns:p14="http://schemas.microsoft.com/office/powerpoint/2010/main" val="3635517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231 76 60</a:t>
            </a:r>
          </a:p>
          <a:p>
            <a:r>
              <a:rPr lang="en-IN" dirty="0"/>
              <a:t>Lorem ipsum </a:t>
            </a:r>
            <a:r>
              <a:rPr lang="en-IN" dirty="0" err="1"/>
              <a:t>dolor</a:t>
            </a:r>
            <a:r>
              <a:rPr lang="en-IN" dirty="0"/>
              <a:t> sit </a:t>
            </a:r>
            <a:r>
              <a:rPr lang="en-IN" dirty="0" err="1"/>
              <a:t>amet</a:t>
            </a:r>
            <a:r>
              <a:rPr lang="en-IN" dirty="0"/>
              <a:t>, </a:t>
            </a:r>
            <a:r>
              <a:rPr lang="en-IN" dirty="0" err="1"/>
              <a:t>consectetur</a:t>
            </a:r>
            <a:r>
              <a:rPr lang="en-IN" dirty="0"/>
              <a:t> </a:t>
            </a:r>
            <a:r>
              <a:rPr lang="en-IN" dirty="0" err="1"/>
              <a:t>adipiscing</a:t>
            </a:r>
            <a:r>
              <a:rPr lang="en-IN" dirty="0"/>
              <a:t> </a:t>
            </a:r>
            <a:r>
              <a:rPr lang="en-IN" dirty="0" err="1"/>
              <a:t>elit</a:t>
            </a:r>
            <a:r>
              <a:rPr lang="en-IN" dirty="0"/>
              <a:t>, </a:t>
            </a:r>
            <a:r>
              <a:rPr lang="en-IN" dirty="0" err="1"/>
              <a:t>sed</a:t>
            </a:r>
            <a:r>
              <a:rPr lang="en-IN" dirty="0"/>
              <a:t> do </a:t>
            </a:r>
            <a:r>
              <a:rPr lang="en-IN" dirty="0" err="1"/>
              <a:t>eiusmod</a:t>
            </a:r>
            <a:r>
              <a:rPr lang="en-IN" dirty="0"/>
              <a:t> </a:t>
            </a:r>
            <a:r>
              <a:rPr lang="en-IN" dirty="0" err="1"/>
              <a:t>tempor</a:t>
            </a:r>
            <a:r>
              <a:rPr lang="en-IN" dirty="0"/>
              <a:t> </a:t>
            </a:r>
            <a:r>
              <a:rPr lang="en-IN" dirty="0" err="1"/>
              <a:t>incididunt</a:t>
            </a:r>
            <a:r>
              <a:rPr lang="en-IN" dirty="0"/>
              <a:t> </a:t>
            </a:r>
            <a:r>
              <a:rPr lang="en-IN" dirty="0" err="1"/>
              <a:t>ut</a:t>
            </a:r>
            <a:r>
              <a:rPr lang="en-IN" dirty="0"/>
              <a:t> </a:t>
            </a:r>
            <a:r>
              <a:rPr lang="en-IN" dirty="0" err="1"/>
              <a:t>labore</a:t>
            </a:r>
            <a:r>
              <a:rPr lang="en-IN" dirty="0"/>
              <a:t> et </a:t>
            </a:r>
            <a:r>
              <a:rPr lang="en-IN" dirty="0" err="1"/>
              <a:t>dolore</a:t>
            </a:r>
            <a:r>
              <a:rPr lang="en-IN" dirty="0"/>
              <a:t> magna </a:t>
            </a:r>
            <a:r>
              <a:rPr lang="en-IN" dirty="0" err="1"/>
              <a:t>aliqua</a:t>
            </a:r>
            <a:r>
              <a:rPr lang="en-IN" dirty="0"/>
              <a:t>. </a:t>
            </a:r>
            <a:r>
              <a:rPr lang="en-IN" dirty="0" err="1"/>
              <a:t>Ut</a:t>
            </a:r>
            <a:r>
              <a:rPr lang="en-IN" dirty="0"/>
              <a:t> </a:t>
            </a:r>
            <a:r>
              <a:rPr lang="en-IN" dirty="0" err="1"/>
              <a:t>enim</a:t>
            </a:r>
            <a:r>
              <a:rPr lang="en-IN" dirty="0"/>
              <a:t> ad minim </a:t>
            </a:r>
            <a:r>
              <a:rPr lang="en-IN" dirty="0" err="1"/>
              <a:t>veniam</a:t>
            </a:r>
            <a:r>
              <a:rPr lang="en-IN" dirty="0"/>
              <a:t>, </a:t>
            </a:r>
            <a:r>
              <a:rPr lang="en-IN" dirty="0" err="1"/>
              <a:t>quis</a:t>
            </a:r>
            <a:r>
              <a:rPr lang="en-IN" dirty="0"/>
              <a:t> </a:t>
            </a:r>
            <a:r>
              <a:rPr lang="en-IN" dirty="0" err="1"/>
              <a:t>nostrud</a:t>
            </a:r>
            <a:r>
              <a:rPr lang="en-IN" dirty="0"/>
              <a:t> exercitation </a:t>
            </a:r>
            <a:r>
              <a:rPr lang="en-IN" dirty="0" err="1"/>
              <a:t>ullamco</a:t>
            </a:r>
            <a:r>
              <a:rPr lang="en-IN" dirty="0"/>
              <a:t> </a:t>
            </a:r>
            <a:r>
              <a:rPr lang="en-IN" dirty="0" err="1"/>
              <a:t>laboris</a:t>
            </a:r>
            <a:r>
              <a:rPr lang="en-IN" dirty="0"/>
              <a:t> nisi </a:t>
            </a:r>
            <a:r>
              <a:rPr lang="en-IN" dirty="0" err="1"/>
              <a:t>ut</a:t>
            </a:r>
            <a:r>
              <a:rPr lang="en-IN" dirty="0"/>
              <a:t> </a:t>
            </a:r>
            <a:r>
              <a:rPr lang="en-IN" dirty="0" err="1"/>
              <a:t>aliquip</a:t>
            </a:r>
            <a:r>
              <a:rPr lang="en-IN" dirty="0"/>
              <a:t> ex </a:t>
            </a:r>
            <a:r>
              <a:rPr lang="en-IN" dirty="0" err="1"/>
              <a:t>ea</a:t>
            </a:r>
            <a:r>
              <a:rPr lang="en-IN" dirty="0"/>
              <a:t> </a:t>
            </a:r>
            <a:r>
              <a:rPr lang="en-IN" dirty="0" err="1"/>
              <a:t>commodo</a:t>
            </a:r>
            <a:r>
              <a:rPr lang="en-IN" dirty="0"/>
              <a:t> </a:t>
            </a:r>
            <a:r>
              <a:rPr lang="en-IN" dirty="0" err="1"/>
              <a:t>consequat</a:t>
            </a:r>
            <a:r>
              <a:rPr lang="en-IN" dirty="0"/>
              <a:t>. </a:t>
            </a:r>
          </a:p>
        </p:txBody>
      </p:sp>
      <p:sp>
        <p:nvSpPr>
          <p:cNvPr id="4" name="Slide Number Placeholder 3"/>
          <p:cNvSpPr>
            <a:spLocks noGrp="1"/>
          </p:cNvSpPr>
          <p:nvPr>
            <p:ph type="sldNum" sz="quarter" idx="10"/>
          </p:nvPr>
        </p:nvSpPr>
        <p:spPr/>
        <p:txBody>
          <a:bodyPr/>
          <a:lstStyle/>
          <a:p>
            <a:fld id="{94850191-A830-4129-ABBB-B2ACA85F92DD}" type="slidenum">
              <a:rPr lang="en-IN" smtClean="0"/>
              <a:t>1</a:t>
            </a:fld>
            <a:endParaRPr lang="en-IN"/>
          </a:p>
        </p:txBody>
      </p:sp>
    </p:spTree>
    <p:extLst>
      <p:ext uri="{BB962C8B-B14F-4D97-AF65-F5344CB8AC3E}">
        <p14:creationId xmlns:p14="http://schemas.microsoft.com/office/powerpoint/2010/main" val="2521730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F61C22B-8E77-4795-BFDF-277ED538B9E5}" type="datetimeFigureOut">
              <a:rPr lang="en-IN" smtClean="0"/>
              <a:t>24-05-2017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581377-9EA8-436B-8D54-8BAC82BB9F84}" type="slidenum">
              <a:rPr lang="en-IN" smtClean="0"/>
              <a:t>‹#›</a:t>
            </a:fld>
            <a:endParaRPr lang="en-IN"/>
          </a:p>
        </p:txBody>
      </p:sp>
    </p:spTree>
    <p:extLst>
      <p:ext uri="{BB962C8B-B14F-4D97-AF65-F5344CB8AC3E}">
        <p14:creationId xmlns:p14="http://schemas.microsoft.com/office/powerpoint/2010/main" val="2469591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F61C22B-8E77-4795-BFDF-277ED538B9E5}" type="datetimeFigureOut">
              <a:rPr lang="en-IN" smtClean="0"/>
              <a:t>24-05-2017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581377-9EA8-436B-8D54-8BAC82BB9F84}" type="slidenum">
              <a:rPr lang="en-IN" smtClean="0"/>
              <a:t>‹#›</a:t>
            </a:fld>
            <a:endParaRPr lang="en-IN"/>
          </a:p>
        </p:txBody>
      </p:sp>
    </p:spTree>
    <p:extLst>
      <p:ext uri="{BB962C8B-B14F-4D97-AF65-F5344CB8AC3E}">
        <p14:creationId xmlns:p14="http://schemas.microsoft.com/office/powerpoint/2010/main" val="5604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F61C22B-8E77-4795-BFDF-277ED538B9E5}" type="datetimeFigureOut">
              <a:rPr lang="en-IN" smtClean="0"/>
              <a:t>24-05-2017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581377-9EA8-436B-8D54-8BAC82BB9F84}" type="slidenum">
              <a:rPr lang="en-IN" smtClean="0"/>
              <a:t>‹#›</a:t>
            </a:fld>
            <a:endParaRPr lang="en-IN"/>
          </a:p>
        </p:txBody>
      </p:sp>
    </p:spTree>
    <p:extLst>
      <p:ext uri="{BB962C8B-B14F-4D97-AF65-F5344CB8AC3E}">
        <p14:creationId xmlns:p14="http://schemas.microsoft.com/office/powerpoint/2010/main" val="239969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F61C22B-8E77-4795-BFDF-277ED538B9E5}" type="datetimeFigureOut">
              <a:rPr lang="en-IN" smtClean="0"/>
              <a:t>24-05-2017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581377-9EA8-436B-8D54-8BAC82BB9F84}" type="slidenum">
              <a:rPr lang="en-IN" smtClean="0"/>
              <a:t>‹#›</a:t>
            </a:fld>
            <a:endParaRPr lang="en-IN"/>
          </a:p>
        </p:txBody>
      </p:sp>
    </p:spTree>
    <p:extLst>
      <p:ext uri="{BB962C8B-B14F-4D97-AF65-F5344CB8AC3E}">
        <p14:creationId xmlns:p14="http://schemas.microsoft.com/office/powerpoint/2010/main" val="3746643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1C22B-8E77-4795-BFDF-277ED538B9E5}" type="datetimeFigureOut">
              <a:rPr lang="en-IN" smtClean="0"/>
              <a:t>24-05-2017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581377-9EA8-436B-8D54-8BAC82BB9F84}" type="slidenum">
              <a:rPr lang="en-IN" smtClean="0"/>
              <a:t>‹#›</a:t>
            </a:fld>
            <a:endParaRPr lang="en-IN"/>
          </a:p>
        </p:txBody>
      </p:sp>
    </p:spTree>
    <p:extLst>
      <p:ext uri="{BB962C8B-B14F-4D97-AF65-F5344CB8AC3E}">
        <p14:creationId xmlns:p14="http://schemas.microsoft.com/office/powerpoint/2010/main" val="201524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F61C22B-8E77-4795-BFDF-277ED538B9E5}" type="datetimeFigureOut">
              <a:rPr lang="en-IN" smtClean="0"/>
              <a:t>24-05-2017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581377-9EA8-436B-8D54-8BAC82BB9F84}" type="slidenum">
              <a:rPr lang="en-IN" smtClean="0"/>
              <a:t>‹#›</a:t>
            </a:fld>
            <a:endParaRPr lang="en-IN"/>
          </a:p>
        </p:txBody>
      </p:sp>
    </p:spTree>
    <p:extLst>
      <p:ext uri="{BB962C8B-B14F-4D97-AF65-F5344CB8AC3E}">
        <p14:creationId xmlns:p14="http://schemas.microsoft.com/office/powerpoint/2010/main" val="180202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F61C22B-8E77-4795-BFDF-277ED538B9E5}" type="datetimeFigureOut">
              <a:rPr lang="en-IN" smtClean="0"/>
              <a:t>24-05-2017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581377-9EA8-436B-8D54-8BAC82BB9F84}" type="slidenum">
              <a:rPr lang="en-IN" smtClean="0"/>
              <a:t>‹#›</a:t>
            </a:fld>
            <a:endParaRPr lang="en-IN"/>
          </a:p>
        </p:txBody>
      </p:sp>
    </p:spTree>
    <p:extLst>
      <p:ext uri="{BB962C8B-B14F-4D97-AF65-F5344CB8AC3E}">
        <p14:creationId xmlns:p14="http://schemas.microsoft.com/office/powerpoint/2010/main" val="246132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F61C22B-8E77-4795-BFDF-277ED538B9E5}" type="datetimeFigureOut">
              <a:rPr lang="en-IN" smtClean="0"/>
              <a:t>24-05-2017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581377-9EA8-436B-8D54-8BAC82BB9F84}" type="slidenum">
              <a:rPr lang="en-IN" smtClean="0"/>
              <a:t>‹#›</a:t>
            </a:fld>
            <a:endParaRPr lang="en-IN"/>
          </a:p>
        </p:txBody>
      </p:sp>
    </p:spTree>
    <p:extLst>
      <p:ext uri="{BB962C8B-B14F-4D97-AF65-F5344CB8AC3E}">
        <p14:creationId xmlns:p14="http://schemas.microsoft.com/office/powerpoint/2010/main" val="13148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61C22B-8E77-4795-BFDF-277ED538B9E5}" type="datetimeFigureOut">
              <a:rPr lang="en-IN" smtClean="0"/>
              <a:t>24-05-2017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581377-9EA8-436B-8D54-8BAC82BB9F84}" type="slidenum">
              <a:rPr lang="en-IN" smtClean="0"/>
              <a:t>‹#›</a:t>
            </a:fld>
            <a:endParaRPr lang="en-IN"/>
          </a:p>
        </p:txBody>
      </p:sp>
    </p:spTree>
    <p:extLst>
      <p:ext uri="{BB962C8B-B14F-4D97-AF65-F5344CB8AC3E}">
        <p14:creationId xmlns:p14="http://schemas.microsoft.com/office/powerpoint/2010/main" val="117058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1C22B-8E77-4795-BFDF-277ED538B9E5}" type="datetimeFigureOut">
              <a:rPr lang="en-IN" smtClean="0"/>
              <a:t>24-05-2017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581377-9EA8-436B-8D54-8BAC82BB9F84}" type="slidenum">
              <a:rPr lang="en-IN" smtClean="0"/>
              <a:t>‹#›</a:t>
            </a:fld>
            <a:endParaRPr lang="en-IN"/>
          </a:p>
        </p:txBody>
      </p:sp>
    </p:spTree>
    <p:extLst>
      <p:ext uri="{BB962C8B-B14F-4D97-AF65-F5344CB8AC3E}">
        <p14:creationId xmlns:p14="http://schemas.microsoft.com/office/powerpoint/2010/main" val="1773165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1C22B-8E77-4795-BFDF-277ED538B9E5}" type="datetimeFigureOut">
              <a:rPr lang="en-IN" smtClean="0"/>
              <a:t>24-05-2017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581377-9EA8-436B-8D54-8BAC82BB9F84}" type="slidenum">
              <a:rPr lang="en-IN" smtClean="0"/>
              <a:t>‹#›</a:t>
            </a:fld>
            <a:endParaRPr lang="en-IN"/>
          </a:p>
        </p:txBody>
      </p:sp>
    </p:spTree>
    <p:extLst>
      <p:ext uri="{BB962C8B-B14F-4D97-AF65-F5344CB8AC3E}">
        <p14:creationId xmlns:p14="http://schemas.microsoft.com/office/powerpoint/2010/main" val="3212481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1C22B-8E77-4795-BFDF-277ED538B9E5}" type="datetimeFigureOut">
              <a:rPr lang="en-IN" smtClean="0"/>
              <a:t>24-05-2017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81377-9EA8-436B-8D54-8BAC82BB9F84}" type="slidenum">
              <a:rPr lang="en-IN" smtClean="0"/>
              <a:t>‹#›</a:t>
            </a:fld>
            <a:endParaRPr lang="en-IN"/>
          </a:p>
        </p:txBody>
      </p:sp>
    </p:spTree>
    <p:extLst>
      <p:ext uri="{BB962C8B-B14F-4D97-AF65-F5344CB8AC3E}">
        <p14:creationId xmlns:p14="http://schemas.microsoft.com/office/powerpoint/2010/main" val="35790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ight Triangle 58"/>
          <p:cNvSpPr/>
          <p:nvPr/>
        </p:nvSpPr>
        <p:spPr>
          <a:xfrm flipH="1">
            <a:off x="8185272" y="4085002"/>
            <a:ext cx="4006728" cy="2784485"/>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6955968" y="2008416"/>
            <a:ext cx="4735289" cy="584775"/>
          </a:xfrm>
          <a:prstGeom prst="rect">
            <a:avLst/>
          </a:prstGeom>
          <a:noFill/>
        </p:spPr>
        <p:txBody>
          <a:bodyPr wrap="square" rtlCol="0">
            <a:spAutoFit/>
          </a:bodyPr>
          <a:lstStyle/>
          <a:p>
            <a:r>
              <a:rPr lang="en-IN" sz="3200" spc="600" dirty="0">
                <a:solidFill>
                  <a:srgbClr val="E74C3C"/>
                </a:solidFill>
                <a:latin typeface="Open Sans Extrabold" panose="020B0906030804020204" pitchFamily="34" charset="0"/>
                <a:ea typeface="Open Sans Extrabold" panose="020B0906030804020204" pitchFamily="34" charset="0"/>
                <a:cs typeface="Open Sans Extrabold" panose="020B0906030804020204" pitchFamily="34" charset="0"/>
              </a:rPr>
              <a:t>CREATIVE VENUS</a:t>
            </a:r>
          </a:p>
        </p:txBody>
      </p:sp>
      <p:sp>
        <p:nvSpPr>
          <p:cNvPr id="12" name="TextBox 11"/>
          <p:cNvSpPr txBox="1"/>
          <p:nvPr/>
        </p:nvSpPr>
        <p:spPr>
          <a:xfrm>
            <a:off x="6955968" y="2470081"/>
            <a:ext cx="4310743" cy="338554"/>
          </a:xfrm>
          <a:prstGeom prst="rect">
            <a:avLst/>
          </a:prstGeom>
          <a:noFill/>
        </p:spPr>
        <p:txBody>
          <a:bodyPr wrap="square" rtlCol="0">
            <a:spAutoFit/>
          </a:bodyPr>
          <a:lstStyle/>
          <a:p>
            <a:r>
              <a:rPr lang="en-IN" sz="1600" spc="300" dirty="0">
                <a:solidFill>
                  <a:schemeClr val="bg2">
                    <a:lumMod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ADD SUB-HEADING HERE</a:t>
            </a:r>
          </a:p>
        </p:txBody>
      </p:sp>
      <p:sp>
        <p:nvSpPr>
          <p:cNvPr id="13" name="Rectangle 12"/>
          <p:cNvSpPr/>
          <p:nvPr/>
        </p:nvSpPr>
        <p:spPr>
          <a:xfrm>
            <a:off x="6955968" y="2931746"/>
            <a:ext cx="4539343" cy="1384995"/>
          </a:xfrm>
          <a:prstGeom prst="rect">
            <a:avLst/>
          </a:prstGeom>
        </p:spPr>
        <p:txBody>
          <a:bodyPr wrap="square">
            <a:spAutoFit/>
          </a:bodyPr>
          <a:lstStyle/>
          <a:p>
            <a:pPr algn="just"/>
            <a:r>
              <a:rPr lang="en-IN" sz="1200" spc="300"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 INCIDIDUNT UT LABORE ET DOLORE MAGNA ALIQUA. UT ENIM AD MINIM VENIAM, QUIS NOSTRUD EXERCITATION ULLAMCO LABORIS NISI UT ALIQUIP EX EA COMMODO CONSEQUAT. </a:t>
            </a:r>
          </a:p>
        </p:txBody>
      </p:sp>
      <p:grpSp>
        <p:nvGrpSpPr>
          <p:cNvPr id="16" name="Group 15"/>
          <p:cNvGrpSpPr/>
          <p:nvPr/>
        </p:nvGrpSpPr>
        <p:grpSpPr>
          <a:xfrm>
            <a:off x="10755086" y="6125735"/>
            <a:ext cx="1070428" cy="476610"/>
            <a:chOff x="10091057" y="1546751"/>
            <a:chExt cx="1036863" cy="461665"/>
          </a:xfrm>
        </p:grpSpPr>
        <p:sp>
          <p:nvSpPr>
            <p:cNvPr id="14" name="Parallelogram 13"/>
            <p:cNvSpPr/>
            <p:nvPr/>
          </p:nvSpPr>
          <p:spPr>
            <a:xfrm>
              <a:off x="10091057" y="1632857"/>
              <a:ext cx="898072" cy="375559"/>
            </a:xfrm>
            <a:prstGeom prst="parallelogram">
              <a:avLst/>
            </a:prstGeom>
            <a:noFill/>
            <a:ln>
              <a:solidFill>
                <a:srgbClr val="E74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Parallelogram 14"/>
            <p:cNvSpPr/>
            <p:nvPr/>
          </p:nvSpPr>
          <p:spPr>
            <a:xfrm>
              <a:off x="10229848" y="1546751"/>
              <a:ext cx="898072" cy="375559"/>
            </a:xfrm>
            <a:prstGeom prst="parallelogram">
              <a:avLst/>
            </a:prstGeom>
            <a:noFill/>
            <a:ln>
              <a:solidFill>
                <a:srgbClr val="E74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Rectangle: Rounded Corners 16"/>
          <p:cNvSpPr/>
          <p:nvPr/>
        </p:nvSpPr>
        <p:spPr>
          <a:xfrm>
            <a:off x="6951887" y="4547574"/>
            <a:ext cx="2404384" cy="522515"/>
          </a:xfrm>
          <a:prstGeom prst="roundRect">
            <a:avLst/>
          </a:prstGeom>
          <a:solidFill>
            <a:srgbClr val="E74C3C"/>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spc="300" dirty="0">
                <a:latin typeface="Open Sans Semibold" panose="020B0706030804020204" pitchFamily="34" charset="0"/>
                <a:ea typeface="Open Sans Semibold" panose="020B0706030804020204" pitchFamily="34" charset="0"/>
                <a:cs typeface="Open Sans Semibold" panose="020B0706030804020204" pitchFamily="34" charset="0"/>
              </a:rPr>
              <a:t>ADD TEXT HERE</a:t>
            </a:r>
          </a:p>
        </p:txBody>
      </p:sp>
      <p:grpSp>
        <p:nvGrpSpPr>
          <p:cNvPr id="65" name="Group 64"/>
          <p:cNvGrpSpPr/>
          <p:nvPr/>
        </p:nvGrpSpPr>
        <p:grpSpPr>
          <a:xfrm>
            <a:off x="-215275" y="728061"/>
            <a:ext cx="7241342" cy="5413869"/>
            <a:chOff x="-215275" y="728061"/>
            <a:chExt cx="7241342" cy="5413869"/>
          </a:xfrm>
        </p:grpSpPr>
        <p:sp>
          <p:nvSpPr>
            <p:cNvPr id="27" name="TextBox 26"/>
            <p:cNvSpPr txBox="1"/>
            <p:nvPr/>
          </p:nvSpPr>
          <p:spPr>
            <a:xfrm>
              <a:off x="4172922" y="5895709"/>
              <a:ext cx="2853145" cy="246221"/>
            </a:xfrm>
            <a:prstGeom prst="rect">
              <a:avLst/>
            </a:prstGeom>
            <a:noFill/>
          </p:spPr>
          <p:txBody>
            <a:bodyPr wrap="square" rtlCol="0">
              <a:spAutoFit/>
            </a:bodyPr>
            <a:lstStyle/>
            <a:p>
              <a:pPr algn="ctr"/>
              <a:r>
                <a:rPr lang="en-IN" sz="1000" spc="300" dirty="0">
                  <a:latin typeface="Open Sans Light" panose="020B0306030504020204" pitchFamily="34" charset="0"/>
                  <a:ea typeface="Open Sans Light" panose="020B0306030504020204" pitchFamily="34" charset="0"/>
                  <a:cs typeface="Open Sans Light" panose="020B0306030504020204" pitchFamily="34" charset="0"/>
                </a:rPr>
                <a:t>ADD SUB-HEADING HERE</a:t>
              </a:r>
            </a:p>
          </p:txBody>
        </p:sp>
        <p:grpSp>
          <p:nvGrpSpPr>
            <p:cNvPr id="57" name="Group 56"/>
            <p:cNvGrpSpPr/>
            <p:nvPr/>
          </p:nvGrpSpPr>
          <p:grpSpPr>
            <a:xfrm>
              <a:off x="-215275" y="728061"/>
              <a:ext cx="6961877" cy="5401879"/>
              <a:chOff x="-215275" y="451264"/>
              <a:chExt cx="6961877" cy="5401879"/>
            </a:xfrm>
          </p:grpSpPr>
          <p:graphicFrame>
            <p:nvGraphicFramePr>
              <p:cNvPr id="10" name="Chart 9"/>
              <p:cNvGraphicFramePr/>
              <p:nvPr>
                <p:extLst>
                  <p:ext uri="{D42A27DB-BD31-4B8C-83A1-F6EECF244321}">
                    <p14:modId xmlns:p14="http://schemas.microsoft.com/office/powerpoint/2010/main" val="3001577396"/>
                  </p:ext>
                </p:extLst>
              </p:nvPr>
            </p:nvGraphicFramePr>
            <p:xfrm>
              <a:off x="263248" y="1118400"/>
              <a:ext cx="6202866" cy="4319014"/>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p:cNvSpPr txBox="1"/>
              <p:nvPr/>
            </p:nvSpPr>
            <p:spPr>
              <a:xfrm>
                <a:off x="3868541" y="3161874"/>
                <a:ext cx="1257300" cy="646331"/>
              </a:xfrm>
              <a:prstGeom prst="rect">
                <a:avLst/>
              </a:prstGeom>
              <a:noFill/>
            </p:spPr>
            <p:txBody>
              <a:bodyPr wrap="square" rtlCol="0">
                <a:spAutoFit/>
              </a:bodyPr>
              <a:lstStyle/>
              <a:p>
                <a:pPr algn="ctr"/>
                <a:r>
                  <a:rPr lang="en-IN" sz="36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84</a:t>
                </a:r>
                <a:endParaRPr lang="en-IN"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9" name="Rectangle 18"/>
              <p:cNvSpPr/>
              <p:nvPr/>
            </p:nvSpPr>
            <p:spPr>
              <a:xfrm>
                <a:off x="3905523" y="3699892"/>
                <a:ext cx="1183337" cy="246221"/>
              </a:xfrm>
              <a:prstGeom prst="rect">
                <a:avLst/>
              </a:prstGeom>
            </p:spPr>
            <p:txBody>
              <a:bodyPr wrap="none">
                <a:spAutoFit/>
              </a:bodyPr>
              <a:lstStyle/>
              <a:p>
                <a:pPr algn="ctr"/>
                <a:r>
                  <a:rPr lang="en-IN" sz="1000" spc="3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TEXT HERE</a:t>
                </a:r>
                <a:endParaRPr lang="en-IN"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TextBox 19"/>
              <p:cNvSpPr txBox="1"/>
              <p:nvPr/>
            </p:nvSpPr>
            <p:spPr>
              <a:xfrm>
                <a:off x="1620641" y="3141410"/>
                <a:ext cx="1257300" cy="584775"/>
              </a:xfrm>
              <a:prstGeom prst="rect">
                <a:avLst/>
              </a:prstGeom>
              <a:noFill/>
            </p:spPr>
            <p:txBody>
              <a:bodyPr wrap="square" rtlCol="0">
                <a:spAutoFit/>
              </a:bodyPr>
              <a:lstStyle/>
              <a:p>
                <a:pPr algn="ctr"/>
                <a:r>
                  <a:rPr lang="en-IN" sz="32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54</a:t>
                </a:r>
                <a:endParaRPr lang="en-IN" sz="16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1" name="Rectangle 20"/>
              <p:cNvSpPr/>
              <p:nvPr/>
            </p:nvSpPr>
            <p:spPr>
              <a:xfrm>
                <a:off x="1877235" y="3679428"/>
                <a:ext cx="744113" cy="230832"/>
              </a:xfrm>
              <a:prstGeom prst="rect">
                <a:avLst/>
              </a:prstGeom>
            </p:spPr>
            <p:txBody>
              <a:bodyPr wrap="none">
                <a:spAutoFit/>
              </a:bodyPr>
              <a:lstStyle/>
              <a:p>
                <a:pPr algn="ctr"/>
                <a:r>
                  <a:rPr lang="en-IN" sz="9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TEXT HERE</a:t>
                </a:r>
              </a:p>
            </p:txBody>
          </p:sp>
          <p:sp>
            <p:nvSpPr>
              <p:cNvPr id="22" name="TextBox 21"/>
              <p:cNvSpPr txBox="1"/>
              <p:nvPr/>
            </p:nvSpPr>
            <p:spPr>
              <a:xfrm>
                <a:off x="1657623" y="1920850"/>
                <a:ext cx="1257300" cy="584775"/>
              </a:xfrm>
              <a:prstGeom prst="rect">
                <a:avLst/>
              </a:prstGeom>
              <a:noFill/>
            </p:spPr>
            <p:txBody>
              <a:bodyPr wrap="square" rtlCol="0">
                <a:spAutoFit/>
              </a:bodyPr>
              <a:lstStyle/>
              <a:p>
                <a:pPr algn="ctr"/>
                <a:r>
                  <a:rPr lang="en-IN" sz="3200" dirty="0">
                    <a:solidFill>
                      <a:schemeClr val="bg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22</a:t>
                </a:r>
                <a:endParaRPr lang="en-IN" sz="1600" dirty="0">
                  <a:solidFill>
                    <a:schemeClr val="bg1">
                      <a:lumMod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3" name="Rectangle 22"/>
              <p:cNvSpPr/>
              <p:nvPr/>
            </p:nvSpPr>
            <p:spPr>
              <a:xfrm>
                <a:off x="1914217" y="2382515"/>
                <a:ext cx="744113" cy="230832"/>
              </a:xfrm>
              <a:prstGeom prst="rect">
                <a:avLst/>
              </a:prstGeom>
            </p:spPr>
            <p:txBody>
              <a:bodyPr wrap="none">
                <a:spAutoFit/>
              </a:bodyPr>
              <a:lstStyle/>
              <a:p>
                <a:pPr algn="ctr"/>
                <a:r>
                  <a:rPr lang="en-IN" sz="9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TEXT HERE</a:t>
                </a:r>
              </a:p>
            </p:txBody>
          </p:sp>
          <p:sp>
            <p:nvSpPr>
              <p:cNvPr id="24" name="TextBox 23"/>
              <p:cNvSpPr txBox="1"/>
              <p:nvPr/>
            </p:nvSpPr>
            <p:spPr>
              <a:xfrm>
                <a:off x="2355669" y="1349337"/>
                <a:ext cx="1257300" cy="584775"/>
              </a:xfrm>
              <a:prstGeom prst="rect">
                <a:avLst/>
              </a:prstGeom>
              <a:noFill/>
            </p:spPr>
            <p:txBody>
              <a:bodyPr wrap="square" rtlCol="0">
                <a:spAutoFit/>
              </a:bodyPr>
              <a:lstStyle/>
              <a:p>
                <a:pPr algn="ctr"/>
                <a:r>
                  <a:rPr lang="en-IN" sz="3200" dirty="0">
                    <a:solidFill>
                      <a:schemeClr val="bg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21</a:t>
                </a:r>
                <a:endParaRPr lang="en-IN" sz="1600" dirty="0">
                  <a:solidFill>
                    <a:schemeClr val="bg1">
                      <a:lumMod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5" name="Rectangle 24"/>
              <p:cNvSpPr/>
              <p:nvPr/>
            </p:nvSpPr>
            <p:spPr>
              <a:xfrm>
                <a:off x="2591907" y="1788981"/>
                <a:ext cx="744113" cy="369332"/>
              </a:xfrm>
              <a:prstGeom prst="rect">
                <a:avLst/>
              </a:prstGeom>
            </p:spPr>
            <p:txBody>
              <a:bodyPr wrap="none">
                <a:spAutoFit/>
              </a:bodyPr>
              <a:lstStyle/>
              <a:p>
                <a:pPr algn="ctr"/>
                <a:r>
                  <a:rPr lang="en-IN" sz="9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TEXT HERE</a:t>
                </a:r>
              </a:p>
              <a:p>
                <a:pPr algn="ctr"/>
                <a:endParaRPr lang="en-IN" sz="900" spc="3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TextBox 25"/>
              <p:cNvSpPr txBox="1"/>
              <p:nvPr/>
            </p:nvSpPr>
            <p:spPr>
              <a:xfrm flipH="1">
                <a:off x="4425949" y="5365349"/>
                <a:ext cx="2320653" cy="261610"/>
              </a:xfrm>
              <a:prstGeom prst="rect">
                <a:avLst/>
              </a:prstGeom>
              <a:noFill/>
            </p:spPr>
            <p:txBody>
              <a:bodyPr wrap="square" rtlCol="0">
                <a:spAutoFit/>
              </a:bodyPr>
              <a:lstStyle/>
              <a:p>
                <a:pPr algn="ctr"/>
                <a:r>
                  <a:rPr lang="en-IN" sz="1100" spc="300" dirty="0">
                    <a:latin typeface="Open Sans Light" panose="020B0306030504020204" pitchFamily="34" charset="0"/>
                    <a:ea typeface="Open Sans Light" panose="020B0306030504020204" pitchFamily="34" charset="0"/>
                    <a:cs typeface="Open Sans Light" panose="020B0306030504020204" pitchFamily="34" charset="0"/>
                  </a:rPr>
                  <a:t>ENTER DATA</a:t>
                </a:r>
              </a:p>
            </p:txBody>
          </p:sp>
          <p:sp>
            <p:nvSpPr>
              <p:cNvPr id="28" name="TextBox 27"/>
              <p:cNvSpPr txBox="1"/>
              <p:nvPr/>
            </p:nvSpPr>
            <p:spPr>
              <a:xfrm flipH="1">
                <a:off x="50971" y="5353006"/>
                <a:ext cx="2320653" cy="261610"/>
              </a:xfrm>
              <a:prstGeom prst="rect">
                <a:avLst/>
              </a:prstGeom>
              <a:noFill/>
            </p:spPr>
            <p:txBody>
              <a:bodyPr wrap="square" rtlCol="0">
                <a:spAutoFit/>
              </a:bodyPr>
              <a:lstStyle/>
              <a:p>
                <a:pPr algn="ctr"/>
                <a:r>
                  <a:rPr lang="en-IN" sz="1100" spc="300" dirty="0">
                    <a:latin typeface="Open Sans Light" panose="020B0306030504020204" pitchFamily="34" charset="0"/>
                    <a:ea typeface="Open Sans Light" panose="020B0306030504020204" pitchFamily="34" charset="0"/>
                    <a:cs typeface="Open Sans Light" panose="020B0306030504020204" pitchFamily="34" charset="0"/>
                  </a:rPr>
                  <a:t>ENTER DATA</a:t>
                </a:r>
              </a:p>
            </p:txBody>
          </p:sp>
          <p:sp>
            <p:nvSpPr>
              <p:cNvPr id="29" name="TextBox 28"/>
              <p:cNvSpPr txBox="1"/>
              <p:nvPr/>
            </p:nvSpPr>
            <p:spPr>
              <a:xfrm>
                <a:off x="-215275" y="5606922"/>
                <a:ext cx="2853145" cy="246221"/>
              </a:xfrm>
              <a:prstGeom prst="rect">
                <a:avLst/>
              </a:prstGeom>
              <a:noFill/>
            </p:spPr>
            <p:txBody>
              <a:bodyPr wrap="square" rtlCol="0">
                <a:spAutoFit/>
              </a:bodyPr>
              <a:lstStyle/>
              <a:p>
                <a:pPr algn="ctr"/>
                <a:r>
                  <a:rPr lang="en-IN" sz="1000" spc="300" dirty="0">
                    <a:latin typeface="Open Sans Light" panose="020B0306030504020204" pitchFamily="34" charset="0"/>
                    <a:ea typeface="Open Sans Light" panose="020B0306030504020204" pitchFamily="34" charset="0"/>
                    <a:cs typeface="Open Sans Light" panose="020B0306030504020204" pitchFamily="34" charset="0"/>
                  </a:rPr>
                  <a:t>ADD SUB-HEADING HERE</a:t>
                </a:r>
              </a:p>
            </p:txBody>
          </p:sp>
          <p:sp>
            <p:nvSpPr>
              <p:cNvPr id="30" name="TextBox 29"/>
              <p:cNvSpPr txBox="1"/>
              <p:nvPr/>
            </p:nvSpPr>
            <p:spPr>
              <a:xfrm flipH="1">
                <a:off x="3965514" y="451264"/>
                <a:ext cx="2320653" cy="261610"/>
              </a:xfrm>
              <a:prstGeom prst="rect">
                <a:avLst/>
              </a:prstGeom>
              <a:noFill/>
            </p:spPr>
            <p:txBody>
              <a:bodyPr wrap="square" rtlCol="0">
                <a:spAutoFit/>
              </a:bodyPr>
              <a:lstStyle/>
              <a:p>
                <a:pPr algn="ctr"/>
                <a:r>
                  <a:rPr lang="en-IN" sz="1100" spc="300" dirty="0">
                    <a:latin typeface="Open Sans Light" panose="020B0306030504020204" pitchFamily="34" charset="0"/>
                    <a:ea typeface="Open Sans Light" panose="020B0306030504020204" pitchFamily="34" charset="0"/>
                    <a:cs typeface="Open Sans Light" panose="020B0306030504020204" pitchFamily="34" charset="0"/>
                  </a:rPr>
                  <a:t>ENTER DATA</a:t>
                </a:r>
              </a:p>
            </p:txBody>
          </p:sp>
          <p:sp>
            <p:nvSpPr>
              <p:cNvPr id="31" name="TextBox 30"/>
              <p:cNvSpPr txBox="1"/>
              <p:nvPr/>
            </p:nvSpPr>
            <p:spPr>
              <a:xfrm>
                <a:off x="3699268" y="705180"/>
                <a:ext cx="2853145" cy="246221"/>
              </a:xfrm>
              <a:prstGeom prst="rect">
                <a:avLst/>
              </a:prstGeom>
              <a:noFill/>
            </p:spPr>
            <p:txBody>
              <a:bodyPr wrap="square" rtlCol="0">
                <a:spAutoFit/>
              </a:bodyPr>
              <a:lstStyle/>
              <a:p>
                <a:pPr algn="ctr"/>
                <a:r>
                  <a:rPr lang="en-IN" sz="1000" spc="300" dirty="0">
                    <a:latin typeface="Open Sans Light" panose="020B0306030504020204" pitchFamily="34" charset="0"/>
                    <a:ea typeface="Open Sans Light" panose="020B0306030504020204" pitchFamily="34" charset="0"/>
                    <a:cs typeface="Open Sans Light" panose="020B0306030504020204" pitchFamily="34" charset="0"/>
                  </a:rPr>
                  <a:t>ADD SUB-HEADING HERE</a:t>
                </a:r>
              </a:p>
            </p:txBody>
          </p:sp>
          <p:sp>
            <p:nvSpPr>
              <p:cNvPr id="32" name="TextBox 31"/>
              <p:cNvSpPr txBox="1"/>
              <p:nvPr/>
            </p:nvSpPr>
            <p:spPr>
              <a:xfrm flipH="1">
                <a:off x="263248" y="475320"/>
                <a:ext cx="2320653" cy="261610"/>
              </a:xfrm>
              <a:prstGeom prst="rect">
                <a:avLst/>
              </a:prstGeom>
              <a:noFill/>
            </p:spPr>
            <p:txBody>
              <a:bodyPr wrap="square" rtlCol="0">
                <a:spAutoFit/>
              </a:bodyPr>
              <a:lstStyle/>
              <a:p>
                <a:pPr algn="ctr"/>
                <a:r>
                  <a:rPr lang="en-IN" sz="1100" spc="300" dirty="0">
                    <a:latin typeface="Open Sans Light" panose="020B0306030504020204" pitchFamily="34" charset="0"/>
                    <a:ea typeface="Open Sans Light" panose="020B0306030504020204" pitchFamily="34" charset="0"/>
                    <a:cs typeface="Open Sans Light" panose="020B0306030504020204" pitchFamily="34" charset="0"/>
                  </a:rPr>
                  <a:t>ENTER DATA</a:t>
                </a:r>
              </a:p>
            </p:txBody>
          </p:sp>
          <p:sp>
            <p:nvSpPr>
              <p:cNvPr id="33" name="TextBox 32"/>
              <p:cNvSpPr txBox="1"/>
              <p:nvPr/>
            </p:nvSpPr>
            <p:spPr>
              <a:xfrm>
                <a:off x="-2998" y="729236"/>
                <a:ext cx="2853145" cy="246221"/>
              </a:xfrm>
              <a:prstGeom prst="rect">
                <a:avLst/>
              </a:prstGeom>
              <a:noFill/>
            </p:spPr>
            <p:txBody>
              <a:bodyPr wrap="square" rtlCol="0">
                <a:spAutoFit/>
              </a:bodyPr>
              <a:lstStyle/>
              <a:p>
                <a:pPr algn="ctr"/>
                <a:r>
                  <a:rPr lang="en-IN" sz="1000" spc="300" dirty="0">
                    <a:latin typeface="Open Sans Light" panose="020B0306030504020204" pitchFamily="34" charset="0"/>
                    <a:ea typeface="Open Sans Light" panose="020B0306030504020204" pitchFamily="34" charset="0"/>
                    <a:cs typeface="Open Sans Light" panose="020B0306030504020204" pitchFamily="34" charset="0"/>
                  </a:rPr>
                  <a:t>ADD SUB-HEADING HERE</a:t>
                </a:r>
              </a:p>
            </p:txBody>
          </p:sp>
          <p:cxnSp>
            <p:nvCxnSpPr>
              <p:cNvPr id="35" name="Connector: Elbow 34"/>
              <p:cNvCxnSpPr>
                <a:cxnSpLocks/>
                <a:stCxn id="18" idx="3"/>
                <a:endCxn id="26" idx="0"/>
              </p:cNvCxnSpPr>
              <p:nvPr/>
            </p:nvCxnSpPr>
            <p:spPr>
              <a:xfrm>
                <a:off x="5125841" y="3485040"/>
                <a:ext cx="460434" cy="1880309"/>
              </a:xfrm>
              <a:prstGeom prst="bentConnector2">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20" idx="1"/>
                <a:endCxn id="28" idx="0"/>
              </p:cNvCxnSpPr>
              <p:nvPr/>
            </p:nvCxnSpPr>
            <p:spPr>
              <a:xfrm rot="10800000" flipV="1">
                <a:off x="1211297" y="3433798"/>
                <a:ext cx="409344" cy="1919208"/>
              </a:xfrm>
              <a:prstGeom prst="bentConnector2">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0" name="Connector: Elbow 39"/>
              <p:cNvCxnSpPr>
                <a:cxnSpLocks/>
                <a:stCxn id="22" idx="1"/>
                <a:endCxn id="33" idx="2"/>
              </p:cNvCxnSpPr>
              <p:nvPr/>
            </p:nvCxnSpPr>
            <p:spPr>
              <a:xfrm rot="10800000">
                <a:off x="1423575" y="975458"/>
                <a:ext cx="234048" cy="1237781"/>
              </a:xfrm>
              <a:prstGeom prst="bentConnector2">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3" name="Connector: Elbow 42"/>
              <p:cNvCxnSpPr>
                <a:cxnSpLocks/>
                <a:stCxn id="24" idx="0"/>
                <a:endCxn id="31" idx="1"/>
              </p:cNvCxnSpPr>
              <p:nvPr/>
            </p:nvCxnSpPr>
            <p:spPr>
              <a:xfrm rot="5400000" flipH="1" flipV="1">
                <a:off x="3081270" y="731340"/>
                <a:ext cx="521046" cy="714949"/>
              </a:xfrm>
              <a:prstGeom prst="bentConnector2">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grpSp>
      </p:grpSp>
      <p:sp>
        <p:nvSpPr>
          <p:cNvPr id="58" name="Right Triangle 57"/>
          <p:cNvSpPr/>
          <p:nvPr/>
        </p:nvSpPr>
        <p:spPr>
          <a:xfrm flipH="1" flipV="1">
            <a:off x="10508343" y="-2"/>
            <a:ext cx="1683657" cy="1417412"/>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TextBox 63"/>
          <p:cNvSpPr txBox="1"/>
          <p:nvPr/>
        </p:nvSpPr>
        <p:spPr>
          <a:xfrm>
            <a:off x="11691257" y="217714"/>
            <a:ext cx="268514" cy="276999"/>
          </a:xfrm>
          <a:prstGeom prst="rect">
            <a:avLst/>
          </a:prstGeom>
          <a:noFill/>
        </p:spPr>
        <p:txBody>
          <a:bodyPr wrap="square" rtlCol="0">
            <a:spAutoFit/>
          </a:bodyPr>
          <a:lstStyle/>
          <a:p>
            <a:r>
              <a:rPr lang="en-IN" sz="12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2</a:t>
            </a:r>
          </a:p>
        </p:txBody>
      </p:sp>
    </p:spTree>
    <p:extLst>
      <p:ext uri="{BB962C8B-B14F-4D97-AF65-F5344CB8AC3E}">
        <p14:creationId xmlns:p14="http://schemas.microsoft.com/office/powerpoint/2010/main" val="4150213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127</Words>
  <Application>Microsoft Office PowerPoint</Application>
  <PresentationFormat>Widescreen</PresentationFormat>
  <Paragraphs>24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Open Sans Extrabold</vt:lpstr>
      <vt:lpstr>Open Sans Light</vt:lpstr>
      <vt:lpstr>Open Sans Semibold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Pankaj Sharma</cp:lastModifiedBy>
  <cp:revision>5</cp:revision>
  <dcterms:created xsi:type="dcterms:W3CDTF">2017-05-01T16:26:52Z</dcterms:created>
  <dcterms:modified xsi:type="dcterms:W3CDTF">2017-05-24T17:11:32Z</dcterms:modified>
</cp:coreProperties>
</file>