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8F"/>
    <a:srgbClr val="138FCC"/>
    <a:srgbClr val="FFD656"/>
    <a:srgbClr val="C9D93A"/>
    <a:srgbClr val="28BCCA"/>
    <a:srgbClr val="FFA72A"/>
    <a:srgbClr val="E6E6E6"/>
    <a:srgbClr val="F0F1F3"/>
    <a:srgbClr val="C6C9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56" autoAdjust="0"/>
    <p:restoredTop sz="94660"/>
  </p:normalViewPr>
  <p:slideViewPr>
    <p:cSldViewPr snapToGrid="0">
      <p:cViewPr varScale="1">
        <p:scale>
          <a:sx n="66" d="100"/>
          <a:sy n="66" d="100"/>
        </p:scale>
        <p:origin x="112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6863-74BD-4D71-AAD2-63592C2E63D3}" type="datetimeFigureOut">
              <a:rPr lang="en-IN" smtClean="0"/>
              <a:t>09-06-2017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889E-889B-493D-B0F3-B5A14F391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95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6863-74BD-4D71-AAD2-63592C2E63D3}" type="datetimeFigureOut">
              <a:rPr lang="en-IN" smtClean="0"/>
              <a:t>09-06-2017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889E-889B-493D-B0F3-B5A14F391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24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6863-74BD-4D71-AAD2-63592C2E63D3}" type="datetimeFigureOut">
              <a:rPr lang="en-IN" smtClean="0"/>
              <a:t>09-06-2017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889E-889B-493D-B0F3-B5A14F391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22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6863-74BD-4D71-AAD2-63592C2E63D3}" type="datetimeFigureOut">
              <a:rPr lang="en-IN" smtClean="0"/>
              <a:t>09-06-2017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889E-889B-493D-B0F3-B5A14F391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15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6863-74BD-4D71-AAD2-63592C2E63D3}" type="datetimeFigureOut">
              <a:rPr lang="en-IN" smtClean="0"/>
              <a:t>09-06-2017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889E-889B-493D-B0F3-B5A14F391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51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6863-74BD-4D71-AAD2-63592C2E63D3}" type="datetimeFigureOut">
              <a:rPr lang="en-IN" smtClean="0"/>
              <a:t>09-06-2017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889E-889B-493D-B0F3-B5A14F391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24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6863-74BD-4D71-AAD2-63592C2E63D3}" type="datetimeFigureOut">
              <a:rPr lang="en-IN" smtClean="0"/>
              <a:t>09-06-2017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889E-889B-493D-B0F3-B5A14F391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04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6863-74BD-4D71-AAD2-63592C2E63D3}" type="datetimeFigureOut">
              <a:rPr lang="en-IN" smtClean="0"/>
              <a:t>09-06-2017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889E-889B-493D-B0F3-B5A14F391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81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6863-74BD-4D71-AAD2-63592C2E63D3}" type="datetimeFigureOut">
              <a:rPr lang="en-IN" smtClean="0"/>
              <a:t>09-06-2017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889E-889B-493D-B0F3-B5A14F391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69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6863-74BD-4D71-AAD2-63592C2E63D3}" type="datetimeFigureOut">
              <a:rPr lang="en-IN" smtClean="0"/>
              <a:t>09-06-2017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889E-889B-493D-B0F3-B5A14F391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18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6863-74BD-4D71-AAD2-63592C2E63D3}" type="datetimeFigureOut">
              <a:rPr lang="en-IN" smtClean="0"/>
              <a:t>09-06-2017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889E-889B-493D-B0F3-B5A14F391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41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E6863-74BD-4D71-AAD2-63592C2E63D3}" type="datetimeFigureOut">
              <a:rPr lang="en-IN" smtClean="0"/>
              <a:t>09-06-2017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D889E-889B-493D-B0F3-B5A14F391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90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0F1F3"/>
            </a:gs>
            <a:gs pos="100000">
              <a:srgbClr val="C6C9C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lowchart: Delay 75"/>
          <p:cNvSpPr/>
          <p:nvPr/>
        </p:nvSpPr>
        <p:spPr>
          <a:xfrm>
            <a:off x="4768793" y="3096966"/>
            <a:ext cx="584779" cy="693066"/>
          </a:xfrm>
          <a:prstGeom prst="flowChartDelay">
            <a:avLst/>
          </a:prstGeom>
          <a:solidFill>
            <a:srgbClr val="FFA72A"/>
          </a:solidFill>
          <a:ln>
            <a:noFill/>
          </a:ln>
          <a:effectLst>
            <a:outerShdw blurRad="368300" sx="109000" sy="10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Flowchart: Delay 82"/>
          <p:cNvSpPr/>
          <p:nvPr/>
        </p:nvSpPr>
        <p:spPr>
          <a:xfrm flipH="1">
            <a:off x="6838429" y="3091418"/>
            <a:ext cx="584779" cy="693066"/>
          </a:xfrm>
          <a:prstGeom prst="flowChartDelay">
            <a:avLst/>
          </a:prstGeom>
          <a:solidFill>
            <a:srgbClr val="28BCCA"/>
          </a:solidFill>
          <a:ln>
            <a:noFill/>
          </a:ln>
          <a:effectLst>
            <a:outerShdw blurRad="368300" sx="109000" sy="10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Flowchart: Delay 83"/>
          <p:cNvSpPr/>
          <p:nvPr/>
        </p:nvSpPr>
        <p:spPr>
          <a:xfrm rot="3600000" flipH="1">
            <a:off x="6302280" y="3864432"/>
            <a:ext cx="584779" cy="693066"/>
          </a:xfrm>
          <a:prstGeom prst="flowChartDelay">
            <a:avLst/>
          </a:prstGeom>
          <a:solidFill>
            <a:srgbClr val="C9D93A"/>
          </a:solidFill>
          <a:ln>
            <a:noFill/>
          </a:ln>
          <a:effectLst>
            <a:outerShdw blurRad="368300" sx="109000" sy="10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Flowchart: Delay 84"/>
          <p:cNvSpPr/>
          <p:nvPr/>
        </p:nvSpPr>
        <p:spPr>
          <a:xfrm rot="7200000" flipH="1">
            <a:off x="5311914" y="3902245"/>
            <a:ext cx="584779" cy="693066"/>
          </a:xfrm>
          <a:prstGeom prst="flowChartDelay">
            <a:avLst/>
          </a:prstGeom>
          <a:solidFill>
            <a:srgbClr val="FFD656"/>
          </a:solidFill>
          <a:ln>
            <a:noFill/>
          </a:ln>
          <a:effectLst>
            <a:outerShdw blurRad="368300" sx="109000" sy="10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Flowchart: Delay 85"/>
          <p:cNvSpPr/>
          <p:nvPr/>
        </p:nvSpPr>
        <p:spPr>
          <a:xfrm rot="18000000" flipH="1" flipV="1">
            <a:off x="6302279" y="2268523"/>
            <a:ext cx="584779" cy="693066"/>
          </a:xfrm>
          <a:prstGeom prst="flowChartDelay">
            <a:avLst/>
          </a:prstGeom>
          <a:solidFill>
            <a:srgbClr val="138FCC"/>
          </a:solidFill>
          <a:ln>
            <a:noFill/>
          </a:ln>
          <a:effectLst>
            <a:outerShdw blurRad="368300" sx="109000" sy="10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Flowchart: Delay 86"/>
          <p:cNvSpPr/>
          <p:nvPr/>
        </p:nvSpPr>
        <p:spPr>
          <a:xfrm rot="14400000" flipH="1" flipV="1">
            <a:off x="5311913" y="2306336"/>
            <a:ext cx="584779" cy="693066"/>
          </a:xfrm>
          <a:prstGeom prst="flowChartDelay">
            <a:avLst/>
          </a:prstGeom>
          <a:solidFill>
            <a:srgbClr val="FF5D8F"/>
          </a:solidFill>
          <a:ln>
            <a:noFill/>
          </a:ln>
          <a:effectLst>
            <a:outerShdw blurRad="368300" sx="109000" sy="10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Connector 38" hidden="1"/>
          <p:cNvCxnSpPr>
            <a:cxnSpLocks/>
          </p:cNvCxnSpPr>
          <p:nvPr/>
        </p:nvCxnSpPr>
        <p:spPr>
          <a:xfrm rot="3600000">
            <a:off x="6866021" y="2126655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 hidden="1"/>
          <p:cNvCxnSpPr>
            <a:cxnSpLocks/>
          </p:cNvCxnSpPr>
          <p:nvPr/>
        </p:nvCxnSpPr>
        <p:spPr>
          <a:xfrm rot="18000000" flipV="1">
            <a:off x="6866019" y="4794086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 hidden="1"/>
          <p:cNvCxnSpPr/>
          <p:nvPr/>
        </p:nvCxnSpPr>
        <p:spPr>
          <a:xfrm>
            <a:off x="4555958" y="792939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 hidden="1"/>
          <p:cNvCxnSpPr/>
          <p:nvPr/>
        </p:nvCxnSpPr>
        <p:spPr>
          <a:xfrm>
            <a:off x="4555956" y="6127802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 hidden="1"/>
          <p:cNvCxnSpPr>
            <a:cxnSpLocks/>
          </p:cNvCxnSpPr>
          <p:nvPr/>
        </p:nvCxnSpPr>
        <p:spPr>
          <a:xfrm rot="18000000" flipH="1">
            <a:off x="2245894" y="2126655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 hidden="1"/>
          <p:cNvCxnSpPr>
            <a:cxnSpLocks/>
          </p:cNvCxnSpPr>
          <p:nvPr/>
        </p:nvCxnSpPr>
        <p:spPr>
          <a:xfrm rot="3600000" flipH="1" flipV="1">
            <a:off x="2245894" y="4794086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2746254" y="481396"/>
            <a:ext cx="6699493" cy="5895208"/>
            <a:chOff x="3443504" y="470451"/>
            <a:chExt cx="6699493" cy="5895208"/>
          </a:xfrm>
        </p:grpSpPr>
        <p:grpSp>
          <p:nvGrpSpPr>
            <p:cNvPr id="57" name="Group 56"/>
            <p:cNvGrpSpPr/>
            <p:nvPr/>
          </p:nvGrpSpPr>
          <p:grpSpPr>
            <a:xfrm>
              <a:off x="8120458" y="2266593"/>
              <a:ext cx="2022539" cy="2324814"/>
              <a:chOff x="3428567" y="380286"/>
              <a:chExt cx="5359216" cy="6160167"/>
            </a:xfrm>
            <a:effectLst>
              <a:outerShdw blurRad="520700" sx="117000" sy="117000" algn="ctr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grpSpPr>
          <p:sp>
            <p:nvSpPr>
              <p:cNvPr id="44" name="Hexagon 43"/>
              <p:cNvSpPr/>
              <p:nvPr/>
            </p:nvSpPr>
            <p:spPr>
              <a:xfrm rot="5400000">
                <a:off x="3015915" y="792938"/>
                <a:ext cx="6160167" cy="5334863"/>
              </a:xfrm>
              <a:prstGeom prst="hexagon">
                <a:avLst>
                  <a:gd name="adj" fmla="val 28932"/>
                  <a:gd name="vf" fmla="val 1154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" name="Freeform: Shape 53"/>
              <p:cNvSpPr/>
              <p:nvPr/>
            </p:nvSpPr>
            <p:spPr>
              <a:xfrm rot="5400000">
                <a:off x="6104352" y="2928761"/>
                <a:ext cx="4303644" cy="1063219"/>
              </a:xfrm>
              <a:custGeom>
                <a:avLst/>
                <a:gdLst>
                  <a:gd name="connsiteX0" fmla="*/ 0 w 4303644"/>
                  <a:gd name="connsiteY0" fmla="*/ 1063219 h 1063219"/>
                  <a:gd name="connsiteX1" fmla="*/ 615221 w 4303644"/>
                  <a:gd name="connsiteY1" fmla="*/ 0 h 1063219"/>
                  <a:gd name="connsiteX2" fmla="*/ 3688422 w 4303644"/>
                  <a:gd name="connsiteY2" fmla="*/ 0 h 1063219"/>
                  <a:gd name="connsiteX3" fmla="*/ 4303644 w 4303644"/>
                  <a:gd name="connsiteY3" fmla="*/ 1063219 h 10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3644" h="1063219">
                    <a:moveTo>
                      <a:pt x="0" y="1063219"/>
                    </a:moveTo>
                    <a:lnTo>
                      <a:pt x="615221" y="0"/>
                    </a:lnTo>
                    <a:lnTo>
                      <a:pt x="3688422" y="0"/>
                    </a:lnTo>
                    <a:lnTo>
                      <a:pt x="4303644" y="1063219"/>
                    </a:lnTo>
                    <a:close/>
                  </a:path>
                </a:pathLst>
              </a:custGeom>
              <a:solidFill>
                <a:srgbClr val="28BC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 rot="-3600000">
              <a:off x="6941071" y="319314"/>
              <a:ext cx="2022539" cy="2324814"/>
              <a:chOff x="3428567" y="380286"/>
              <a:chExt cx="5359216" cy="6160167"/>
            </a:xfrm>
            <a:effectLst>
              <a:outerShdw blurRad="520700" sx="117000" sy="117000" algn="ctr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grpSpPr>
          <p:sp>
            <p:nvSpPr>
              <p:cNvPr id="60" name="Hexagon 59"/>
              <p:cNvSpPr/>
              <p:nvPr/>
            </p:nvSpPr>
            <p:spPr>
              <a:xfrm rot="5400000">
                <a:off x="3015915" y="792938"/>
                <a:ext cx="6160167" cy="5334863"/>
              </a:xfrm>
              <a:prstGeom prst="hexagon">
                <a:avLst>
                  <a:gd name="adj" fmla="val 28932"/>
                  <a:gd name="vf" fmla="val 1154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Freeform: Shape 60"/>
              <p:cNvSpPr/>
              <p:nvPr/>
            </p:nvSpPr>
            <p:spPr>
              <a:xfrm rot="5400000">
                <a:off x="6104352" y="2928761"/>
                <a:ext cx="4303644" cy="1063219"/>
              </a:xfrm>
              <a:custGeom>
                <a:avLst/>
                <a:gdLst>
                  <a:gd name="connsiteX0" fmla="*/ 0 w 4303644"/>
                  <a:gd name="connsiteY0" fmla="*/ 1063219 h 1063219"/>
                  <a:gd name="connsiteX1" fmla="*/ 615221 w 4303644"/>
                  <a:gd name="connsiteY1" fmla="*/ 0 h 1063219"/>
                  <a:gd name="connsiteX2" fmla="*/ 3688422 w 4303644"/>
                  <a:gd name="connsiteY2" fmla="*/ 0 h 1063219"/>
                  <a:gd name="connsiteX3" fmla="*/ 4303644 w 4303644"/>
                  <a:gd name="connsiteY3" fmla="*/ 1063219 h 10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3644" h="1063219">
                    <a:moveTo>
                      <a:pt x="0" y="1063219"/>
                    </a:moveTo>
                    <a:lnTo>
                      <a:pt x="615221" y="0"/>
                    </a:lnTo>
                    <a:lnTo>
                      <a:pt x="3688422" y="0"/>
                    </a:lnTo>
                    <a:lnTo>
                      <a:pt x="4303644" y="1063219"/>
                    </a:lnTo>
                    <a:close/>
                  </a:path>
                </a:pathLst>
              </a:custGeom>
              <a:solidFill>
                <a:srgbClr val="138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 rot="-7200000">
              <a:off x="4641273" y="341203"/>
              <a:ext cx="2022539" cy="2324814"/>
              <a:chOff x="3428567" y="380286"/>
              <a:chExt cx="5359216" cy="6160167"/>
            </a:xfrm>
            <a:effectLst>
              <a:outerShdw blurRad="520700" sx="117000" sy="117000" algn="ctr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grpSpPr>
          <p:sp>
            <p:nvSpPr>
              <p:cNvPr id="63" name="Hexagon 62"/>
              <p:cNvSpPr/>
              <p:nvPr/>
            </p:nvSpPr>
            <p:spPr>
              <a:xfrm rot="5400000">
                <a:off x="3015915" y="792938"/>
                <a:ext cx="6160167" cy="5334863"/>
              </a:xfrm>
              <a:prstGeom prst="hexagon">
                <a:avLst>
                  <a:gd name="adj" fmla="val 28932"/>
                  <a:gd name="vf" fmla="val 1154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" name="Freeform: Shape 63"/>
              <p:cNvSpPr/>
              <p:nvPr/>
            </p:nvSpPr>
            <p:spPr>
              <a:xfrm rot="5400000">
                <a:off x="6104352" y="2928761"/>
                <a:ext cx="4303644" cy="1063219"/>
              </a:xfrm>
              <a:custGeom>
                <a:avLst/>
                <a:gdLst>
                  <a:gd name="connsiteX0" fmla="*/ 0 w 4303644"/>
                  <a:gd name="connsiteY0" fmla="*/ 1063219 h 1063219"/>
                  <a:gd name="connsiteX1" fmla="*/ 615221 w 4303644"/>
                  <a:gd name="connsiteY1" fmla="*/ 0 h 1063219"/>
                  <a:gd name="connsiteX2" fmla="*/ 3688422 w 4303644"/>
                  <a:gd name="connsiteY2" fmla="*/ 0 h 1063219"/>
                  <a:gd name="connsiteX3" fmla="*/ 4303644 w 4303644"/>
                  <a:gd name="connsiteY3" fmla="*/ 1063219 h 10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3644" h="1063219">
                    <a:moveTo>
                      <a:pt x="0" y="1063219"/>
                    </a:moveTo>
                    <a:lnTo>
                      <a:pt x="615221" y="0"/>
                    </a:lnTo>
                    <a:lnTo>
                      <a:pt x="3688422" y="0"/>
                    </a:lnTo>
                    <a:lnTo>
                      <a:pt x="4303644" y="1063219"/>
                    </a:lnTo>
                    <a:close/>
                  </a:path>
                </a:pathLst>
              </a:custGeom>
              <a:solidFill>
                <a:srgbClr val="FF5D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 flipH="1">
              <a:off x="3443504" y="2266593"/>
              <a:ext cx="2022539" cy="2324814"/>
              <a:chOff x="3428567" y="380286"/>
              <a:chExt cx="5359216" cy="6160167"/>
            </a:xfrm>
            <a:effectLst>
              <a:outerShdw blurRad="520700" sx="117000" sy="117000" algn="ctr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grpSpPr>
          <p:sp>
            <p:nvSpPr>
              <p:cNvPr id="66" name="Hexagon 65"/>
              <p:cNvSpPr/>
              <p:nvPr/>
            </p:nvSpPr>
            <p:spPr>
              <a:xfrm rot="5400000">
                <a:off x="3015915" y="792938"/>
                <a:ext cx="6160167" cy="5334863"/>
              </a:xfrm>
              <a:prstGeom prst="hexagon">
                <a:avLst>
                  <a:gd name="adj" fmla="val 28932"/>
                  <a:gd name="vf" fmla="val 1154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7" name="Freeform: Shape 66"/>
              <p:cNvSpPr/>
              <p:nvPr/>
            </p:nvSpPr>
            <p:spPr>
              <a:xfrm rot="5400000">
                <a:off x="6104352" y="2928761"/>
                <a:ext cx="4303644" cy="1063219"/>
              </a:xfrm>
              <a:custGeom>
                <a:avLst/>
                <a:gdLst>
                  <a:gd name="connsiteX0" fmla="*/ 0 w 4303644"/>
                  <a:gd name="connsiteY0" fmla="*/ 1063219 h 1063219"/>
                  <a:gd name="connsiteX1" fmla="*/ 615221 w 4303644"/>
                  <a:gd name="connsiteY1" fmla="*/ 0 h 1063219"/>
                  <a:gd name="connsiteX2" fmla="*/ 3688422 w 4303644"/>
                  <a:gd name="connsiteY2" fmla="*/ 0 h 1063219"/>
                  <a:gd name="connsiteX3" fmla="*/ 4303644 w 4303644"/>
                  <a:gd name="connsiteY3" fmla="*/ 1063219 h 10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3644" h="1063219">
                    <a:moveTo>
                      <a:pt x="0" y="1063219"/>
                    </a:moveTo>
                    <a:lnTo>
                      <a:pt x="615221" y="0"/>
                    </a:lnTo>
                    <a:lnTo>
                      <a:pt x="3688422" y="0"/>
                    </a:lnTo>
                    <a:lnTo>
                      <a:pt x="4303644" y="1063219"/>
                    </a:lnTo>
                    <a:close/>
                  </a:path>
                </a:pathLst>
              </a:custGeom>
              <a:solidFill>
                <a:srgbClr val="FFA7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 rot="3600000">
              <a:off x="6931880" y="4170094"/>
              <a:ext cx="2022539" cy="2324814"/>
              <a:chOff x="3428567" y="380286"/>
              <a:chExt cx="5359216" cy="6160167"/>
            </a:xfrm>
            <a:effectLst>
              <a:outerShdw blurRad="520700" sx="117000" sy="117000" algn="ctr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grpSpPr>
          <p:sp>
            <p:nvSpPr>
              <p:cNvPr id="69" name="Hexagon 68"/>
              <p:cNvSpPr/>
              <p:nvPr/>
            </p:nvSpPr>
            <p:spPr>
              <a:xfrm rot="5400000">
                <a:off x="3015915" y="792938"/>
                <a:ext cx="6160167" cy="5334863"/>
              </a:xfrm>
              <a:prstGeom prst="hexagon">
                <a:avLst>
                  <a:gd name="adj" fmla="val 28932"/>
                  <a:gd name="vf" fmla="val 1154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" name="Freeform: Shape 69"/>
              <p:cNvSpPr/>
              <p:nvPr/>
            </p:nvSpPr>
            <p:spPr>
              <a:xfrm rot="5400000">
                <a:off x="6104352" y="2928761"/>
                <a:ext cx="4303644" cy="1063219"/>
              </a:xfrm>
              <a:custGeom>
                <a:avLst/>
                <a:gdLst>
                  <a:gd name="connsiteX0" fmla="*/ 0 w 4303644"/>
                  <a:gd name="connsiteY0" fmla="*/ 1063219 h 1063219"/>
                  <a:gd name="connsiteX1" fmla="*/ 615221 w 4303644"/>
                  <a:gd name="connsiteY1" fmla="*/ 0 h 1063219"/>
                  <a:gd name="connsiteX2" fmla="*/ 3688422 w 4303644"/>
                  <a:gd name="connsiteY2" fmla="*/ 0 h 1063219"/>
                  <a:gd name="connsiteX3" fmla="*/ 4303644 w 4303644"/>
                  <a:gd name="connsiteY3" fmla="*/ 1063219 h 10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3644" h="1063219">
                    <a:moveTo>
                      <a:pt x="0" y="1063219"/>
                    </a:moveTo>
                    <a:lnTo>
                      <a:pt x="615221" y="0"/>
                    </a:lnTo>
                    <a:lnTo>
                      <a:pt x="3688422" y="0"/>
                    </a:lnTo>
                    <a:lnTo>
                      <a:pt x="4303644" y="1063219"/>
                    </a:lnTo>
                    <a:close/>
                  </a:path>
                </a:pathLst>
              </a:custGeom>
              <a:solidFill>
                <a:srgbClr val="C9D9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rot="7200000">
              <a:off x="4632082" y="4191983"/>
              <a:ext cx="2022539" cy="2324814"/>
              <a:chOff x="3428567" y="380286"/>
              <a:chExt cx="5359216" cy="6160167"/>
            </a:xfrm>
            <a:effectLst>
              <a:outerShdw blurRad="520700" sx="117000" sy="117000" algn="ctr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grpSpPr>
          <p:sp>
            <p:nvSpPr>
              <p:cNvPr id="72" name="Hexagon 71"/>
              <p:cNvSpPr/>
              <p:nvPr/>
            </p:nvSpPr>
            <p:spPr>
              <a:xfrm rot="5400000">
                <a:off x="3015915" y="792938"/>
                <a:ext cx="6160167" cy="5334863"/>
              </a:xfrm>
              <a:prstGeom prst="hexagon">
                <a:avLst>
                  <a:gd name="adj" fmla="val 28932"/>
                  <a:gd name="vf" fmla="val 1154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 rot="5400000">
                <a:off x="6104352" y="2928761"/>
                <a:ext cx="4303644" cy="1063219"/>
              </a:xfrm>
              <a:custGeom>
                <a:avLst/>
                <a:gdLst>
                  <a:gd name="connsiteX0" fmla="*/ 0 w 4303644"/>
                  <a:gd name="connsiteY0" fmla="*/ 1063219 h 1063219"/>
                  <a:gd name="connsiteX1" fmla="*/ 615221 w 4303644"/>
                  <a:gd name="connsiteY1" fmla="*/ 0 h 1063219"/>
                  <a:gd name="connsiteX2" fmla="*/ 3688422 w 4303644"/>
                  <a:gd name="connsiteY2" fmla="*/ 0 h 1063219"/>
                  <a:gd name="connsiteX3" fmla="*/ 4303644 w 4303644"/>
                  <a:gd name="connsiteY3" fmla="*/ 1063219 h 10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3644" h="1063219">
                    <a:moveTo>
                      <a:pt x="0" y="1063219"/>
                    </a:moveTo>
                    <a:lnTo>
                      <a:pt x="615221" y="0"/>
                    </a:lnTo>
                    <a:lnTo>
                      <a:pt x="3688422" y="0"/>
                    </a:lnTo>
                    <a:lnTo>
                      <a:pt x="4303644" y="1063219"/>
                    </a:lnTo>
                    <a:close/>
                  </a:path>
                </a:pathLst>
              </a:custGeom>
              <a:solidFill>
                <a:srgbClr val="FFD6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75" name="Oval 74"/>
          <p:cNvSpPr/>
          <p:nvPr/>
        </p:nvSpPr>
        <p:spPr>
          <a:xfrm>
            <a:off x="7284567" y="408898"/>
            <a:ext cx="751689" cy="751689"/>
          </a:xfrm>
          <a:prstGeom prst="ellipse">
            <a:avLst/>
          </a:prstGeom>
          <a:solidFill>
            <a:srgbClr val="138FCC"/>
          </a:solidFill>
          <a:ln>
            <a:noFill/>
          </a:ln>
          <a:effectLst>
            <a:outerShdw blurRad="342900" sx="109000" sy="109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Oval 76"/>
          <p:cNvSpPr/>
          <p:nvPr/>
        </p:nvSpPr>
        <p:spPr>
          <a:xfrm>
            <a:off x="8869276" y="3064099"/>
            <a:ext cx="751689" cy="751689"/>
          </a:xfrm>
          <a:prstGeom prst="ellipse">
            <a:avLst/>
          </a:prstGeom>
          <a:solidFill>
            <a:srgbClr val="28BCCA"/>
          </a:solidFill>
          <a:ln>
            <a:noFill/>
          </a:ln>
          <a:effectLst>
            <a:outerShdw blurRad="342900" sx="109000" sy="109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/>
          <p:cNvSpPr/>
          <p:nvPr/>
        </p:nvSpPr>
        <p:spPr>
          <a:xfrm>
            <a:off x="7275376" y="5669638"/>
            <a:ext cx="751689" cy="751689"/>
          </a:xfrm>
          <a:prstGeom prst="ellipse">
            <a:avLst/>
          </a:prstGeom>
          <a:solidFill>
            <a:srgbClr val="C9D93A"/>
          </a:solidFill>
          <a:ln>
            <a:noFill/>
          </a:ln>
          <a:effectLst>
            <a:outerShdw blurRad="342900" sx="109000" sy="109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Oval 78"/>
          <p:cNvSpPr/>
          <p:nvPr/>
        </p:nvSpPr>
        <p:spPr>
          <a:xfrm>
            <a:off x="4164824" y="5691527"/>
            <a:ext cx="751689" cy="751689"/>
          </a:xfrm>
          <a:prstGeom prst="ellipse">
            <a:avLst/>
          </a:prstGeom>
          <a:solidFill>
            <a:srgbClr val="FFD656"/>
          </a:solidFill>
          <a:ln>
            <a:noFill/>
          </a:ln>
          <a:effectLst>
            <a:outerShdw blurRad="342900" sx="109000" sy="109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Oval 79"/>
          <p:cNvSpPr/>
          <p:nvPr/>
        </p:nvSpPr>
        <p:spPr>
          <a:xfrm>
            <a:off x="2571035" y="3064099"/>
            <a:ext cx="751689" cy="751689"/>
          </a:xfrm>
          <a:prstGeom prst="ellipse">
            <a:avLst/>
          </a:prstGeom>
          <a:solidFill>
            <a:srgbClr val="FFA72A"/>
          </a:solidFill>
          <a:ln>
            <a:noFill/>
          </a:ln>
          <a:effectLst>
            <a:outerShdw blurRad="342900" sx="109000" sy="109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Oval 80"/>
          <p:cNvSpPr/>
          <p:nvPr/>
        </p:nvSpPr>
        <p:spPr>
          <a:xfrm>
            <a:off x="4164824" y="419842"/>
            <a:ext cx="751689" cy="751689"/>
          </a:xfrm>
          <a:prstGeom prst="ellipse">
            <a:avLst/>
          </a:prstGeom>
          <a:solidFill>
            <a:srgbClr val="FF5D8F"/>
          </a:solidFill>
          <a:ln>
            <a:noFill/>
          </a:ln>
          <a:effectLst>
            <a:outerShdw blurRad="342900" sx="109000" sy="109000" algn="c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8" name="Graphic 87" descr="Download from clou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4794" y="2416669"/>
            <a:ext cx="432000" cy="432000"/>
          </a:xfrm>
          <a:prstGeom prst="rect">
            <a:avLst/>
          </a:prstGeom>
        </p:spPr>
      </p:pic>
      <p:pic>
        <p:nvPicPr>
          <p:cNvPr id="90" name="Graphic 89" descr="Downloa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3827" y="3206376"/>
            <a:ext cx="432000" cy="432000"/>
          </a:xfrm>
          <a:prstGeom prst="rect">
            <a:avLst/>
          </a:prstGeom>
        </p:spPr>
      </p:pic>
      <p:pic>
        <p:nvPicPr>
          <p:cNvPr id="92" name="Graphic 91" descr="Envelop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6900" y="2394426"/>
            <a:ext cx="432000" cy="432000"/>
          </a:xfrm>
          <a:prstGeom prst="rect">
            <a:avLst/>
          </a:prstGeom>
        </p:spPr>
      </p:pic>
      <p:pic>
        <p:nvPicPr>
          <p:cNvPr id="94" name="Graphic 93" descr="Receive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56160" y="3206376"/>
            <a:ext cx="432000" cy="432000"/>
          </a:xfrm>
          <a:prstGeom prst="rect">
            <a:avLst/>
          </a:prstGeom>
        </p:spPr>
      </p:pic>
      <p:pic>
        <p:nvPicPr>
          <p:cNvPr id="1024" name="Graphic 1023" descr="Email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83481" y="3994965"/>
            <a:ext cx="432000" cy="432000"/>
          </a:xfrm>
          <a:prstGeom prst="rect">
            <a:avLst/>
          </a:prstGeom>
        </p:spPr>
      </p:pic>
      <p:pic>
        <p:nvPicPr>
          <p:cNvPr id="1027" name="Graphic 1026" descr="Smart Phon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13401" y="4032778"/>
            <a:ext cx="432000" cy="432000"/>
          </a:xfrm>
          <a:prstGeom prst="rect">
            <a:avLst/>
          </a:prstGeom>
        </p:spPr>
      </p:pic>
      <p:sp>
        <p:nvSpPr>
          <p:cNvPr id="1028" name="TextBox 1027"/>
          <p:cNvSpPr txBox="1"/>
          <p:nvPr/>
        </p:nvSpPr>
        <p:spPr>
          <a:xfrm>
            <a:off x="7295848" y="523132"/>
            <a:ext cx="70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892193" y="3160766"/>
            <a:ext cx="70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II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307484" y="5783872"/>
            <a:ext cx="70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III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187266" y="5805761"/>
            <a:ext cx="70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IV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93952" y="3176341"/>
            <a:ext cx="70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77469" y="539174"/>
            <a:ext cx="70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VI</a:t>
            </a:r>
          </a:p>
        </p:txBody>
      </p:sp>
      <p:sp>
        <p:nvSpPr>
          <p:cNvPr id="1029" name="TextBox 1028"/>
          <p:cNvSpPr txBox="1"/>
          <p:nvPr/>
        </p:nvSpPr>
        <p:spPr>
          <a:xfrm>
            <a:off x="4057499" y="1266002"/>
            <a:ext cx="1800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spc="300" dirty="0">
                <a:solidFill>
                  <a:schemeClr val="bg2">
                    <a:lumMod val="50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CREATIVE VENUS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072288" y="1498972"/>
            <a:ext cx="180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spc="300" dirty="0">
                <a:solidFill>
                  <a:schemeClr val="bg2">
                    <a:lumMod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Add your text here. This is a placeholder.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376900" y="1267718"/>
            <a:ext cx="1800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spc="300" dirty="0">
                <a:solidFill>
                  <a:schemeClr val="bg2">
                    <a:lumMod val="50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CREATIVE VENUS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391689" y="1500688"/>
            <a:ext cx="180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spc="300" dirty="0">
                <a:solidFill>
                  <a:schemeClr val="bg2">
                    <a:lumMod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Add your text here. This is a placeholder.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07484" y="3041777"/>
            <a:ext cx="1800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spc="300" dirty="0">
                <a:solidFill>
                  <a:schemeClr val="bg2">
                    <a:lumMod val="50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CREATIVE VENUS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22273" y="3274747"/>
            <a:ext cx="180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spc="300" dirty="0">
                <a:solidFill>
                  <a:schemeClr val="bg2">
                    <a:lumMod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Add your text here. This is a placeholder.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134748" y="3041777"/>
            <a:ext cx="1800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spc="300" dirty="0">
                <a:solidFill>
                  <a:schemeClr val="bg2">
                    <a:lumMod val="50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CREATIVE VENUS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149537" y="3274747"/>
            <a:ext cx="180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spc="300" dirty="0">
                <a:solidFill>
                  <a:schemeClr val="bg2">
                    <a:lumMod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Add your text here. This is a placeholder.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049628" y="4753146"/>
            <a:ext cx="1800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spc="300" dirty="0">
                <a:solidFill>
                  <a:schemeClr val="bg2">
                    <a:lumMod val="50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CREATIVE VENUS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064417" y="4986116"/>
            <a:ext cx="180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spc="300" dirty="0">
                <a:solidFill>
                  <a:schemeClr val="bg2">
                    <a:lumMod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Add your text here. This is a placeholder.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27402" y="4755763"/>
            <a:ext cx="1800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spc="300" dirty="0">
                <a:solidFill>
                  <a:schemeClr val="bg2">
                    <a:lumMod val="50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CREATIVE VENUS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42191" y="4988733"/>
            <a:ext cx="180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spc="300" dirty="0">
                <a:solidFill>
                  <a:schemeClr val="bg2">
                    <a:lumMod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Add your text here. This is a placeholder.</a:t>
            </a:r>
          </a:p>
        </p:txBody>
      </p:sp>
    </p:spTree>
    <p:extLst>
      <p:ext uri="{BB962C8B-B14F-4D97-AF65-F5344CB8AC3E}">
        <p14:creationId xmlns:p14="http://schemas.microsoft.com/office/powerpoint/2010/main" val="320658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Open Sans Condensed</vt:lpstr>
      <vt:lpstr>Open Sans Condensed Light</vt:lpstr>
      <vt:lpstr>Open Sans Extrabold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13</cp:revision>
  <dcterms:created xsi:type="dcterms:W3CDTF">2017-06-09T16:16:15Z</dcterms:created>
  <dcterms:modified xsi:type="dcterms:W3CDTF">2017-06-09T17:56:57Z</dcterms:modified>
</cp:coreProperties>
</file>