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D7DDE1"/>
    <a:srgbClr val="E99C01"/>
    <a:srgbClr val="D82B2B"/>
    <a:srgbClr val="4FD9B2"/>
    <a:srgbClr val="E88484"/>
    <a:srgbClr val="FEC148"/>
    <a:srgbClr val="28B78D"/>
    <a:srgbClr val="24A882"/>
    <a:srgbClr val="BF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84" autoAdjust="0"/>
  </p:normalViewPr>
  <p:slideViewPr>
    <p:cSldViewPr snapToGrid="0">
      <p:cViewPr varScale="1">
        <p:scale>
          <a:sx n="70" d="100"/>
          <a:sy n="70" d="100"/>
        </p:scale>
        <p:origin x="6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C5E2A-21E8-4890-B22E-8850CBFE187B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1B007-7757-450E-B07D-76E5081B8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17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1B007-7757-450E-B07D-76E5081B877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85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1B007-7757-450E-B07D-76E5081B877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00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F183-A55B-4280-873E-92921CEB2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E3310-46AC-4775-82EA-98740B7BF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A0408-8804-47AE-8CDD-D5DC5F05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CD7-D335-4E82-8529-CEAACD27A903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D674C-C68B-4E31-A73B-2EAC6870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ACE4D-9E2F-43AE-81AE-B438625A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C4E1-5750-4B38-AC2F-67910E81E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75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8430-9F8B-4C50-9FF7-F8D035F2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3C00A-D4A4-4DA4-9BDB-95017B831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62E64-EED5-4CCB-B1EE-16994C8D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CD7-D335-4E82-8529-CEAACD27A903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EAB25-E9C2-4DD6-86EF-CC7A8C02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E3D27-5218-40B6-845A-10AC7F2A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C4E1-5750-4B38-AC2F-67910E81E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19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08539-069C-41C8-A40E-492649A27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A9A3E-EADE-4AA5-9667-C4BA67C60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B2912-B762-449B-B22F-A22AB79A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CD7-D335-4E82-8529-CEAACD27A903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4DD2C-9DD1-4846-A020-893E13EC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7038C-9CF5-4CF6-9BD5-48221503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C4E1-5750-4B38-AC2F-67910E81E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4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6FF3-F4DF-4374-98E4-A86DB808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F4A4-6253-42D4-BC61-696E516C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5D065-EE46-4394-9905-35FEA76B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CD7-D335-4E82-8529-CEAACD27A903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7AF7-FD54-4B1E-875B-7E10ED72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90F7-32AE-443D-8CE3-DF76E728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C4E1-5750-4B38-AC2F-67910E81E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10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EB0A-5622-44DF-BF0B-A0B1B548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8EA29-D679-4ECE-8AFC-8FCA14C9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2ABD1-B4C4-492D-8C69-282C9A2B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CD7-D335-4E82-8529-CEAACD27A903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A75C1-864D-46A7-8265-1356E0DE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C5CB8-3F73-4A92-9295-F78BF28A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C4E1-5750-4B38-AC2F-67910E81E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7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61D3-8A09-4C5D-AE52-0E3303F7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26628-009B-45D6-BB7E-E9C07F6BD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6B916-F740-4703-A5C8-B4E86A1AB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4B46E-6A2B-480A-A870-B888AD72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CD7-D335-4E82-8529-CEAACD27A903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AF567-E68B-4190-9CFA-DD96D46D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318C7-D045-4B81-9DEC-0D6EB433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C4E1-5750-4B38-AC2F-67910E81E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45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8D75-45E7-4AF2-8605-668DE65E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90391-E8CE-48F3-B576-A0EA25A0F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1C98D-1BD3-420B-B001-2553FB359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6285D-D866-444E-8112-152C3A851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CF196-A169-41D6-83E6-2AA27D10B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8C038-D875-4618-B876-BFD6ACF6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CD7-D335-4E82-8529-CEAACD27A903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D0791-7960-4A27-A932-019A7CC4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5E7CD-5774-44F6-A110-474224F2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C4E1-5750-4B38-AC2F-67910E81E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75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2249-4365-4A14-B337-70DBF3C5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8883D-1F76-4752-BBCD-603B4C0D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CD7-D335-4E82-8529-CEAACD27A903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EECBE-F1A5-48A5-8BE3-6B79B4D2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1F4B6-3222-431B-91BA-765216E3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C4E1-5750-4B38-AC2F-67910E81E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56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D755C-16FA-41F8-9B9D-4B8C1971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CD7-D335-4E82-8529-CEAACD27A903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E5F5F-0289-4B76-8966-0841A111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73E22-53ED-4993-BD73-1DA0935B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C4E1-5750-4B38-AC2F-67910E81E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54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C8F2-A877-4C24-B5B0-2E252BCF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AFFA-31BA-41E0-9E59-E8C67557C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B7D13-36CF-4030-8F06-E1B7E0C1B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421CA-002A-4906-9A5C-C91A888A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CD7-D335-4E82-8529-CEAACD27A903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356E1-0D74-458E-9CD0-7CE3E568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CA43F-1292-43C2-AA7F-4DA68B4F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C4E1-5750-4B38-AC2F-67910E81E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65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EB02-3176-48F1-B394-6BA6F48B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DBD5A-050F-460A-B705-6AFA4BBB4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6F44E-E879-4AB4-9F62-ADC79D311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95437-08C1-465F-AB48-A65B9800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CD7-D335-4E82-8529-CEAACD27A903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C728E-6DFA-4306-A67B-63350D27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86567-B984-4AD5-99ED-14A90F21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C4E1-5750-4B38-AC2F-67910E81E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11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3ADE0-FE39-42A6-8E7A-D91DC16F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1FED-6CC8-4A4D-9215-DA4AD2BA1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E19E2-06F4-4D64-B81C-9511A6725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68CD7-D335-4E82-8529-CEAACD27A903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FEB06-3398-409C-9811-E04FED097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8223-52B3-4B3D-8540-047679C5F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C4E1-5750-4B38-AC2F-67910E81E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47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2BEC4"/>
            </a:gs>
            <a:gs pos="0">
              <a:srgbClr val="E5E9E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 hidden="1"/>
          <p:cNvCxnSpPr>
            <a:cxnSpLocks/>
          </p:cNvCxnSpPr>
          <p:nvPr/>
        </p:nvCxnSpPr>
        <p:spPr>
          <a:xfrm rot="3600000">
            <a:off x="6866021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 hidden="1"/>
          <p:cNvCxnSpPr>
            <a:cxnSpLocks/>
          </p:cNvCxnSpPr>
          <p:nvPr/>
        </p:nvCxnSpPr>
        <p:spPr>
          <a:xfrm rot="18000000" flipV="1">
            <a:off x="6866019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hidden="1"/>
          <p:cNvCxnSpPr/>
          <p:nvPr/>
        </p:nvCxnSpPr>
        <p:spPr>
          <a:xfrm>
            <a:off x="4555958" y="792939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 hidden="1"/>
          <p:cNvCxnSpPr/>
          <p:nvPr/>
        </p:nvCxnSpPr>
        <p:spPr>
          <a:xfrm>
            <a:off x="4555956" y="6127802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 hidden="1"/>
          <p:cNvCxnSpPr>
            <a:cxnSpLocks/>
          </p:cNvCxnSpPr>
          <p:nvPr/>
        </p:nvCxnSpPr>
        <p:spPr>
          <a:xfrm rot="18000000" flipH="1">
            <a:off x="2245894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 hidden="1"/>
          <p:cNvCxnSpPr>
            <a:cxnSpLocks/>
          </p:cNvCxnSpPr>
          <p:nvPr/>
        </p:nvCxnSpPr>
        <p:spPr>
          <a:xfrm rot="3600000" flipH="1" flipV="1">
            <a:off x="2245894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73EA8A3-D24C-4FA5-AC00-EF78A41013CF}"/>
              </a:ext>
            </a:extLst>
          </p:cNvPr>
          <p:cNvGrpSpPr/>
          <p:nvPr/>
        </p:nvGrpSpPr>
        <p:grpSpPr>
          <a:xfrm rot="18900000" flipV="1">
            <a:off x="4771707" y="1636502"/>
            <a:ext cx="2995077" cy="1306797"/>
            <a:chOff x="3909753" y="3162185"/>
            <a:chExt cx="4372494" cy="1070794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70AB5F5-162E-438B-AD06-C131011FD647}"/>
                </a:ext>
              </a:extLst>
            </p:cNvPr>
            <p:cNvSpPr/>
            <p:nvPr/>
          </p:nvSpPr>
          <p:spPr>
            <a:xfrm>
              <a:off x="3909753" y="3162185"/>
              <a:ext cx="4372494" cy="535397"/>
            </a:xfrm>
            <a:custGeom>
              <a:avLst/>
              <a:gdLst>
                <a:gd name="connsiteX0" fmla="*/ 4372494 w 4372494"/>
                <a:gd name="connsiteY0" fmla="*/ 0 h 535397"/>
                <a:gd name="connsiteX1" fmla="*/ 4372494 w 4372494"/>
                <a:gd name="connsiteY1" fmla="*/ 535397 h 535397"/>
                <a:gd name="connsiteX2" fmla="*/ 0 w 4372494"/>
                <a:gd name="connsiteY2" fmla="*/ 535397 h 535397"/>
                <a:gd name="connsiteX3" fmla="*/ 0 w 4372494"/>
                <a:gd name="connsiteY3" fmla="*/ 0 h 535397"/>
                <a:gd name="connsiteX4" fmla="*/ 39384 w 4372494"/>
                <a:gd name="connsiteY4" fmla="*/ 14676 h 535397"/>
                <a:gd name="connsiteX5" fmla="*/ 2186247 w 4372494"/>
                <a:gd name="connsiteY5" fmla="*/ 245550 h 535397"/>
                <a:gd name="connsiteX6" fmla="*/ 4333110 w 4372494"/>
                <a:gd name="connsiteY6" fmla="*/ 14676 h 53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2494" h="535397">
                  <a:moveTo>
                    <a:pt x="4372494" y="0"/>
                  </a:moveTo>
                  <a:lnTo>
                    <a:pt x="4372494" y="535397"/>
                  </a:lnTo>
                  <a:lnTo>
                    <a:pt x="0" y="535397"/>
                  </a:lnTo>
                  <a:lnTo>
                    <a:pt x="0" y="0"/>
                  </a:lnTo>
                  <a:lnTo>
                    <a:pt x="39384" y="14676"/>
                  </a:lnTo>
                  <a:cubicBezTo>
                    <a:pt x="504652" y="153969"/>
                    <a:pt x="1292572" y="245550"/>
                    <a:pt x="2186247" y="245550"/>
                  </a:cubicBezTo>
                  <a:cubicBezTo>
                    <a:pt x="3079923" y="245550"/>
                    <a:pt x="3867843" y="153969"/>
                    <a:pt x="4333110" y="14676"/>
                  </a:cubicBezTo>
                  <a:close/>
                </a:path>
              </a:pathLst>
            </a:custGeom>
            <a:solidFill>
              <a:srgbClr val="FDA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A585108-C2F9-4226-9C12-6D9BECE6A7AE}"/>
                </a:ext>
              </a:extLst>
            </p:cNvPr>
            <p:cNvSpPr/>
            <p:nvPr/>
          </p:nvSpPr>
          <p:spPr>
            <a:xfrm flipV="1">
              <a:off x="3909753" y="3697582"/>
              <a:ext cx="4372494" cy="535397"/>
            </a:xfrm>
            <a:custGeom>
              <a:avLst/>
              <a:gdLst>
                <a:gd name="connsiteX0" fmla="*/ 4372494 w 4372494"/>
                <a:gd name="connsiteY0" fmla="*/ 0 h 535397"/>
                <a:gd name="connsiteX1" fmla="*/ 4372494 w 4372494"/>
                <a:gd name="connsiteY1" fmla="*/ 535397 h 535397"/>
                <a:gd name="connsiteX2" fmla="*/ 0 w 4372494"/>
                <a:gd name="connsiteY2" fmla="*/ 535397 h 535397"/>
                <a:gd name="connsiteX3" fmla="*/ 0 w 4372494"/>
                <a:gd name="connsiteY3" fmla="*/ 0 h 535397"/>
                <a:gd name="connsiteX4" fmla="*/ 39384 w 4372494"/>
                <a:gd name="connsiteY4" fmla="*/ 14676 h 535397"/>
                <a:gd name="connsiteX5" fmla="*/ 2186247 w 4372494"/>
                <a:gd name="connsiteY5" fmla="*/ 245550 h 535397"/>
                <a:gd name="connsiteX6" fmla="*/ 4333110 w 4372494"/>
                <a:gd name="connsiteY6" fmla="*/ 14676 h 53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2494" h="535397">
                  <a:moveTo>
                    <a:pt x="4372494" y="0"/>
                  </a:moveTo>
                  <a:lnTo>
                    <a:pt x="4372494" y="535397"/>
                  </a:lnTo>
                  <a:lnTo>
                    <a:pt x="0" y="535397"/>
                  </a:lnTo>
                  <a:lnTo>
                    <a:pt x="0" y="0"/>
                  </a:lnTo>
                  <a:lnTo>
                    <a:pt x="39384" y="14676"/>
                  </a:lnTo>
                  <a:cubicBezTo>
                    <a:pt x="504652" y="153969"/>
                    <a:pt x="1292572" y="245550"/>
                    <a:pt x="2186247" y="245550"/>
                  </a:cubicBezTo>
                  <a:cubicBezTo>
                    <a:pt x="3079923" y="245550"/>
                    <a:pt x="3867843" y="153969"/>
                    <a:pt x="4333110" y="14676"/>
                  </a:cubicBezTo>
                  <a:close/>
                </a:path>
              </a:pathLst>
            </a:custGeom>
            <a:solidFill>
              <a:srgbClr val="D58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CA8850-758A-45D0-A3C9-31898E9185DA}"/>
              </a:ext>
            </a:extLst>
          </p:cNvPr>
          <p:cNvGrpSpPr/>
          <p:nvPr/>
        </p:nvGrpSpPr>
        <p:grpSpPr>
          <a:xfrm rot="10800000" flipV="1">
            <a:off x="5184349" y="2775388"/>
            <a:ext cx="3023779" cy="1293018"/>
            <a:chOff x="3909753" y="3162185"/>
            <a:chExt cx="4372494" cy="1070794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B5F0BFC-7A48-45C5-B5CF-0774376DC731}"/>
                </a:ext>
              </a:extLst>
            </p:cNvPr>
            <p:cNvSpPr/>
            <p:nvPr/>
          </p:nvSpPr>
          <p:spPr>
            <a:xfrm>
              <a:off x="3909753" y="3162185"/>
              <a:ext cx="4372494" cy="535397"/>
            </a:xfrm>
            <a:custGeom>
              <a:avLst/>
              <a:gdLst>
                <a:gd name="connsiteX0" fmla="*/ 4372494 w 4372494"/>
                <a:gd name="connsiteY0" fmla="*/ 0 h 535397"/>
                <a:gd name="connsiteX1" fmla="*/ 4372494 w 4372494"/>
                <a:gd name="connsiteY1" fmla="*/ 535397 h 535397"/>
                <a:gd name="connsiteX2" fmla="*/ 0 w 4372494"/>
                <a:gd name="connsiteY2" fmla="*/ 535397 h 535397"/>
                <a:gd name="connsiteX3" fmla="*/ 0 w 4372494"/>
                <a:gd name="connsiteY3" fmla="*/ 0 h 535397"/>
                <a:gd name="connsiteX4" fmla="*/ 39384 w 4372494"/>
                <a:gd name="connsiteY4" fmla="*/ 14676 h 535397"/>
                <a:gd name="connsiteX5" fmla="*/ 2186247 w 4372494"/>
                <a:gd name="connsiteY5" fmla="*/ 245550 h 535397"/>
                <a:gd name="connsiteX6" fmla="*/ 4333110 w 4372494"/>
                <a:gd name="connsiteY6" fmla="*/ 14676 h 53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2494" h="535397">
                  <a:moveTo>
                    <a:pt x="4372494" y="0"/>
                  </a:moveTo>
                  <a:lnTo>
                    <a:pt x="4372494" y="535397"/>
                  </a:lnTo>
                  <a:lnTo>
                    <a:pt x="0" y="535397"/>
                  </a:lnTo>
                  <a:lnTo>
                    <a:pt x="0" y="0"/>
                  </a:lnTo>
                  <a:lnTo>
                    <a:pt x="39384" y="14676"/>
                  </a:lnTo>
                  <a:cubicBezTo>
                    <a:pt x="504652" y="153969"/>
                    <a:pt x="1292572" y="245550"/>
                    <a:pt x="2186247" y="245550"/>
                  </a:cubicBezTo>
                  <a:cubicBezTo>
                    <a:pt x="3079923" y="245550"/>
                    <a:pt x="3867843" y="153969"/>
                    <a:pt x="4333110" y="14676"/>
                  </a:cubicBezTo>
                  <a:close/>
                </a:path>
              </a:pathLst>
            </a:custGeom>
            <a:solidFill>
              <a:srgbClr val="24A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BDFC8A0-940D-4663-AA3E-E3DCF5AC747B}"/>
                </a:ext>
              </a:extLst>
            </p:cNvPr>
            <p:cNvSpPr/>
            <p:nvPr/>
          </p:nvSpPr>
          <p:spPr>
            <a:xfrm flipV="1">
              <a:off x="3909753" y="3697582"/>
              <a:ext cx="4372494" cy="535397"/>
            </a:xfrm>
            <a:custGeom>
              <a:avLst/>
              <a:gdLst>
                <a:gd name="connsiteX0" fmla="*/ 4372494 w 4372494"/>
                <a:gd name="connsiteY0" fmla="*/ 0 h 535397"/>
                <a:gd name="connsiteX1" fmla="*/ 4372494 w 4372494"/>
                <a:gd name="connsiteY1" fmla="*/ 535397 h 535397"/>
                <a:gd name="connsiteX2" fmla="*/ 0 w 4372494"/>
                <a:gd name="connsiteY2" fmla="*/ 535397 h 535397"/>
                <a:gd name="connsiteX3" fmla="*/ 0 w 4372494"/>
                <a:gd name="connsiteY3" fmla="*/ 0 h 535397"/>
                <a:gd name="connsiteX4" fmla="*/ 39384 w 4372494"/>
                <a:gd name="connsiteY4" fmla="*/ 14676 h 535397"/>
                <a:gd name="connsiteX5" fmla="*/ 2186247 w 4372494"/>
                <a:gd name="connsiteY5" fmla="*/ 245550 h 535397"/>
                <a:gd name="connsiteX6" fmla="*/ 4333110 w 4372494"/>
                <a:gd name="connsiteY6" fmla="*/ 14676 h 53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2494" h="535397">
                  <a:moveTo>
                    <a:pt x="4372494" y="0"/>
                  </a:moveTo>
                  <a:lnTo>
                    <a:pt x="4372494" y="535397"/>
                  </a:lnTo>
                  <a:lnTo>
                    <a:pt x="0" y="535397"/>
                  </a:lnTo>
                  <a:lnTo>
                    <a:pt x="0" y="0"/>
                  </a:lnTo>
                  <a:lnTo>
                    <a:pt x="39384" y="14676"/>
                  </a:lnTo>
                  <a:cubicBezTo>
                    <a:pt x="504652" y="153969"/>
                    <a:pt x="1292572" y="245550"/>
                    <a:pt x="2186247" y="245550"/>
                  </a:cubicBezTo>
                  <a:cubicBezTo>
                    <a:pt x="3079923" y="245550"/>
                    <a:pt x="3867843" y="153969"/>
                    <a:pt x="4333110" y="14676"/>
                  </a:cubicBezTo>
                  <a:close/>
                </a:path>
              </a:pathLst>
            </a:custGeom>
            <a:solidFill>
              <a:srgbClr val="28B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6B8CF1-6F09-4A8B-98EC-2306A73867F2}"/>
              </a:ext>
            </a:extLst>
          </p:cNvPr>
          <p:cNvGrpSpPr/>
          <p:nvPr/>
        </p:nvGrpSpPr>
        <p:grpSpPr>
          <a:xfrm rot="2700000" flipV="1">
            <a:off x="4740013" y="3832584"/>
            <a:ext cx="3023779" cy="1294391"/>
            <a:chOff x="3909753" y="3162185"/>
            <a:chExt cx="4372494" cy="1070794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4A94FEA-A3B2-4F8D-92F4-82FC18E6FAB9}"/>
                </a:ext>
              </a:extLst>
            </p:cNvPr>
            <p:cNvSpPr/>
            <p:nvPr/>
          </p:nvSpPr>
          <p:spPr>
            <a:xfrm>
              <a:off x="3909753" y="3162185"/>
              <a:ext cx="4372494" cy="535397"/>
            </a:xfrm>
            <a:custGeom>
              <a:avLst/>
              <a:gdLst>
                <a:gd name="connsiteX0" fmla="*/ 4372494 w 4372494"/>
                <a:gd name="connsiteY0" fmla="*/ 0 h 535397"/>
                <a:gd name="connsiteX1" fmla="*/ 4372494 w 4372494"/>
                <a:gd name="connsiteY1" fmla="*/ 535397 h 535397"/>
                <a:gd name="connsiteX2" fmla="*/ 0 w 4372494"/>
                <a:gd name="connsiteY2" fmla="*/ 535397 h 535397"/>
                <a:gd name="connsiteX3" fmla="*/ 0 w 4372494"/>
                <a:gd name="connsiteY3" fmla="*/ 0 h 535397"/>
                <a:gd name="connsiteX4" fmla="*/ 39384 w 4372494"/>
                <a:gd name="connsiteY4" fmla="*/ 14676 h 535397"/>
                <a:gd name="connsiteX5" fmla="*/ 2186247 w 4372494"/>
                <a:gd name="connsiteY5" fmla="*/ 245550 h 535397"/>
                <a:gd name="connsiteX6" fmla="*/ 4333110 w 4372494"/>
                <a:gd name="connsiteY6" fmla="*/ 14676 h 53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2494" h="535397">
                  <a:moveTo>
                    <a:pt x="4372494" y="0"/>
                  </a:moveTo>
                  <a:lnTo>
                    <a:pt x="4372494" y="535397"/>
                  </a:lnTo>
                  <a:lnTo>
                    <a:pt x="0" y="535397"/>
                  </a:lnTo>
                  <a:lnTo>
                    <a:pt x="0" y="0"/>
                  </a:lnTo>
                  <a:lnTo>
                    <a:pt x="39384" y="14676"/>
                  </a:lnTo>
                  <a:cubicBezTo>
                    <a:pt x="504652" y="153969"/>
                    <a:pt x="1292572" y="245550"/>
                    <a:pt x="2186247" y="245550"/>
                  </a:cubicBezTo>
                  <a:cubicBezTo>
                    <a:pt x="3079923" y="245550"/>
                    <a:pt x="3867843" y="153969"/>
                    <a:pt x="4333110" y="14676"/>
                  </a:cubicBezTo>
                  <a:close/>
                </a:path>
              </a:pathLst>
            </a:custGeom>
            <a:solidFill>
              <a:srgbClr val="D8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5BCE5B2-812A-4ACA-9964-22AC8EE693B6}"/>
                </a:ext>
              </a:extLst>
            </p:cNvPr>
            <p:cNvSpPr/>
            <p:nvPr/>
          </p:nvSpPr>
          <p:spPr>
            <a:xfrm flipV="1">
              <a:off x="3909753" y="3697582"/>
              <a:ext cx="4372494" cy="535397"/>
            </a:xfrm>
            <a:custGeom>
              <a:avLst/>
              <a:gdLst>
                <a:gd name="connsiteX0" fmla="*/ 4372494 w 4372494"/>
                <a:gd name="connsiteY0" fmla="*/ 0 h 535397"/>
                <a:gd name="connsiteX1" fmla="*/ 4372494 w 4372494"/>
                <a:gd name="connsiteY1" fmla="*/ 535397 h 535397"/>
                <a:gd name="connsiteX2" fmla="*/ 0 w 4372494"/>
                <a:gd name="connsiteY2" fmla="*/ 535397 h 535397"/>
                <a:gd name="connsiteX3" fmla="*/ 0 w 4372494"/>
                <a:gd name="connsiteY3" fmla="*/ 0 h 535397"/>
                <a:gd name="connsiteX4" fmla="*/ 39384 w 4372494"/>
                <a:gd name="connsiteY4" fmla="*/ 14676 h 535397"/>
                <a:gd name="connsiteX5" fmla="*/ 2186247 w 4372494"/>
                <a:gd name="connsiteY5" fmla="*/ 245550 h 535397"/>
                <a:gd name="connsiteX6" fmla="*/ 4333110 w 4372494"/>
                <a:gd name="connsiteY6" fmla="*/ 14676 h 53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2494" h="535397">
                  <a:moveTo>
                    <a:pt x="4372494" y="0"/>
                  </a:moveTo>
                  <a:lnTo>
                    <a:pt x="4372494" y="535397"/>
                  </a:lnTo>
                  <a:lnTo>
                    <a:pt x="0" y="535397"/>
                  </a:lnTo>
                  <a:lnTo>
                    <a:pt x="0" y="0"/>
                  </a:lnTo>
                  <a:lnTo>
                    <a:pt x="39384" y="14676"/>
                  </a:lnTo>
                  <a:cubicBezTo>
                    <a:pt x="504652" y="153969"/>
                    <a:pt x="1292572" y="245550"/>
                    <a:pt x="2186247" y="245550"/>
                  </a:cubicBezTo>
                  <a:cubicBezTo>
                    <a:pt x="3079923" y="245550"/>
                    <a:pt x="3867843" y="153969"/>
                    <a:pt x="4333110" y="14676"/>
                  </a:cubicBezTo>
                  <a:close/>
                </a:path>
              </a:pathLst>
            </a:custGeom>
            <a:solidFill>
              <a:srgbClr val="BF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B7DB166F-9764-4DEC-A39B-9B4DB1BC1060}"/>
              </a:ext>
            </a:extLst>
          </p:cNvPr>
          <p:cNvSpPr/>
          <p:nvPr/>
        </p:nvSpPr>
        <p:spPr>
          <a:xfrm rot="5400000" flipV="1">
            <a:off x="3601859" y="1838814"/>
            <a:ext cx="3136111" cy="316616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55600" dist="1270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contourW="12700">
            <a:bevelT w="120650" h="25400" prst="relaxedInset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D99187-518B-4138-A3DC-01DB7E5F78F5}"/>
              </a:ext>
            </a:extLst>
          </p:cNvPr>
          <p:cNvGrpSpPr/>
          <p:nvPr/>
        </p:nvGrpSpPr>
        <p:grpSpPr>
          <a:xfrm rot="5400000" flipV="1">
            <a:off x="6654342" y="390632"/>
            <a:ext cx="1519674" cy="1534237"/>
            <a:chOff x="1965157" y="4479564"/>
            <a:chExt cx="1804738" cy="180473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A7909EC-0FC8-4C30-ADE1-C84975BF90A6}"/>
                </a:ext>
              </a:extLst>
            </p:cNvPr>
            <p:cNvSpPr/>
            <p:nvPr/>
          </p:nvSpPr>
          <p:spPr>
            <a:xfrm>
              <a:off x="1965157" y="4479564"/>
              <a:ext cx="1804738" cy="1804738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55600" dist="1270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383D369-2D27-4197-ADEE-34D840D32FA1}"/>
                </a:ext>
              </a:extLst>
            </p:cNvPr>
            <p:cNvSpPr/>
            <p:nvPr/>
          </p:nvSpPr>
          <p:spPr>
            <a:xfrm>
              <a:off x="2099508" y="4638264"/>
              <a:ext cx="1540044" cy="1487338"/>
            </a:xfrm>
            <a:prstGeom prst="ellipse">
              <a:avLst/>
            </a:prstGeom>
            <a:gradFill flip="none" rotWithShape="1">
              <a:gsLst>
                <a:gs pos="100000">
                  <a:srgbClr val="FEC148"/>
                </a:gs>
                <a:gs pos="0">
                  <a:srgbClr val="D58E0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55600" dist="1270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C33F085-724C-4037-ADAF-FE3A59987E46}"/>
              </a:ext>
            </a:extLst>
          </p:cNvPr>
          <p:cNvGrpSpPr/>
          <p:nvPr/>
        </p:nvGrpSpPr>
        <p:grpSpPr>
          <a:xfrm rot="5400000" flipV="1">
            <a:off x="7453338" y="2654778"/>
            <a:ext cx="1519674" cy="1534237"/>
            <a:chOff x="5205649" y="4805381"/>
            <a:chExt cx="1716288" cy="173273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618EF84-3F06-4321-BB6F-2EC3435EA1D2}"/>
                </a:ext>
              </a:extLst>
            </p:cNvPr>
            <p:cNvSpPr/>
            <p:nvPr/>
          </p:nvSpPr>
          <p:spPr>
            <a:xfrm>
              <a:off x="5205649" y="4805381"/>
              <a:ext cx="1716288" cy="1732736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55600" dist="1270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7CFB391-46FD-43E7-99F7-01D3B0121EE6}"/>
                </a:ext>
              </a:extLst>
            </p:cNvPr>
            <p:cNvSpPr/>
            <p:nvPr/>
          </p:nvSpPr>
          <p:spPr>
            <a:xfrm>
              <a:off x="5331509" y="4969327"/>
              <a:ext cx="1464568" cy="1428000"/>
            </a:xfrm>
            <a:prstGeom prst="ellipse">
              <a:avLst/>
            </a:prstGeom>
            <a:gradFill flip="none" rotWithShape="1">
              <a:gsLst>
                <a:gs pos="100000">
                  <a:srgbClr val="4FD9B2"/>
                </a:gs>
                <a:gs pos="0">
                  <a:srgbClr val="24A88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55600" dist="1270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60688-B741-42D6-B0FA-EC81516B3B1D}"/>
              </a:ext>
            </a:extLst>
          </p:cNvPr>
          <p:cNvGrpSpPr/>
          <p:nvPr/>
        </p:nvGrpSpPr>
        <p:grpSpPr>
          <a:xfrm rot="5400000" flipV="1">
            <a:off x="6654342" y="4933130"/>
            <a:ext cx="1519674" cy="1534237"/>
            <a:chOff x="8133347" y="4479564"/>
            <a:chExt cx="1804738" cy="180473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52D1CFB-A8F6-4CB2-84E1-0DBCFB663618}"/>
                </a:ext>
              </a:extLst>
            </p:cNvPr>
            <p:cNvSpPr/>
            <p:nvPr/>
          </p:nvSpPr>
          <p:spPr>
            <a:xfrm>
              <a:off x="8133347" y="4479564"/>
              <a:ext cx="1804738" cy="1804738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55600" dist="1270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E33A64-3F6F-4D0F-ADDF-C66C17F70C6A}"/>
                </a:ext>
              </a:extLst>
            </p:cNvPr>
            <p:cNvSpPr/>
            <p:nvPr/>
          </p:nvSpPr>
          <p:spPr>
            <a:xfrm>
              <a:off x="8265694" y="4638264"/>
              <a:ext cx="1540044" cy="1487338"/>
            </a:xfrm>
            <a:prstGeom prst="ellipse">
              <a:avLst/>
            </a:prstGeom>
            <a:gradFill flip="none" rotWithShape="1">
              <a:gsLst>
                <a:gs pos="100000">
                  <a:srgbClr val="E88484"/>
                </a:gs>
                <a:gs pos="0">
                  <a:srgbClr val="BF2323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55600" dist="1270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36E9FC2-0B13-4EBC-A389-2EE81990FA25}"/>
              </a:ext>
            </a:extLst>
          </p:cNvPr>
          <p:cNvSpPr/>
          <p:nvPr/>
        </p:nvSpPr>
        <p:spPr>
          <a:xfrm rot="5400000">
            <a:off x="3244402" y="1849613"/>
            <a:ext cx="1101223" cy="951949"/>
          </a:xfrm>
          <a:custGeom>
            <a:avLst/>
            <a:gdLst>
              <a:gd name="connsiteX0" fmla="*/ 298968 w 1243699"/>
              <a:gd name="connsiteY0" fmla="*/ 0 h 1075112"/>
              <a:gd name="connsiteX1" fmla="*/ 308798 w 1243699"/>
              <a:gd name="connsiteY1" fmla="*/ 16179 h 1075112"/>
              <a:gd name="connsiteX2" fmla="*/ 1134118 w 1243699"/>
              <a:gd name="connsiteY2" fmla="*/ 695811 h 1075112"/>
              <a:gd name="connsiteX3" fmla="*/ 1243699 w 1243699"/>
              <a:gd name="connsiteY3" fmla="*/ 735919 h 1075112"/>
              <a:gd name="connsiteX4" fmla="*/ 1127210 w 1243699"/>
              <a:gd name="connsiteY4" fmla="*/ 1075112 h 1075112"/>
              <a:gd name="connsiteX5" fmla="*/ 994417 w 1243699"/>
              <a:gd name="connsiteY5" fmla="*/ 1026509 h 1075112"/>
              <a:gd name="connsiteX6" fmla="*/ 11190 w 1243699"/>
              <a:gd name="connsiteY6" fmla="*/ 216845 h 1075112"/>
              <a:gd name="connsiteX7" fmla="*/ 0 w 1243699"/>
              <a:gd name="connsiteY7" fmla="*/ 198425 h 107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99" h="1075112">
                <a:moveTo>
                  <a:pt x="298968" y="0"/>
                </a:moveTo>
                <a:lnTo>
                  <a:pt x="308798" y="16179"/>
                </a:lnTo>
                <a:cubicBezTo>
                  <a:pt x="511060" y="315568"/>
                  <a:pt x="797482" y="553426"/>
                  <a:pt x="1134118" y="695811"/>
                </a:cubicBezTo>
                <a:lnTo>
                  <a:pt x="1243699" y="735919"/>
                </a:lnTo>
                <a:lnTo>
                  <a:pt x="1127210" y="1075112"/>
                </a:lnTo>
                <a:lnTo>
                  <a:pt x="994417" y="1026509"/>
                </a:lnTo>
                <a:cubicBezTo>
                  <a:pt x="593373" y="856882"/>
                  <a:pt x="252151" y="573514"/>
                  <a:pt x="11190" y="216845"/>
                </a:cubicBezTo>
                <a:lnTo>
                  <a:pt x="0" y="198425"/>
                </a:lnTo>
                <a:close/>
              </a:path>
            </a:pathLst>
          </a:custGeom>
          <a:solidFill>
            <a:srgbClr val="E99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57AFC84-1A0D-4763-8785-71E734EB9252}"/>
              </a:ext>
            </a:extLst>
          </p:cNvPr>
          <p:cNvSpPr/>
          <p:nvPr/>
        </p:nvSpPr>
        <p:spPr>
          <a:xfrm rot="5400000">
            <a:off x="3244004" y="3997691"/>
            <a:ext cx="1093191" cy="953926"/>
          </a:xfrm>
          <a:custGeom>
            <a:avLst/>
            <a:gdLst>
              <a:gd name="connsiteX0" fmla="*/ 935659 w 1234627"/>
              <a:gd name="connsiteY0" fmla="*/ 0 h 1077344"/>
              <a:gd name="connsiteX1" fmla="*/ 1234627 w 1234627"/>
              <a:gd name="connsiteY1" fmla="*/ 198425 h 1077344"/>
              <a:gd name="connsiteX2" fmla="*/ 1219100 w 1234627"/>
              <a:gd name="connsiteY2" fmla="*/ 223984 h 1077344"/>
              <a:gd name="connsiteX3" fmla="*/ 235874 w 1234627"/>
              <a:gd name="connsiteY3" fmla="*/ 1033648 h 1077344"/>
              <a:gd name="connsiteX4" fmla="*/ 116488 w 1234627"/>
              <a:gd name="connsiteY4" fmla="*/ 1077344 h 1077344"/>
              <a:gd name="connsiteX5" fmla="*/ 0 w 1234627"/>
              <a:gd name="connsiteY5" fmla="*/ 738150 h 1077344"/>
              <a:gd name="connsiteX6" fmla="*/ 96173 w 1234627"/>
              <a:gd name="connsiteY6" fmla="*/ 702950 h 1077344"/>
              <a:gd name="connsiteX7" fmla="*/ 921493 w 1234627"/>
              <a:gd name="connsiteY7" fmla="*/ 23318 h 107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4627" h="1077344">
                <a:moveTo>
                  <a:pt x="935659" y="0"/>
                </a:moveTo>
                <a:lnTo>
                  <a:pt x="1234627" y="198425"/>
                </a:lnTo>
                <a:lnTo>
                  <a:pt x="1219100" y="223984"/>
                </a:lnTo>
                <a:cubicBezTo>
                  <a:pt x="978139" y="580653"/>
                  <a:pt x="636917" y="864021"/>
                  <a:pt x="235874" y="1033648"/>
                </a:cubicBezTo>
                <a:lnTo>
                  <a:pt x="116488" y="1077344"/>
                </a:lnTo>
                <a:lnTo>
                  <a:pt x="0" y="738150"/>
                </a:lnTo>
                <a:lnTo>
                  <a:pt x="96173" y="702950"/>
                </a:lnTo>
                <a:cubicBezTo>
                  <a:pt x="432809" y="560565"/>
                  <a:pt x="719230" y="322707"/>
                  <a:pt x="921493" y="23318"/>
                </a:cubicBezTo>
                <a:close/>
              </a:path>
            </a:pathLst>
          </a:custGeom>
          <a:solidFill>
            <a:srgbClr val="D8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C960F32-9D07-4142-9BD9-BD39337BF921}"/>
              </a:ext>
            </a:extLst>
          </p:cNvPr>
          <p:cNvSpPr/>
          <p:nvPr/>
        </p:nvSpPr>
        <p:spPr>
          <a:xfrm rot="5400000">
            <a:off x="2779919" y="3205291"/>
            <a:ext cx="1270413" cy="406835"/>
          </a:xfrm>
          <a:custGeom>
            <a:avLst/>
            <a:gdLst>
              <a:gd name="connsiteX0" fmla="*/ 115212 w 1434778"/>
              <a:gd name="connsiteY0" fmla="*/ 0 h 459471"/>
              <a:gd name="connsiteX1" fmla="*/ 159569 w 1434778"/>
              <a:gd name="connsiteY1" fmla="*/ 16235 h 459471"/>
              <a:gd name="connsiteX2" fmla="*/ 717390 w 1434778"/>
              <a:gd name="connsiteY2" fmla="*/ 100569 h 459471"/>
              <a:gd name="connsiteX3" fmla="*/ 1275212 w 1434778"/>
              <a:gd name="connsiteY3" fmla="*/ 16235 h 459471"/>
              <a:gd name="connsiteX4" fmla="*/ 1319566 w 1434778"/>
              <a:gd name="connsiteY4" fmla="*/ 1 h 459471"/>
              <a:gd name="connsiteX5" fmla="*/ 1434778 w 1434778"/>
              <a:gd name="connsiteY5" fmla="*/ 339661 h 459471"/>
              <a:gd name="connsiteX6" fmla="*/ 1381938 w 1434778"/>
              <a:gd name="connsiteY6" fmla="*/ 359001 h 459471"/>
              <a:gd name="connsiteX7" fmla="*/ 717390 w 1434778"/>
              <a:gd name="connsiteY7" fmla="*/ 459471 h 459471"/>
              <a:gd name="connsiteX8" fmla="*/ 52843 w 1434778"/>
              <a:gd name="connsiteY8" fmla="*/ 359001 h 459471"/>
              <a:gd name="connsiteX9" fmla="*/ 0 w 1434778"/>
              <a:gd name="connsiteY9" fmla="*/ 339660 h 45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778" h="459471">
                <a:moveTo>
                  <a:pt x="115212" y="0"/>
                </a:moveTo>
                <a:lnTo>
                  <a:pt x="159569" y="16235"/>
                </a:lnTo>
                <a:cubicBezTo>
                  <a:pt x="335785" y="71043"/>
                  <a:pt x="523139" y="100569"/>
                  <a:pt x="717390" y="100569"/>
                </a:cubicBezTo>
                <a:cubicBezTo>
                  <a:pt x="911641" y="100569"/>
                  <a:pt x="1098996" y="71043"/>
                  <a:pt x="1275212" y="16235"/>
                </a:cubicBezTo>
                <a:lnTo>
                  <a:pt x="1319566" y="1"/>
                </a:lnTo>
                <a:lnTo>
                  <a:pt x="1434778" y="339661"/>
                </a:lnTo>
                <a:lnTo>
                  <a:pt x="1381938" y="359001"/>
                </a:lnTo>
                <a:cubicBezTo>
                  <a:pt x="1172008" y="424296"/>
                  <a:pt x="948807" y="459471"/>
                  <a:pt x="717390" y="459471"/>
                </a:cubicBezTo>
                <a:cubicBezTo>
                  <a:pt x="485974" y="459471"/>
                  <a:pt x="262773" y="424296"/>
                  <a:pt x="52843" y="359001"/>
                </a:cubicBezTo>
                <a:lnTo>
                  <a:pt x="0" y="339660"/>
                </a:lnTo>
                <a:close/>
              </a:path>
            </a:pathLst>
          </a:custGeom>
          <a:solidFill>
            <a:srgbClr val="4FD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A347F6-21F8-4498-810E-1BA4EA84A413}"/>
              </a:ext>
            </a:extLst>
          </p:cNvPr>
          <p:cNvSpPr txBox="1"/>
          <p:nvPr/>
        </p:nvSpPr>
        <p:spPr>
          <a:xfrm>
            <a:off x="6749886" y="874874"/>
            <a:ext cx="139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STEP A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Eurostile BQ" pitchFamily="50" charset="0"/>
              </a:rPr>
              <a:t>30</a:t>
            </a:r>
            <a:r>
              <a:rPr lang="en-IN" sz="1400" dirty="0">
                <a:solidFill>
                  <a:schemeClr val="bg1"/>
                </a:solidFill>
                <a:latin typeface="Eurostile BQ" pitchFamily="50" charset="0"/>
              </a:rPr>
              <a:t>%</a:t>
            </a:r>
            <a:endParaRPr lang="en-IN" sz="2400" dirty="0">
              <a:solidFill>
                <a:schemeClr val="bg1"/>
              </a:solidFill>
              <a:latin typeface="Eurostile BQ" pitchFamily="50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F16E0-A280-40B5-AD85-1D1E3AB05615}"/>
              </a:ext>
            </a:extLst>
          </p:cNvPr>
          <p:cNvSpPr txBox="1"/>
          <p:nvPr/>
        </p:nvSpPr>
        <p:spPr>
          <a:xfrm>
            <a:off x="7527256" y="3154453"/>
            <a:ext cx="139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STEP B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Eurostile BQ" pitchFamily="50" charset="0"/>
              </a:rPr>
              <a:t>40</a:t>
            </a:r>
            <a:r>
              <a:rPr lang="en-IN" sz="1400" dirty="0">
                <a:solidFill>
                  <a:schemeClr val="bg1"/>
                </a:solidFill>
                <a:latin typeface="Eurostile BQ" pitchFamily="50" charset="0"/>
              </a:rPr>
              <a:t>%</a:t>
            </a:r>
            <a:endParaRPr lang="en-IN" sz="2400" dirty="0">
              <a:solidFill>
                <a:schemeClr val="bg1"/>
              </a:solidFill>
              <a:latin typeface="Eurostile BQ" pitchFamily="50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D89F5B-CD3E-497B-BDB6-1A31C5150ACA}"/>
              </a:ext>
            </a:extLst>
          </p:cNvPr>
          <p:cNvSpPr txBox="1"/>
          <p:nvPr/>
        </p:nvSpPr>
        <p:spPr>
          <a:xfrm>
            <a:off x="6759640" y="5415439"/>
            <a:ext cx="139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STEP C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Eurostile BQ" pitchFamily="50" charset="0"/>
              </a:rPr>
              <a:t>50</a:t>
            </a:r>
            <a:r>
              <a:rPr lang="en-IN" sz="1400" dirty="0">
                <a:solidFill>
                  <a:schemeClr val="bg1"/>
                </a:solidFill>
                <a:latin typeface="Eurostile BQ" pitchFamily="50" charset="0"/>
              </a:rPr>
              <a:t>%</a:t>
            </a:r>
            <a:endParaRPr lang="en-IN" sz="2400" dirty="0">
              <a:solidFill>
                <a:schemeClr val="bg1"/>
              </a:solidFill>
              <a:latin typeface="Eurostile BQ" pitchFamily="50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A75259-179B-425E-8938-05E6C42C88C7}"/>
              </a:ext>
            </a:extLst>
          </p:cNvPr>
          <p:cNvSpPr txBox="1"/>
          <p:nvPr/>
        </p:nvSpPr>
        <p:spPr>
          <a:xfrm>
            <a:off x="4144881" y="2484098"/>
            <a:ext cx="205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CREATIVE VENUS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DA2A6F-640B-4BEF-B146-E2CA5C6E1456}"/>
              </a:ext>
            </a:extLst>
          </p:cNvPr>
          <p:cNvSpPr txBox="1"/>
          <p:nvPr/>
        </p:nvSpPr>
        <p:spPr>
          <a:xfrm>
            <a:off x="3789501" y="3830060"/>
            <a:ext cx="27660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PRESENTATION TEMPLATE. WORKFLOW, PROCESS, STEPS, SALES PRESENTATION SLIDE</a:t>
            </a:r>
          </a:p>
        </p:txBody>
      </p:sp>
      <p:pic>
        <p:nvPicPr>
          <p:cNvPr id="66" name="Graphic 65" descr="Lightbulb">
            <a:extLst>
              <a:ext uri="{FF2B5EF4-FFF2-40B4-BE49-F238E27FC236}">
                <a16:creationId xmlns:a16="http://schemas.microsoft.com/office/drawing/2014/main" id="{1D07F181-23FB-4CC6-9B9A-22279CB90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166" y="28794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5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B2BEC4"/>
            </a:gs>
            <a:gs pos="0">
              <a:srgbClr val="E5E9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27937D4-1B88-4D28-B208-E0ADD2A8C1FA}"/>
              </a:ext>
            </a:extLst>
          </p:cNvPr>
          <p:cNvGrpSpPr/>
          <p:nvPr/>
        </p:nvGrpSpPr>
        <p:grpSpPr>
          <a:xfrm rot="8100000">
            <a:off x="3459362" y="2948846"/>
            <a:ext cx="2995077" cy="1306797"/>
            <a:chOff x="3909753" y="3162185"/>
            <a:chExt cx="4372494" cy="1070794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E62E24A-85A4-4A60-9874-4A7CAB795FC0}"/>
                </a:ext>
              </a:extLst>
            </p:cNvPr>
            <p:cNvSpPr/>
            <p:nvPr/>
          </p:nvSpPr>
          <p:spPr>
            <a:xfrm>
              <a:off x="3909753" y="3162185"/>
              <a:ext cx="4372494" cy="535397"/>
            </a:xfrm>
            <a:custGeom>
              <a:avLst/>
              <a:gdLst>
                <a:gd name="connsiteX0" fmla="*/ 4372494 w 4372494"/>
                <a:gd name="connsiteY0" fmla="*/ 0 h 535397"/>
                <a:gd name="connsiteX1" fmla="*/ 4372494 w 4372494"/>
                <a:gd name="connsiteY1" fmla="*/ 535397 h 535397"/>
                <a:gd name="connsiteX2" fmla="*/ 0 w 4372494"/>
                <a:gd name="connsiteY2" fmla="*/ 535397 h 535397"/>
                <a:gd name="connsiteX3" fmla="*/ 0 w 4372494"/>
                <a:gd name="connsiteY3" fmla="*/ 0 h 535397"/>
                <a:gd name="connsiteX4" fmla="*/ 39384 w 4372494"/>
                <a:gd name="connsiteY4" fmla="*/ 14676 h 535397"/>
                <a:gd name="connsiteX5" fmla="*/ 2186247 w 4372494"/>
                <a:gd name="connsiteY5" fmla="*/ 245550 h 535397"/>
                <a:gd name="connsiteX6" fmla="*/ 4333110 w 4372494"/>
                <a:gd name="connsiteY6" fmla="*/ 14676 h 53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2494" h="535397">
                  <a:moveTo>
                    <a:pt x="4372494" y="0"/>
                  </a:moveTo>
                  <a:lnTo>
                    <a:pt x="4372494" y="535397"/>
                  </a:lnTo>
                  <a:lnTo>
                    <a:pt x="0" y="535397"/>
                  </a:lnTo>
                  <a:lnTo>
                    <a:pt x="0" y="0"/>
                  </a:lnTo>
                  <a:lnTo>
                    <a:pt x="39384" y="14676"/>
                  </a:lnTo>
                  <a:cubicBezTo>
                    <a:pt x="504652" y="153969"/>
                    <a:pt x="1292572" y="245550"/>
                    <a:pt x="2186247" y="245550"/>
                  </a:cubicBezTo>
                  <a:cubicBezTo>
                    <a:pt x="3079923" y="245550"/>
                    <a:pt x="3867843" y="153969"/>
                    <a:pt x="4333110" y="14676"/>
                  </a:cubicBezTo>
                  <a:close/>
                </a:path>
              </a:pathLst>
            </a:custGeom>
            <a:solidFill>
              <a:srgbClr val="FDA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402617-FDAD-463A-BD4B-364F99B1E2AA}"/>
                </a:ext>
              </a:extLst>
            </p:cNvPr>
            <p:cNvSpPr/>
            <p:nvPr/>
          </p:nvSpPr>
          <p:spPr>
            <a:xfrm flipV="1">
              <a:off x="3909753" y="3697582"/>
              <a:ext cx="4372494" cy="535397"/>
            </a:xfrm>
            <a:custGeom>
              <a:avLst/>
              <a:gdLst>
                <a:gd name="connsiteX0" fmla="*/ 4372494 w 4372494"/>
                <a:gd name="connsiteY0" fmla="*/ 0 h 535397"/>
                <a:gd name="connsiteX1" fmla="*/ 4372494 w 4372494"/>
                <a:gd name="connsiteY1" fmla="*/ 535397 h 535397"/>
                <a:gd name="connsiteX2" fmla="*/ 0 w 4372494"/>
                <a:gd name="connsiteY2" fmla="*/ 535397 h 535397"/>
                <a:gd name="connsiteX3" fmla="*/ 0 w 4372494"/>
                <a:gd name="connsiteY3" fmla="*/ 0 h 535397"/>
                <a:gd name="connsiteX4" fmla="*/ 39384 w 4372494"/>
                <a:gd name="connsiteY4" fmla="*/ 14676 h 535397"/>
                <a:gd name="connsiteX5" fmla="*/ 2186247 w 4372494"/>
                <a:gd name="connsiteY5" fmla="*/ 245550 h 535397"/>
                <a:gd name="connsiteX6" fmla="*/ 4333110 w 4372494"/>
                <a:gd name="connsiteY6" fmla="*/ 14676 h 53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2494" h="535397">
                  <a:moveTo>
                    <a:pt x="4372494" y="0"/>
                  </a:moveTo>
                  <a:lnTo>
                    <a:pt x="4372494" y="535397"/>
                  </a:lnTo>
                  <a:lnTo>
                    <a:pt x="0" y="535397"/>
                  </a:lnTo>
                  <a:lnTo>
                    <a:pt x="0" y="0"/>
                  </a:lnTo>
                  <a:lnTo>
                    <a:pt x="39384" y="14676"/>
                  </a:lnTo>
                  <a:cubicBezTo>
                    <a:pt x="504652" y="153969"/>
                    <a:pt x="1292572" y="245550"/>
                    <a:pt x="2186247" y="245550"/>
                  </a:cubicBezTo>
                  <a:cubicBezTo>
                    <a:pt x="3079923" y="245550"/>
                    <a:pt x="3867843" y="153969"/>
                    <a:pt x="4333110" y="14676"/>
                  </a:cubicBezTo>
                  <a:close/>
                </a:path>
              </a:pathLst>
            </a:custGeom>
            <a:solidFill>
              <a:srgbClr val="D58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CEB94A-8A50-487C-BFB1-350EA864EE80}"/>
              </a:ext>
            </a:extLst>
          </p:cNvPr>
          <p:cNvGrpSpPr/>
          <p:nvPr/>
        </p:nvGrpSpPr>
        <p:grpSpPr>
          <a:xfrm rot="16200000">
            <a:off x="4577007" y="3382729"/>
            <a:ext cx="3023779" cy="1293018"/>
            <a:chOff x="3909753" y="3162185"/>
            <a:chExt cx="4372494" cy="107079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D021502-A712-4431-BECE-5DEAE6920720}"/>
                </a:ext>
              </a:extLst>
            </p:cNvPr>
            <p:cNvSpPr/>
            <p:nvPr/>
          </p:nvSpPr>
          <p:spPr>
            <a:xfrm>
              <a:off x="3909753" y="3162185"/>
              <a:ext cx="4372494" cy="535397"/>
            </a:xfrm>
            <a:custGeom>
              <a:avLst/>
              <a:gdLst>
                <a:gd name="connsiteX0" fmla="*/ 4372494 w 4372494"/>
                <a:gd name="connsiteY0" fmla="*/ 0 h 535397"/>
                <a:gd name="connsiteX1" fmla="*/ 4372494 w 4372494"/>
                <a:gd name="connsiteY1" fmla="*/ 535397 h 535397"/>
                <a:gd name="connsiteX2" fmla="*/ 0 w 4372494"/>
                <a:gd name="connsiteY2" fmla="*/ 535397 h 535397"/>
                <a:gd name="connsiteX3" fmla="*/ 0 w 4372494"/>
                <a:gd name="connsiteY3" fmla="*/ 0 h 535397"/>
                <a:gd name="connsiteX4" fmla="*/ 39384 w 4372494"/>
                <a:gd name="connsiteY4" fmla="*/ 14676 h 535397"/>
                <a:gd name="connsiteX5" fmla="*/ 2186247 w 4372494"/>
                <a:gd name="connsiteY5" fmla="*/ 245550 h 535397"/>
                <a:gd name="connsiteX6" fmla="*/ 4333110 w 4372494"/>
                <a:gd name="connsiteY6" fmla="*/ 14676 h 53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2494" h="535397">
                  <a:moveTo>
                    <a:pt x="4372494" y="0"/>
                  </a:moveTo>
                  <a:lnTo>
                    <a:pt x="4372494" y="535397"/>
                  </a:lnTo>
                  <a:lnTo>
                    <a:pt x="0" y="535397"/>
                  </a:lnTo>
                  <a:lnTo>
                    <a:pt x="0" y="0"/>
                  </a:lnTo>
                  <a:lnTo>
                    <a:pt x="39384" y="14676"/>
                  </a:lnTo>
                  <a:cubicBezTo>
                    <a:pt x="504652" y="153969"/>
                    <a:pt x="1292572" y="245550"/>
                    <a:pt x="2186247" y="245550"/>
                  </a:cubicBezTo>
                  <a:cubicBezTo>
                    <a:pt x="3079923" y="245550"/>
                    <a:pt x="3867843" y="153969"/>
                    <a:pt x="4333110" y="14676"/>
                  </a:cubicBezTo>
                  <a:close/>
                </a:path>
              </a:pathLst>
            </a:custGeom>
            <a:solidFill>
              <a:srgbClr val="24A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E05F514-3351-4360-8FEF-3349A53FE8F9}"/>
                </a:ext>
              </a:extLst>
            </p:cNvPr>
            <p:cNvSpPr/>
            <p:nvPr/>
          </p:nvSpPr>
          <p:spPr>
            <a:xfrm flipV="1">
              <a:off x="3909753" y="3697582"/>
              <a:ext cx="4372494" cy="535397"/>
            </a:xfrm>
            <a:custGeom>
              <a:avLst/>
              <a:gdLst>
                <a:gd name="connsiteX0" fmla="*/ 4372494 w 4372494"/>
                <a:gd name="connsiteY0" fmla="*/ 0 h 535397"/>
                <a:gd name="connsiteX1" fmla="*/ 4372494 w 4372494"/>
                <a:gd name="connsiteY1" fmla="*/ 535397 h 535397"/>
                <a:gd name="connsiteX2" fmla="*/ 0 w 4372494"/>
                <a:gd name="connsiteY2" fmla="*/ 535397 h 535397"/>
                <a:gd name="connsiteX3" fmla="*/ 0 w 4372494"/>
                <a:gd name="connsiteY3" fmla="*/ 0 h 535397"/>
                <a:gd name="connsiteX4" fmla="*/ 39384 w 4372494"/>
                <a:gd name="connsiteY4" fmla="*/ 14676 h 535397"/>
                <a:gd name="connsiteX5" fmla="*/ 2186247 w 4372494"/>
                <a:gd name="connsiteY5" fmla="*/ 245550 h 535397"/>
                <a:gd name="connsiteX6" fmla="*/ 4333110 w 4372494"/>
                <a:gd name="connsiteY6" fmla="*/ 14676 h 53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2494" h="535397">
                  <a:moveTo>
                    <a:pt x="4372494" y="0"/>
                  </a:moveTo>
                  <a:lnTo>
                    <a:pt x="4372494" y="535397"/>
                  </a:lnTo>
                  <a:lnTo>
                    <a:pt x="0" y="535397"/>
                  </a:lnTo>
                  <a:lnTo>
                    <a:pt x="0" y="0"/>
                  </a:lnTo>
                  <a:lnTo>
                    <a:pt x="39384" y="14676"/>
                  </a:lnTo>
                  <a:cubicBezTo>
                    <a:pt x="504652" y="153969"/>
                    <a:pt x="1292572" y="245550"/>
                    <a:pt x="2186247" y="245550"/>
                  </a:cubicBezTo>
                  <a:cubicBezTo>
                    <a:pt x="3079923" y="245550"/>
                    <a:pt x="3867843" y="153969"/>
                    <a:pt x="4333110" y="14676"/>
                  </a:cubicBezTo>
                  <a:close/>
                </a:path>
              </a:pathLst>
            </a:custGeom>
            <a:solidFill>
              <a:srgbClr val="28B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45833C2-2130-4E52-A3F2-ABCE331E88A2}"/>
              </a:ext>
            </a:extLst>
          </p:cNvPr>
          <p:cNvGrpSpPr/>
          <p:nvPr/>
        </p:nvGrpSpPr>
        <p:grpSpPr>
          <a:xfrm rot="2700000">
            <a:off x="5634890" y="2937706"/>
            <a:ext cx="3023779" cy="1294391"/>
            <a:chOff x="3909753" y="3162185"/>
            <a:chExt cx="4372494" cy="107079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2412F63-A45D-4F45-9580-08119A1E21D8}"/>
                </a:ext>
              </a:extLst>
            </p:cNvPr>
            <p:cNvSpPr/>
            <p:nvPr/>
          </p:nvSpPr>
          <p:spPr>
            <a:xfrm>
              <a:off x="3909753" y="3162185"/>
              <a:ext cx="4372494" cy="535397"/>
            </a:xfrm>
            <a:custGeom>
              <a:avLst/>
              <a:gdLst>
                <a:gd name="connsiteX0" fmla="*/ 4372494 w 4372494"/>
                <a:gd name="connsiteY0" fmla="*/ 0 h 535397"/>
                <a:gd name="connsiteX1" fmla="*/ 4372494 w 4372494"/>
                <a:gd name="connsiteY1" fmla="*/ 535397 h 535397"/>
                <a:gd name="connsiteX2" fmla="*/ 0 w 4372494"/>
                <a:gd name="connsiteY2" fmla="*/ 535397 h 535397"/>
                <a:gd name="connsiteX3" fmla="*/ 0 w 4372494"/>
                <a:gd name="connsiteY3" fmla="*/ 0 h 535397"/>
                <a:gd name="connsiteX4" fmla="*/ 39384 w 4372494"/>
                <a:gd name="connsiteY4" fmla="*/ 14676 h 535397"/>
                <a:gd name="connsiteX5" fmla="*/ 2186247 w 4372494"/>
                <a:gd name="connsiteY5" fmla="*/ 245550 h 535397"/>
                <a:gd name="connsiteX6" fmla="*/ 4333110 w 4372494"/>
                <a:gd name="connsiteY6" fmla="*/ 14676 h 53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2494" h="535397">
                  <a:moveTo>
                    <a:pt x="4372494" y="0"/>
                  </a:moveTo>
                  <a:lnTo>
                    <a:pt x="4372494" y="535397"/>
                  </a:lnTo>
                  <a:lnTo>
                    <a:pt x="0" y="535397"/>
                  </a:lnTo>
                  <a:lnTo>
                    <a:pt x="0" y="0"/>
                  </a:lnTo>
                  <a:lnTo>
                    <a:pt x="39384" y="14676"/>
                  </a:lnTo>
                  <a:cubicBezTo>
                    <a:pt x="504652" y="153969"/>
                    <a:pt x="1292572" y="245550"/>
                    <a:pt x="2186247" y="245550"/>
                  </a:cubicBezTo>
                  <a:cubicBezTo>
                    <a:pt x="3079923" y="245550"/>
                    <a:pt x="3867843" y="153969"/>
                    <a:pt x="4333110" y="14676"/>
                  </a:cubicBezTo>
                  <a:close/>
                </a:path>
              </a:pathLst>
            </a:custGeom>
            <a:solidFill>
              <a:srgbClr val="D8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975F656-9A90-4920-BB48-B0F29BF2B37A}"/>
                </a:ext>
              </a:extLst>
            </p:cNvPr>
            <p:cNvSpPr/>
            <p:nvPr/>
          </p:nvSpPr>
          <p:spPr>
            <a:xfrm flipV="1">
              <a:off x="3909753" y="3697582"/>
              <a:ext cx="4372494" cy="535397"/>
            </a:xfrm>
            <a:custGeom>
              <a:avLst/>
              <a:gdLst>
                <a:gd name="connsiteX0" fmla="*/ 4372494 w 4372494"/>
                <a:gd name="connsiteY0" fmla="*/ 0 h 535397"/>
                <a:gd name="connsiteX1" fmla="*/ 4372494 w 4372494"/>
                <a:gd name="connsiteY1" fmla="*/ 535397 h 535397"/>
                <a:gd name="connsiteX2" fmla="*/ 0 w 4372494"/>
                <a:gd name="connsiteY2" fmla="*/ 535397 h 535397"/>
                <a:gd name="connsiteX3" fmla="*/ 0 w 4372494"/>
                <a:gd name="connsiteY3" fmla="*/ 0 h 535397"/>
                <a:gd name="connsiteX4" fmla="*/ 39384 w 4372494"/>
                <a:gd name="connsiteY4" fmla="*/ 14676 h 535397"/>
                <a:gd name="connsiteX5" fmla="*/ 2186247 w 4372494"/>
                <a:gd name="connsiteY5" fmla="*/ 245550 h 535397"/>
                <a:gd name="connsiteX6" fmla="*/ 4333110 w 4372494"/>
                <a:gd name="connsiteY6" fmla="*/ 14676 h 53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2494" h="535397">
                  <a:moveTo>
                    <a:pt x="4372494" y="0"/>
                  </a:moveTo>
                  <a:lnTo>
                    <a:pt x="4372494" y="535397"/>
                  </a:lnTo>
                  <a:lnTo>
                    <a:pt x="0" y="535397"/>
                  </a:lnTo>
                  <a:lnTo>
                    <a:pt x="0" y="0"/>
                  </a:lnTo>
                  <a:lnTo>
                    <a:pt x="39384" y="14676"/>
                  </a:lnTo>
                  <a:cubicBezTo>
                    <a:pt x="504652" y="153969"/>
                    <a:pt x="1292572" y="245550"/>
                    <a:pt x="2186247" y="245550"/>
                  </a:cubicBezTo>
                  <a:cubicBezTo>
                    <a:pt x="3079923" y="245550"/>
                    <a:pt x="3867843" y="153969"/>
                    <a:pt x="4333110" y="14676"/>
                  </a:cubicBezTo>
                  <a:close/>
                </a:path>
              </a:pathLst>
            </a:custGeom>
            <a:solidFill>
              <a:srgbClr val="BF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7637D665-4C34-43AC-835B-3C4CF668FF35}"/>
              </a:ext>
            </a:extLst>
          </p:cNvPr>
          <p:cNvSpPr/>
          <p:nvPr/>
        </p:nvSpPr>
        <p:spPr>
          <a:xfrm>
            <a:off x="4520841" y="919832"/>
            <a:ext cx="3136111" cy="316616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55600" dist="1270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contourW="12700">
            <a:bevelT w="120650" h="25400" prst="relaxedInset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63412A-9033-4BFF-8E20-3D75387D796D}"/>
              </a:ext>
            </a:extLst>
          </p:cNvPr>
          <p:cNvGrpSpPr/>
          <p:nvPr/>
        </p:nvGrpSpPr>
        <p:grpSpPr>
          <a:xfrm>
            <a:off x="3064914" y="3980059"/>
            <a:ext cx="1519674" cy="1534237"/>
            <a:chOff x="1965157" y="4479564"/>
            <a:chExt cx="1804738" cy="180473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10C90F3-9E34-479B-B26F-62B7027389BD}"/>
                </a:ext>
              </a:extLst>
            </p:cNvPr>
            <p:cNvSpPr/>
            <p:nvPr/>
          </p:nvSpPr>
          <p:spPr>
            <a:xfrm>
              <a:off x="1965157" y="4479564"/>
              <a:ext cx="1804738" cy="1804738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55600" dist="1270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1F785-8D51-4A18-87B8-6583B67875EF}"/>
                </a:ext>
              </a:extLst>
            </p:cNvPr>
            <p:cNvSpPr/>
            <p:nvPr/>
          </p:nvSpPr>
          <p:spPr>
            <a:xfrm>
              <a:off x="2099508" y="4638264"/>
              <a:ext cx="1540044" cy="1487338"/>
            </a:xfrm>
            <a:prstGeom prst="ellipse">
              <a:avLst/>
            </a:prstGeom>
            <a:gradFill flip="none" rotWithShape="1">
              <a:gsLst>
                <a:gs pos="100000">
                  <a:srgbClr val="FEC148"/>
                </a:gs>
                <a:gs pos="0">
                  <a:srgbClr val="D58E0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55600" dist="1270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9ABEC56-61F4-4A3F-AA53-7D65D2DFC010}"/>
              </a:ext>
            </a:extLst>
          </p:cNvPr>
          <p:cNvGrpSpPr/>
          <p:nvPr/>
        </p:nvGrpSpPr>
        <p:grpSpPr>
          <a:xfrm>
            <a:off x="5329060" y="4779055"/>
            <a:ext cx="1519674" cy="1534237"/>
            <a:chOff x="5205649" y="4805381"/>
            <a:chExt cx="1716288" cy="173273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3ED092D-D605-4579-BD21-13FAD5231F0D}"/>
                </a:ext>
              </a:extLst>
            </p:cNvPr>
            <p:cNvSpPr/>
            <p:nvPr/>
          </p:nvSpPr>
          <p:spPr>
            <a:xfrm>
              <a:off x="5205649" y="4805381"/>
              <a:ext cx="1716288" cy="1732736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55600" dist="1270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F8CE97-89AA-4B60-8166-C57CFD38D0B1}"/>
                </a:ext>
              </a:extLst>
            </p:cNvPr>
            <p:cNvSpPr/>
            <p:nvPr/>
          </p:nvSpPr>
          <p:spPr>
            <a:xfrm>
              <a:off x="5331509" y="4969327"/>
              <a:ext cx="1464568" cy="1428000"/>
            </a:xfrm>
            <a:prstGeom prst="ellipse">
              <a:avLst/>
            </a:prstGeom>
            <a:gradFill flip="none" rotWithShape="1">
              <a:gsLst>
                <a:gs pos="100000">
                  <a:srgbClr val="4FD9B2"/>
                </a:gs>
                <a:gs pos="0">
                  <a:srgbClr val="24A88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55600" dist="1270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C8419F-E85B-4C3E-8B5F-39D359C24418}"/>
              </a:ext>
            </a:extLst>
          </p:cNvPr>
          <p:cNvGrpSpPr/>
          <p:nvPr/>
        </p:nvGrpSpPr>
        <p:grpSpPr>
          <a:xfrm>
            <a:off x="7607411" y="3980059"/>
            <a:ext cx="1519674" cy="1534237"/>
            <a:chOff x="8133347" y="4479564"/>
            <a:chExt cx="1804738" cy="180473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CACE1D5-2823-4C5F-96D0-B8BC358C9E52}"/>
                </a:ext>
              </a:extLst>
            </p:cNvPr>
            <p:cNvSpPr/>
            <p:nvPr/>
          </p:nvSpPr>
          <p:spPr>
            <a:xfrm>
              <a:off x="8133347" y="4479564"/>
              <a:ext cx="1804738" cy="1804738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55600" dist="1270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473F644-818C-4596-9D89-E8DCCCF31CE5}"/>
                </a:ext>
              </a:extLst>
            </p:cNvPr>
            <p:cNvSpPr/>
            <p:nvPr/>
          </p:nvSpPr>
          <p:spPr>
            <a:xfrm>
              <a:off x="8265694" y="4638264"/>
              <a:ext cx="1540044" cy="1487338"/>
            </a:xfrm>
            <a:prstGeom prst="ellipse">
              <a:avLst/>
            </a:prstGeom>
            <a:gradFill flip="none" rotWithShape="1">
              <a:gsLst>
                <a:gs pos="100000">
                  <a:srgbClr val="E88484"/>
                </a:gs>
                <a:gs pos="0">
                  <a:srgbClr val="BF2323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55600" dist="1270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2AE1A93-F2C6-479D-B360-E95AAD09A690}"/>
              </a:ext>
            </a:extLst>
          </p:cNvPr>
          <p:cNvSpPr/>
          <p:nvPr/>
        </p:nvSpPr>
        <p:spPr>
          <a:xfrm flipV="1">
            <a:off x="4441976" y="652038"/>
            <a:ext cx="1101223" cy="951949"/>
          </a:xfrm>
          <a:custGeom>
            <a:avLst/>
            <a:gdLst>
              <a:gd name="connsiteX0" fmla="*/ 298968 w 1243699"/>
              <a:gd name="connsiteY0" fmla="*/ 0 h 1075112"/>
              <a:gd name="connsiteX1" fmla="*/ 308798 w 1243699"/>
              <a:gd name="connsiteY1" fmla="*/ 16179 h 1075112"/>
              <a:gd name="connsiteX2" fmla="*/ 1134118 w 1243699"/>
              <a:gd name="connsiteY2" fmla="*/ 695811 h 1075112"/>
              <a:gd name="connsiteX3" fmla="*/ 1243699 w 1243699"/>
              <a:gd name="connsiteY3" fmla="*/ 735919 h 1075112"/>
              <a:gd name="connsiteX4" fmla="*/ 1127210 w 1243699"/>
              <a:gd name="connsiteY4" fmla="*/ 1075112 h 1075112"/>
              <a:gd name="connsiteX5" fmla="*/ 994417 w 1243699"/>
              <a:gd name="connsiteY5" fmla="*/ 1026509 h 1075112"/>
              <a:gd name="connsiteX6" fmla="*/ 11190 w 1243699"/>
              <a:gd name="connsiteY6" fmla="*/ 216845 h 1075112"/>
              <a:gd name="connsiteX7" fmla="*/ 0 w 1243699"/>
              <a:gd name="connsiteY7" fmla="*/ 198425 h 107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99" h="1075112">
                <a:moveTo>
                  <a:pt x="298968" y="0"/>
                </a:moveTo>
                <a:lnTo>
                  <a:pt x="308798" y="16179"/>
                </a:lnTo>
                <a:cubicBezTo>
                  <a:pt x="511060" y="315568"/>
                  <a:pt x="797482" y="553426"/>
                  <a:pt x="1134118" y="695811"/>
                </a:cubicBezTo>
                <a:lnTo>
                  <a:pt x="1243699" y="735919"/>
                </a:lnTo>
                <a:lnTo>
                  <a:pt x="1127210" y="1075112"/>
                </a:lnTo>
                <a:lnTo>
                  <a:pt x="994417" y="1026509"/>
                </a:lnTo>
                <a:cubicBezTo>
                  <a:pt x="593373" y="856882"/>
                  <a:pt x="252151" y="573514"/>
                  <a:pt x="11190" y="216845"/>
                </a:cubicBezTo>
                <a:lnTo>
                  <a:pt x="0" y="198425"/>
                </a:lnTo>
                <a:close/>
              </a:path>
            </a:pathLst>
          </a:custGeom>
          <a:solidFill>
            <a:srgbClr val="E99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360AF3E-7D8B-4E5F-ABAD-EED2F80944A1}"/>
              </a:ext>
            </a:extLst>
          </p:cNvPr>
          <p:cNvSpPr/>
          <p:nvPr/>
        </p:nvSpPr>
        <p:spPr>
          <a:xfrm flipV="1">
            <a:off x="6595058" y="646636"/>
            <a:ext cx="1093191" cy="953926"/>
          </a:xfrm>
          <a:custGeom>
            <a:avLst/>
            <a:gdLst>
              <a:gd name="connsiteX0" fmla="*/ 935659 w 1234627"/>
              <a:gd name="connsiteY0" fmla="*/ 0 h 1077344"/>
              <a:gd name="connsiteX1" fmla="*/ 1234627 w 1234627"/>
              <a:gd name="connsiteY1" fmla="*/ 198425 h 1077344"/>
              <a:gd name="connsiteX2" fmla="*/ 1219100 w 1234627"/>
              <a:gd name="connsiteY2" fmla="*/ 223984 h 1077344"/>
              <a:gd name="connsiteX3" fmla="*/ 235874 w 1234627"/>
              <a:gd name="connsiteY3" fmla="*/ 1033648 h 1077344"/>
              <a:gd name="connsiteX4" fmla="*/ 116488 w 1234627"/>
              <a:gd name="connsiteY4" fmla="*/ 1077344 h 1077344"/>
              <a:gd name="connsiteX5" fmla="*/ 0 w 1234627"/>
              <a:gd name="connsiteY5" fmla="*/ 738150 h 1077344"/>
              <a:gd name="connsiteX6" fmla="*/ 96173 w 1234627"/>
              <a:gd name="connsiteY6" fmla="*/ 702950 h 1077344"/>
              <a:gd name="connsiteX7" fmla="*/ 921493 w 1234627"/>
              <a:gd name="connsiteY7" fmla="*/ 23318 h 107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4627" h="1077344">
                <a:moveTo>
                  <a:pt x="935659" y="0"/>
                </a:moveTo>
                <a:lnTo>
                  <a:pt x="1234627" y="198425"/>
                </a:lnTo>
                <a:lnTo>
                  <a:pt x="1219100" y="223984"/>
                </a:lnTo>
                <a:cubicBezTo>
                  <a:pt x="978139" y="580653"/>
                  <a:pt x="636917" y="864021"/>
                  <a:pt x="235874" y="1033648"/>
                </a:cubicBezTo>
                <a:lnTo>
                  <a:pt x="116488" y="1077344"/>
                </a:lnTo>
                <a:lnTo>
                  <a:pt x="0" y="738150"/>
                </a:lnTo>
                <a:lnTo>
                  <a:pt x="96173" y="702950"/>
                </a:lnTo>
                <a:cubicBezTo>
                  <a:pt x="432809" y="560565"/>
                  <a:pt x="719230" y="322707"/>
                  <a:pt x="921493" y="23318"/>
                </a:cubicBezTo>
                <a:close/>
              </a:path>
            </a:pathLst>
          </a:custGeom>
          <a:solidFill>
            <a:srgbClr val="D8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482570A-41ED-4524-A229-1B5AD85767AE}"/>
              </a:ext>
            </a:extLst>
          </p:cNvPr>
          <p:cNvSpPr/>
          <p:nvPr/>
        </p:nvSpPr>
        <p:spPr>
          <a:xfrm flipV="1">
            <a:off x="5440502" y="544707"/>
            <a:ext cx="1270413" cy="406835"/>
          </a:xfrm>
          <a:custGeom>
            <a:avLst/>
            <a:gdLst>
              <a:gd name="connsiteX0" fmla="*/ 115212 w 1434778"/>
              <a:gd name="connsiteY0" fmla="*/ 0 h 459471"/>
              <a:gd name="connsiteX1" fmla="*/ 159569 w 1434778"/>
              <a:gd name="connsiteY1" fmla="*/ 16235 h 459471"/>
              <a:gd name="connsiteX2" fmla="*/ 717390 w 1434778"/>
              <a:gd name="connsiteY2" fmla="*/ 100569 h 459471"/>
              <a:gd name="connsiteX3" fmla="*/ 1275212 w 1434778"/>
              <a:gd name="connsiteY3" fmla="*/ 16235 h 459471"/>
              <a:gd name="connsiteX4" fmla="*/ 1319566 w 1434778"/>
              <a:gd name="connsiteY4" fmla="*/ 1 h 459471"/>
              <a:gd name="connsiteX5" fmla="*/ 1434778 w 1434778"/>
              <a:gd name="connsiteY5" fmla="*/ 339661 h 459471"/>
              <a:gd name="connsiteX6" fmla="*/ 1381938 w 1434778"/>
              <a:gd name="connsiteY6" fmla="*/ 359001 h 459471"/>
              <a:gd name="connsiteX7" fmla="*/ 717390 w 1434778"/>
              <a:gd name="connsiteY7" fmla="*/ 459471 h 459471"/>
              <a:gd name="connsiteX8" fmla="*/ 52843 w 1434778"/>
              <a:gd name="connsiteY8" fmla="*/ 359001 h 459471"/>
              <a:gd name="connsiteX9" fmla="*/ 0 w 1434778"/>
              <a:gd name="connsiteY9" fmla="*/ 339660 h 45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778" h="459471">
                <a:moveTo>
                  <a:pt x="115212" y="0"/>
                </a:moveTo>
                <a:lnTo>
                  <a:pt x="159569" y="16235"/>
                </a:lnTo>
                <a:cubicBezTo>
                  <a:pt x="335785" y="71043"/>
                  <a:pt x="523139" y="100569"/>
                  <a:pt x="717390" y="100569"/>
                </a:cubicBezTo>
                <a:cubicBezTo>
                  <a:pt x="911641" y="100569"/>
                  <a:pt x="1098996" y="71043"/>
                  <a:pt x="1275212" y="16235"/>
                </a:cubicBezTo>
                <a:lnTo>
                  <a:pt x="1319566" y="1"/>
                </a:lnTo>
                <a:lnTo>
                  <a:pt x="1434778" y="339661"/>
                </a:lnTo>
                <a:lnTo>
                  <a:pt x="1381938" y="359001"/>
                </a:lnTo>
                <a:cubicBezTo>
                  <a:pt x="1172008" y="424296"/>
                  <a:pt x="948807" y="459471"/>
                  <a:pt x="717390" y="459471"/>
                </a:cubicBezTo>
                <a:cubicBezTo>
                  <a:pt x="485974" y="459471"/>
                  <a:pt x="262773" y="424296"/>
                  <a:pt x="52843" y="359001"/>
                </a:cubicBezTo>
                <a:lnTo>
                  <a:pt x="0" y="339660"/>
                </a:lnTo>
                <a:close/>
              </a:path>
            </a:pathLst>
          </a:custGeom>
          <a:solidFill>
            <a:srgbClr val="4FD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0D88F8-B58E-4755-B6BC-A10E38F76205}"/>
              </a:ext>
            </a:extLst>
          </p:cNvPr>
          <p:cNvSpPr txBox="1"/>
          <p:nvPr/>
        </p:nvSpPr>
        <p:spPr>
          <a:xfrm>
            <a:off x="5062201" y="1631243"/>
            <a:ext cx="205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CREATIVE VENUS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93D38C-F4AD-4F4B-886F-9B87B33C61E3}"/>
              </a:ext>
            </a:extLst>
          </p:cNvPr>
          <p:cNvSpPr txBox="1"/>
          <p:nvPr/>
        </p:nvSpPr>
        <p:spPr>
          <a:xfrm>
            <a:off x="4706821" y="2977205"/>
            <a:ext cx="27660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PRESENTATION TEMPLATE. WORKFLOW, PROCESS, STEPS, SALES PRESENTATION SLIDE</a:t>
            </a:r>
          </a:p>
        </p:txBody>
      </p:sp>
      <p:pic>
        <p:nvPicPr>
          <p:cNvPr id="57" name="Graphic 56" descr="Lightbulb">
            <a:extLst>
              <a:ext uri="{FF2B5EF4-FFF2-40B4-BE49-F238E27FC236}">
                <a16:creationId xmlns:a16="http://schemas.microsoft.com/office/drawing/2014/main" id="{DA307223-F1E0-4210-9B02-7946D157E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7486" y="2026552"/>
            <a:ext cx="914400" cy="9144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16640E2-9882-46AF-850F-5738AFEC47F9}"/>
              </a:ext>
            </a:extLst>
          </p:cNvPr>
          <p:cNvSpPr txBox="1"/>
          <p:nvPr/>
        </p:nvSpPr>
        <p:spPr>
          <a:xfrm>
            <a:off x="3176158" y="4418726"/>
            <a:ext cx="139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STEP A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Eurostile BQ" pitchFamily="50" charset="0"/>
              </a:rPr>
              <a:t>30</a:t>
            </a:r>
            <a:r>
              <a:rPr lang="en-IN" sz="1400" dirty="0">
                <a:solidFill>
                  <a:schemeClr val="bg1"/>
                </a:solidFill>
                <a:latin typeface="Eurostile BQ" pitchFamily="50" charset="0"/>
              </a:rPr>
              <a:t>%</a:t>
            </a:r>
            <a:endParaRPr lang="en-IN" sz="2400" dirty="0">
              <a:solidFill>
                <a:schemeClr val="bg1"/>
              </a:solidFill>
              <a:latin typeface="Eurostile BQ" pitchFamily="50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7738CF-17EA-46EB-BEEB-8C9FE36F74F8}"/>
              </a:ext>
            </a:extLst>
          </p:cNvPr>
          <p:cNvSpPr txBox="1"/>
          <p:nvPr/>
        </p:nvSpPr>
        <p:spPr>
          <a:xfrm>
            <a:off x="5392725" y="5288126"/>
            <a:ext cx="139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STEP B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Eurostile BQ" pitchFamily="50" charset="0"/>
              </a:rPr>
              <a:t>40</a:t>
            </a:r>
            <a:r>
              <a:rPr lang="en-IN" sz="1400" dirty="0">
                <a:solidFill>
                  <a:schemeClr val="bg1"/>
                </a:solidFill>
                <a:latin typeface="Eurostile BQ" pitchFamily="50" charset="0"/>
              </a:rPr>
              <a:t>%</a:t>
            </a:r>
            <a:endParaRPr lang="en-IN" sz="2400" dirty="0">
              <a:solidFill>
                <a:schemeClr val="bg1"/>
              </a:solidFill>
              <a:latin typeface="Eurostile BQ" pitchFamily="50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ECA944-B66B-4760-98EB-9446749813D6}"/>
              </a:ext>
            </a:extLst>
          </p:cNvPr>
          <p:cNvSpPr txBox="1"/>
          <p:nvPr/>
        </p:nvSpPr>
        <p:spPr>
          <a:xfrm>
            <a:off x="7671077" y="4415677"/>
            <a:ext cx="139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STEP C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Eurostile BQ" pitchFamily="50" charset="0"/>
              </a:rPr>
              <a:t>50</a:t>
            </a:r>
            <a:r>
              <a:rPr lang="en-IN" sz="1400" dirty="0">
                <a:solidFill>
                  <a:schemeClr val="bg1"/>
                </a:solidFill>
                <a:latin typeface="Eurostile BQ" pitchFamily="50" charset="0"/>
              </a:rPr>
              <a:t>%</a:t>
            </a:r>
            <a:endParaRPr lang="en-IN" sz="2400" dirty="0">
              <a:solidFill>
                <a:schemeClr val="bg1"/>
              </a:solidFill>
              <a:latin typeface="Eurostile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25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B2BEC4"/>
            </a:gs>
            <a:gs pos="0">
              <a:srgbClr val="E5E9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27937D4-1B88-4D28-B208-E0ADD2A8C1FA}"/>
              </a:ext>
            </a:extLst>
          </p:cNvPr>
          <p:cNvGrpSpPr/>
          <p:nvPr/>
        </p:nvGrpSpPr>
        <p:grpSpPr>
          <a:xfrm rot="13500000" flipV="1">
            <a:off x="3459363" y="2602356"/>
            <a:ext cx="2995077" cy="1306797"/>
            <a:chOff x="3909753" y="3162185"/>
            <a:chExt cx="4372494" cy="1070794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E62E24A-85A4-4A60-9874-4A7CAB795FC0}"/>
                </a:ext>
              </a:extLst>
            </p:cNvPr>
            <p:cNvSpPr/>
            <p:nvPr/>
          </p:nvSpPr>
          <p:spPr>
            <a:xfrm>
              <a:off x="3909753" y="3162185"/>
              <a:ext cx="4372494" cy="535397"/>
            </a:xfrm>
            <a:custGeom>
              <a:avLst/>
              <a:gdLst>
                <a:gd name="connsiteX0" fmla="*/ 4372494 w 4372494"/>
                <a:gd name="connsiteY0" fmla="*/ 0 h 535397"/>
                <a:gd name="connsiteX1" fmla="*/ 4372494 w 4372494"/>
                <a:gd name="connsiteY1" fmla="*/ 535397 h 535397"/>
                <a:gd name="connsiteX2" fmla="*/ 0 w 4372494"/>
                <a:gd name="connsiteY2" fmla="*/ 535397 h 535397"/>
                <a:gd name="connsiteX3" fmla="*/ 0 w 4372494"/>
                <a:gd name="connsiteY3" fmla="*/ 0 h 535397"/>
                <a:gd name="connsiteX4" fmla="*/ 39384 w 4372494"/>
                <a:gd name="connsiteY4" fmla="*/ 14676 h 535397"/>
                <a:gd name="connsiteX5" fmla="*/ 2186247 w 4372494"/>
                <a:gd name="connsiteY5" fmla="*/ 245550 h 535397"/>
                <a:gd name="connsiteX6" fmla="*/ 4333110 w 4372494"/>
                <a:gd name="connsiteY6" fmla="*/ 14676 h 53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2494" h="535397">
                  <a:moveTo>
                    <a:pt x="4372494" y="0"/>
                  </a:moveTo>
                  <a:lnTo>
                    <a:pt x="4372494" y="535397"/>
                  </a:lnTo>
                  <a:lnTo>
                    <a:pt x="0" y="535397"/>
                  </a:lnTo>
                  <a:lnTo>
                    <a:pt x="0" y="0"/>
                  </a:lnTo>
                  <a:lnTo>
                    <a:pt x="39384" y="14676"/>
                  </a:lnTo>
                  <a:cubicBezTo>
                    <a:pt x="504652" y="153969"/>
                    <a:pt x="1292572" y="245550"/>
                    <a:pt x="2186247" y="245550"/>
                  </a:cubicBezTo>
                  <a:cubicBezTo>
                    <a:pt x="3079923" y="245550"/>
                    <a:pt x="3867843" y="153969"/>
                    <a:pt x="4333110" y="14676"/>
                  </a:cubicBezTo>
                  <a:close/>
                </a:path>
              </a:pathLst>
            </a:custGeom>
            <a:solidFill>
              <a:srgbClr val="FDA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402617-FDAD-463A-BD4B-364F99B1E2AA}"/>
                </a:ext>
              </a:extLst>
            </p:cNvPr>
            <p:cNvSpPr/>
            <p:nvPr/>
          </p:nvSpPr>
          <p:spPr>
            <a:xfrm flipV="1">
              <a:off x="3909753" y="3697582"/>
              <a:ext cx="4372494" cy="535397"/>
            </a:xfrm>
            <a:custGeom>
              <a:avLst/>
              <a:gdLst>
                <a:gd name="connsiteX0" fmla="*/ 4372494 w 4372494"/>
                <a:gd name="connsiteY0" fmla="*/ 0 h 535397"/>
                <a:gd name="connsiteX1" fmla="*/ 4372494 w 4372494"/>
                <a:gd name="connsiteY1" fmla="*/ 535397 h 535397"/>
                <a:gd name="connsiteX2" fmla="*/ 0 w 4372494"/>
                <a:gd name="connsiteY2" fmla="*/ 535397 h 535397"/>
                <a:gd name="connsiteX3" fmla="*/ 0 w 4372494"/>
                <a:gd name="connsiteY3" fmla="*/ 0 h 535397"/>
                <a:gd name="connsiteX4" fmla="*/ 39384 w 4372494"/>
                <a:gd name="connsiteY4" fmla="*/ 14676 h 535397"/>
                <a:gd name="connsiteX5" fmla="*/ 2186247 w 4372494"/>
                <a:gd name="connsiteY5" fmla="*/ 245550 h 535397"/>
                <a:gd name="connsiteX6" fmla="*/ 4333110 w 4372494"/>
                <a:gd name="connsiteY6" fmla="*/ 14676 h 53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2494" h="535397">
                  <a:moveTo>
                    <a:pt x="4372494" y="0"/>
                  </a:moveTo>
                  <a:lnTo>
                    <a:pt x="4372494" y="535397"/>
                  </a:lnTo>
                  <a:lnTo>
                    <a:pt x="0" y="535397"/>
                  </a:lnTo>
                  <a:lnTo>
                    <a:pt x="0" y="0"/>
                  </a:lnTo>
                  <a:lnTo>
                    <a:pt x="39384" y="14676"/>
                  </a:lnTo>
                  <a:cubicBezTo>
                    <a:pt x="504652" y="153969"/>
                    <a:pt x="1292572" y="245550"/>
                    <a:pt x="2186247" y="245550"/>
                  </a:cubicBezTo>
                  <a:cubicBezTo>
                    <a:pt x="3079923" y="245550"/>
                    <a:pt x="3867843" y="153969"/>
                    <a:pt x="4333110" y="14676"/>
                  </a:cubicBezTo>
                  <a:close/>
                </a:path>
              </a:pathLst>
            </a:custGeom>
            <a:solidFill>
              <a:srgbClr val="D58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CEB94A-8A50-487C-BFB1-350EA864EE80}"/>
              </a:ext>
            </a:extLst>
          </p:cNvPr>
          <p:cNvGrpSpPr/>
          <p:nvPr/>
        </p:nvGrpSpPr>
        <p:grpSpPr>
          <a:xfrm rot="5400000" flipV="1">
            <a:off x="4577008" y="2182252"/>
            <a:ext cx="3023779" cy="1293018"/>
            <a:chOff x="3909753" y="3162185"/>
            <a:chExt cx="4372494" cy="107079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D021502-A712-4431-BECE-5DEAE6920720}"/>
                </a:ext>
              </a:extLst>
            </p:cNvPr>
            <p:cNvSpPr/>
            <p:nvPr/>
          </p:nvSpPr>
          <p:spPr>
            <a:xfrm>
              <a:off x="3909753" y="3162185"/>
              <a:ext cx="4372494" cy="535397"/>
            </a:xfrm>
            <a:custGeom>
              <a:avLst/>
              <a:gdLst>
                <a:gd name="connsiteX0" fmla="*/ 4372494 w 4372494"/>
                <a:gd name="connsiteY0" fmla="*/ 0 h 535397"/>
                <a:gd name="connsiteX1" fmla="*/ 4372494 w 4372494"/>
                <a:gd name="connsiteY1" fmla="*/ 535397 h 535397"/>
                <a:gd name="connsiteX2" fmla="*/ 0 w 4372494"/>
                <a:gd name="connsiteY2" fmla="*/ 535397 h 535397"/>
                <a:gd name="connsiteX3" fmla="*/ 0 w 4372494"/>
                <a:gd name="connsiteY3" fmla="*/ 0 h 535397"/>
                <a:gd name="connsiteX4" fmla="*/ 39384 w 4372494"/>
                <a:gd name="connsiteY4" fmla="*/ 14676 h 535397"/>
                <a:gd name="connsiteX5" fmla="*/ 2186247 w 4372494"/>
                <a:gd name="connsiteY5" fmla="*/ 245550 h 535397"/>
                <a:gd name="connsiteX6" fmla="*/ 4333110 w 4372494"/>
                <a:gd name="connsiteY6" fmla="*/ 14676 h 53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2494" h="535397">
                  <a:moveTo>
                    <a:pt x="4372494" y="0"/>
                  </a:moveTo>
                  <a:lnTo>
                    <a:pt x="4372494" y="535397"/>
                  </a:lnTo>
                  <a:lnTo>
                    <a:pt x="0" y="535397"/>
                  </a:lnTo>
                  <a:lnTo>
                    <a:pt x="0" y="0"/>
                  </a:lnTo>
                  <a:lnTo>
                    <a:pt x="39384" y="14676"/>
                  </a:lnTo>
                  <a:cubicBezTo>
                    <a:pt x="504652" y="153969"/>
                    <a:pt x="1292572" y="245550"/>
                    <a:pt x="2186247" y="245550"/>
                  </a:cubicBezTo>
                  <a:cubicBezTo>
                    <a:pt x="3079923" y="245550"/>
                    <a:pt x="3867843" y="153969"/>
                    <a:pt x="4333110" y="14676"/>
                  </a:cubicBezTo>
                  <a:close/>
                </a:path>
              </a:pathLst>
            </a:custGeom>
            <a:solidFill>
              <a:srgbClr val="24A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E05F514-3351-4360-8FEF-3349A53FE8F9}"/>
                </a:ext>
              </a:extLst>
            </p:cNvPr>
            <p:cNvSpPr/>
            <p:nvPr/>
          </p:nvSpPr>
          <p:spPr>
            <a:xfrm flipV="1">
              <a:off x="3909753" y="3697582"/>
              <a:ext cx="4372494" cy="535397"/>
            </a:xfrm>
            <a:custGeom>
              <a:avLst/>
              <a:gdLst>
                <a:gd name="connsiteX0" fmla="*/ 4372494 w 4372494"/>
                <a:gd name="connsiteY0" fmla="*/ 0 h 535397"/>
                <a:gd name="connsiteX1" fmla="*/ 4372494 w 4372494"/>
                <a:gd name="connsiteY1" fmla="*/ 535397 h 535397"/>
                <a:gd name="connsiteX2" fmla="*/ 0 w 4372494"/>
                <a:gd name="connsiteY2" fmla="*/ 535397 h 535397"/>
                <a:gd name="connsiteX3" fmla="*/ 0 w 4372494"/>
                <a:gd name="connsiteY3" fmla="*/ 0 h 535397"/>
                <a:gd name="connsiteX4" fmla="*/ 39384 w 4372494"/>
                <a:gd name="connsiteY4" fmla="*/ 14676 h 535397"/>
                <a:gd name="connsiteX5" fmla="*/ 2186247 w 4372494"/>
                <a:gd name="connsiteY5" fmla="*/ 245550 h 535397"/>
                <a:gd name="connsiteX6" fmla="*/ 4333110 w 4372494"/>
                <a:gd name="connsiteY6" fmla="*/ 14676 h 53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2494" h="535397">
                  <a:moveTo>
                    <a:pt x="4372494" y="0"/>
                  </a:moveTo>
                  <a:lnTo>
                    <a:pt x="4372494" y="535397"/>
                  </a:lnTo>
                  <a:lnTo>
                    <a:pt x="0" y="535397"/>
                  </a:lnTo>
                  <a:lnTo>
                    <a:pt x="0" y="0"/>
                  </a:lnTo>
                  <a:lnTo>
                    <a:pt x="39384" y="14676"/>
                  </a:lnTo>
                  <a:cubicBezTo>
                    <a:pt x="504652" y="153969"/>
                    <a:pt x="1292572" y="245550"/>
                    <a:pt x="2186247" y="245550"/>
                  </a:cubicBezTo>
                  <a:cubicBezTo>
                    <a:pt x="3079923" y="245550"/>
                    <a:pt x="3867843" y="153969"/>
                    <a:pt x="4333110" y="14676"/>
                  </a:cubicBezTo>
                  <a:close/>
                </a:path>
              </a:pathLst>
            </a:custGeom>
            <a:solidFill>
              <a:srgbClr val="28B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45833C2-2130-4E52-A3F2-ABCE331E88A2}"/>
              </a:ext>
            </a:extLst>
          </p:cNvPr>
          <p:cNvGrpSpPr/>
          <p:nvPr/>
        </p:nvGrpSpPr>
        <p:grpSpPr>
          <a:xfrm rot="18900000" flipV="1">
            <a:off x="5634891" y="2625902"/>
            <a:ext cx="3023779" cy="1294391"/>
            <a:chOff x="3909753" y="3162185"/>
            <a:chExt cx="4372494" cy="107079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2412F63-A45D-4F45-9580-08119A1E21D8}"/>
                </a:ext>
              </a:extLst>
            </p:cNvPr>
            <p:cNvSpPr/>
            <p:nvPr/>
          </p:nvSpPr>
          <p:spPr>
            <a:xfrm>
              <a:off x="3909753" y="3162185"/>
              <a:ext cx="4372494" cy="535397"/>
            </a:xfrm>
            <a:custGeom>
              <a:avLst/>
              <a:gdLst>
                <a:gd name="connsiteX0" fmla="*/ 4372494 w 4372494"/>
                <a:gd name="connsiteY0" fmla="*/ 0 h 535397"/>
                <a:gd name="connsiteX1" fmla="*/ 4372494 w 4372494"/>
                <a:gd name="connsiteY1" fmla="*/ 535397 h 535397"/>
                <a:gd name="connsiteX2" fmla="*/ 0 w 4372494"/>
                <a:gd name="connsiteY2" fmla="*/ 535397 h 535397"/>
                <a:gd name="connsiteX3" fmla="*/ 0 w 4372494"/>
                <a:gd name="connsiteY3" fmla="*/ 0 h 535397"/>
                <a:gd name="connsiteX4" fmla="*/ 39384 w 4372494"/>
                <a:gd name="connsiteY4" fmla="*/ 14676 h 535397"/>
                <a:gd name="connsiteX5" fmla="*/ 2186247 w 4372494"/>
                <a:gd name="connsiteY5" fmla="*/ 245550 h 535397"/>
                <a:gd name="connsiteX6" fmla="*/ 4333110 w 4372494"/>
                <a:gd name="connsiteY6" fmla="*/ 14676 h 53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2494" h="535397">
                  <a:moveTo>
                    <a:pt x="4372494" y="0"/>
                  </a:moveTo>
                  <a:lnTo>
                    <a:pt x="4372494" y="535397"/>
                  </a:lnTo>
                  <a:lnTo>
                    <a:pt x="0" y="535397"/>
                  </a:lnTo>
                  <a:lnTo>
                    <a:pt x="0" y="0"/>
                  </a:lnTo>
                  <a:lnTo>
                    <a:pt x="39384" y="14676"/>
                  </a:lnTo>
                  <a:cubicBezTo>
                    <a:pt x="504652" y="153969"/>
                    <a:pt x="1292572" y="245550"/>
                    <a:pt x="2186247" y="245550"/>
                  </a:cubicBezTo>
                  <a:cubicBezTo>
                    <a:pt x="3079923" y="245550"/>
                    <a:pt x="3867843" y="153969"/>
                    <a:pt x="4333110" y="14676"/>
                  </a:cubicBezTo>
                  <a:close/>
                </a:path>
              </a:pathLst>
            </a:custGeom>
            <a:solidFill>
              <a:srgbClr val="D8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975F656-9A90-4920-BB48-B0F29BF2B37A}"/>
                </a:ext>
              </a:extLst>
            </p:cNvPr>
            <p:cNvSpPr/>
            <p:nvPr/>
          </p:nvSpPr>
          <p:spPr>
            <a:xfrm flipV="1">
              <a:off x="3909753" y="3697582"/>
              <a:ext cx="4372494" cy="535397"/>
            </a:xfrm>
            <a:custGeom>
              <a:avLst/>
              <a:gdLst>
                <a:gd name="connsiteX0" fmla="*/ 4372494 w 4372494"/>
                <a:gd name="connsiteY0" fmla="*/ 0 h 535397"/>
                <a:gd name="connsiteX1" fmla="*/ 4372494 w 4372494"/>
                <a:gd name="connsiteY1" fmla="*/ 535397 h 535397"/>
                <a:gd name="connsiteX2" fmla="*/ 0 w 4372494"/>
                <a:gd name="connsiteY2" fmla="*/ 535397 h 535397"/>
                <a:gd name="connsiteX3" fmla="*/ 0 w 4372494"/>
                <a:gd name="connsiteY3" fmla="*/ 0 h 535397"/>
                <a:gd name="connsiteX4" fmla="*/ 39384 w 4372494"/>
                <a:gd name="connsiteY4" fmla="*/ 14676 h 535397"/>
                <a:gd name="connsiteX5" fmla="*/ 2186247 w 4372494"/>
                <a:gd name="connsiteY5" fmla="*/ 245550 h 535397"/>
                <a:gd name="connsiteX6" fmla="*/ 4333110 w 4372494"/>
                <a:gd name="connsiteY6" fmla="*/ 14676 h 53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2494" h="535397">
                  <a:moveTo>
                    <a:pt x="4372494" y="0"/>
                  </a:moveTo>
                  <a:lnTo>
                    <a:pt x="4372494" y="535397"/>
                  </a:lnTo>
                  <a:lnTo>
                    <a:pt x="0" y="535397"/>
                  </a:lnTo>
                  <a:lnTo>
                    <a:pt x="0" y="0"/>
                  </a:lnTo>
                  <a:lnTo>
                    <a:pt x="39384" y="14676"/>
                  </a:lnTo>
                  <a:cubicBezTo>
                    <a:pt x="504652" y="153969"/>
                    <a:pt x="1292572" y="245550"/>
                    <a:pt x="2186247" y="245550"/>
                  </a:cubicBezTo>
                  <a:cubicBezTo>
                    <a:pt x="3079923" y="245550"/>
                    <a:pt x="3867843" y="153969"/>
                    <a:pt x="4333110" y="14676"/>
                  </a:cubicBezTo>
                  <a:close/>
                </a:path>
              </a:pathLst>
            </a:custGeom>
            <a:solidFill>
              <a:srgbClr val="BF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7637D665-4C34-43AC-835B-3C4CF668FF35}"/>
              </a:ext>
            </a:extLst>
          </p:cNvPr>
          <p:cNvSpPr/>
          <p:nvPr/>
        </p:nvSpPr>
        <p:spPr>
          <a:xfrm flipV="1">
            <a:off x="4520842" y="2772003"/>
            <a:ext cx="3136111" cy="316616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55600" dist="1270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contourW="12700">
            <a:bevelT w="120650" h="25400" prst="relaxedInset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63412A-9033-4BFF-8E20-3D75387D796D}"/>
              </a:ext>
            </a:extLst>
          </p:cNvPr>
          <p:cNvGrpSpPr/>
          <p:nvPr/>
        </p:nvGrpSpPr>
        <p:grpSpPr>
          <a:xfrm flipV="1">
            <a:off x="3064915" y="1343702"/>
            <a:ext cx="1519674" cy="1534237"/>
            <a:chOff x="1965157" y="4479564"/>
            <a:chExt cx="1804738" cy="180473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10C90F3-9E34-479B-B26F-62B7027389BD}"/>
                </a:ext>
              </a:extLst>
            </p:cNvPr>
            <p:cNvSpPr/>
            <p:nvPr/>
          </p:nvSpPr>
          <p:spPr>
            <a:xfrm>
              <a:off x="1965157" y="4479564"/>
              <a:ext cx="1804738" cy="1804738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55600" dist="1270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1F785-8D51-4A18-87B8-6583B67875EF}"/>
                </a:ext>
              </a:extLst>
            </p:cNvPr>
            <p:cNvSpPr/>
            <p:nvPr/>
          </p:nvSpPr>
          <p:spPr>
            <a:xfrm>
              <a:off x="2099508" y="4638264"/>
              <a:ext cx="1540044" cy="1487338"/>
            </a:xfrm>
            <a:prstGeom prst="ellipse">
              <a:avLst/>
            </a:prstGeom>
            <a:gradFill flip="none" rotWithShape="1">
              <a:gsLst>
                <a:gs pos="100000">
                  <a:srgbClr val="FEC148"/>
                </a:gs>
                <a:gs pos="0">
                  <a:srgbClr val="D58E0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55600" dist="1270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9ABEC56-61F4-4A3F-AA53-7D65D2DFC010}"/>
              </a:ext>
            </a:extLst>
          </p:cNvPr>
          <p:cNvGrpSpPr/>
          <p:nvPr/>
        </p:nvGrpSpPr>
        <p:grpSpPr>
          <a:xfrm flipV="1">
            <a:off x="5329061" y="544707"/>
            <a:ext cx="1519674" cy="1534237"/>
            <a:chOff x="5205649" y="4805381"/>
            <a:chExt cx="1716288" cy="173273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3ED092D-D605-4579-BD21-13FAD5231F0D}"/>
                </a:ext>
              </a:extLst>
            </p:cNvPr>
            <p:cNvSpPr/>
            <p:nvPr/>
          </p:nvSpPr>
          <p:spPr>
            <a:xfrm>
              <a:off x="5205649" y="4805381"/>
              <a:ext cx="1716288" cy="1732736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55600" dist="1270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F8CE97-89AA-4B60-8166-C57CFD38D0B1}"/>
                </a:ext>
              </a:extLst>
            </p:cNvPr>
            <p:cNvSpPr/>
            <p:nvPr/>
          </p:nvSpPr>
          <p:spPr>
            <a:xfrm>
              <a:off x="5331509" y="4969327"/>
              <a:ext cx="1464568" cy="1428000"/>
            </a:xfrm>
            <a:prstGeom prst="ellipse">
              <a:avLst/>
            </a:prstGeom>
            <a:gradFill flip="none" rotWithShape="1">
              <a:gsLst>
                <a:gs pos="100000">
                  <a:srgbClr val="4FD9B2"/>
                </a:gs>
                <a:gs pos="0">
                  <a:srgbClr val="24A88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55600" dist="1270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C8419F-E85B-4C3E-8B5F-39D359C24418}"/>
              </a:ext>
            </a:extLst>
          </p:cNvPr>
          <p:cNvGrpSpPr/>
          <p:nvPr/>
        </p:nvGrpSpPr>
        <p:grpSpPr>
          <a:xfrm flipV="1">
            <a:off x="7607412" y="1343702"/>
            <a:ext cx="1519674" cy="1534237"/>
            <a:chOff x="8133347" y="4479564"/>
            <a:chExt cx="1804738" cy="180473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CACE1D5-2823-4C5F-96D0-B8BC358C9E52}"/>
                </a:ext>
              </a:extLst>
            </p:cNvPr>
            <p:cNvSpPr/>
            <p:nvPr/>
          </p:nvSpPr>
          <p:spPr>
            <a:xfrm>
              <a:off x="8133347" y="4479564"/>
              <a:ext cx="1804738" cy="1804738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55600" dist="1270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473F644-818C-4596-9D89-E8DCCCF31CE5}"/>
                </a:ext>
              </a:extLst>
            </p:cNvPr>
            <p:cNvSpPr/>
            <p:nvPr/>
          </p:nvSpPr>
          <p:spPr>
            <a:xfrm>
              <a:off x="8265694" y="4638264"/>
              <a:ext cx="1540044" cy="1487338"/>
            </a:xfrm>
            <a:prstGeom prst="ellipse">
              <a:avLst/>
            </a:prstGeom>
            <a:gradFill flip="none" rotWithShape="1">
              <a:gsLst>
                <a:gs pos="100000">
                  <a:srgbClr val="E88484"/>
                </a:gs>
                <a:gs pos="0">
                  <a:srgbClr val="BF2323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55600" dist="1270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2AE1A93-F2C6-479D-B360-E95AAD09A690}"/>
              </a:ext>
            </a:extLst>
          </p:cNvPr>
          <p:cNvSpPr/>
          <p:nvPr/>
        </p:nvSpPr>
        <p:spPr>
          <a:xfrm>
            <a:off x="4441977" y="5254012"/>
            <a:ext cx="1101223" cy="951949"/>
          </a:xfrm>
          <a:custGeom>
            <a:avLst/>
            <a:gdLst>
              <a:gd name="connsiteX0" fmla="*/ 298968 w 1243699"/>
              <a:gd name="connsiteY0" fmla="*/ 0 h 1075112"/>
              <a:gd name="connsiteX1" fmla="*/ 308798 w 1243699"/>
              <a:gd name="connsiteY1" fmla="*/ 16179 h 1075112"/>
              <a:gd name="connsiteX2" fmla="*/ 1134118 w 1243699"/>
              <a:gd name="connsiteY2" fmla="*/ 695811 h 1075112"/>
              <a:gd name="connsiteX3" fmla="*/ 1243699 w 1243699"/>
              <a:gd name="connsiteY3" fmla="*/ 735919 h 1075112"/>
              <a:gd name="connsiteX4" fmla="*/ 1127210 w 1243699"/>
              <a:gd name="connsiteY4" fmla="*/ 1075112 h 1075112"/>
              <a:gd name="connsiteX5" fmla="*/ 994417 w 1243699"/>
              <a:gd name="connsiteY5" fmla="*/ 1026509 h 1075112"/>
              <a:gd name="connsiteX6" fmla="*/ 11190 w 1243699"/>
              <a:gd name="connsiteY6" fmla="*/ 216845 h 1075112"/>
              <a:gd name="connsiteX7" fmla="*/ 0 w 1243699"/>
              <a:gd name="connsiteY7" fmla="*/ 198425 h 107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99" h="1075112">
                <a:moveTo>
                  <a:pt x="298968" y="0"/>
                </a:moveTo>
                <a:lnTo>
                  <a:pt x="308798" y="16179"/>
                </a:lnTo>
                <a:cubicBezTo>
                  <a:pt x="511060" y="315568"/>
                  <a:pt x="797482" y="553426"/>
                  <a:pt x="1134118" y="695811"/>
                </a:cubicBezTo>
                <a:lnTo>
                  <a:pt x="1243699" y="735919"/>
                </a:lnTo>
                <a:lnTo>
                  <a:pt x="1127210" y="1075112"/>
                </a:lnTo>
                <a:lnTo>
                  <a:pt x="994417" y="1026509"/>
                </a:lnTo>
                <a:cubicBezTo>
                  <a:pt x="593373" y="856882"/>
                  <a:pt x="252151" y="573514"/>
                  <a:pt x="11190" y="216845"/>
                </a:cubicBezTo>
                <a:lnTo>
                  <a:pt x="0" y="198425"/>
                </a:lnTo>
                <a:close/>
              </a:path>
            </a:pathLst>
          </a:custGeom>
          <a:solidFill>
            <a:srgbClr val="E99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360AF3E-7D8B-4E5F-ABAD-EED2F80944A1}"/>
              </a:ext>
            </a:extLst>
          </p:cNvPr>
          <p:cNvSpPr/>
          <p:nvPr/>
        </p:nvSpPr>
        <p:spPr>
          <a:xfrm>
            <a:off x="6595059" y="5257438"/>
            <a:ext cx="1093191" cy="953926"/>
          </a:xfrm>
          <a:custGeom>
            <a:avLst/>
            <a:gdLst>
              <a:gd name="connsiteX0" fmla="*/ 935659 w 1234627"/>
              <a:gd name="connsiteY0" fmla="*/ 0 h 1077344"/>
              <a:gd name="connsiteX1" fmla="*/ 1234627 w 1234627"/>
              <a:gd name="connsiteY1" fmla="*/ 198425 h 1077344"/>
              <a:gd name="connsiteX2" fmla="*/ 1219100 w 1234627"/>
              <a:gd name="connsiteY2" fmla="*/ 223984 h 1077344"/>
              <a:gd name="connsiteX3" fmla="*/ 235874 w 1234627"/>
              <a:gd name="connsiteY3" fmla="*/ 1033648 h 1077344"/>
              <a:gd name="connsiteX4" fmla="*/ 116488 w 1234627"/>
              <a:gd name="connsiteY4" fmla="*/ 1077344 h 1077344"/>
              <a:gd name="connsiteX5" fmla="*/ 0 w 1234627"/>
              <a:gd name="connsiteY5" fmla="*/ 738150 h 1077344"/>
              <a:gd name="connsiteX6" fmla="*/ 96173 w 1234627"/>
              <a:gd name="connsiteY6" fmla="*/ 702950 h 1077344"/>
              <a:gd name="connsiteX7" fmla="*/ 921493 w 1234627"/>
              <a:gd name="connsiteY7" fmla="*/ 23318 h 107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4627" h="1077344">
                <a:moveTo>
                  <a:pt x="935659" y="0"/>
                </a:moveTo>
                <a:lnTo>
                  <a:pt x="1234627" y="198425"/>
                </a:lnTo>
                <a:lnTo>
                  <a:pt x="1219100" y="223984"/>
                </a:lnTo>
                <a:cubicBezTo>
                  <a:pt x="978139" y="580653"/>
                  <a:pt x="636917" y="864021"/>
                  <a:pt x="235874" y="1033648"/>
                </a:cubicBezTo>
                <a:lnTo>
                  <a:pt x="116488" y="1077344"/>
                </a:lnTo>
                <a:lnTo>
                  <a:pt x="0" y="738150"/>
                </a:lnTo>
                <a:lnTo>
                  <a:pt x="96173" y="702950"/>
                </a:lnTo>
                <a:cubicBezTo>
                  <a:pt x="432809" y="560565"/>
                  <a:pt x="719230" y="322707"/>
                  <a:pt x="921493" y="23318"/>
                </a:cubicBezTo>
                <a:close/>
              </a:path>
            </a:pathLst>
          </a:custGeom>
          <a:solidFill>
            <a:srgbClr val="D8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482570A-41ED-4524-A229-1B5AD85767AE}"/>
              </a:ext>
            </a:extLst>
          </p:cNvPr>
          <p:cNvSpPr/>
          <p:nvPr/>
        </p:nvSpPr>
        <p:spPr>
          <a:xfrm>
            <a:off x="5440503" y="5906457"/>
            <a:ext cx="1270413" cy="406835"/>
          </a:xfrm>
          <a:custGeom>
            <a:avLst/>
            <a:gdLst>
              <a:gd name="connsiteX0" fmla="*/ 115212 w 1434778"/>
              <a:gd name="connsiteY0" fmla="*/ 0 h 459471"/>
              <a:gd name="connsiteX1" fmla="*/ 159569 w 1434778"/>
              <a:gd name="connsiteY1" fmla="*/ 16235 h 459471"/>
              <a:gd name="connsiteX2" fmla="*/ 717390 w 1434778"/>
              <a:gd name="connsiteY2" fmla="*/ 100569 h 459471"/>
              <a:gd name="connsiteX3" fmla="*/ 1275212 w 1434778"/>
              <a:gd name="connsiteY3" fmla="*/ 16235 h 459471"/>
              <a:gd name="connsiteX4" fmla="*/ 1319566 w 1434778"/>
              <a:gd name="connsiteY4" fmla="*/ 1 h 459471"/>
              <a:gd name="connsiteX5" fmla="*/ 1434778 w 1434778"/>
              <a:gd name="connsiteY5" fmla="*/ 339661 h 459471"/>
              <a:gd name="connsiteX6" fmla="*/ 1381938 w 1434778"/>
              <a:gd name="connsiteY6" fmla="*/ 359001 h 459471"/>
              <a:gd name="connsiteX7" fmla="*/ 717390 w 1434778"/>
              <a:gd name="connsiteY7" fmla="*/ 459471 h 459471"/>
              <a:gd name="connsiteX8" fmla="*/ 52843 w 1434778"/>
              <a:gd name="connsiteY8" fmla="*/ 359001 h 459471"/>
              <a:gd name="connsiteX9" fmla="*/ 0 w 1434778"/>
              <a:gd name="connsiteY9" fmla="*/ 339660 h 45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778" h="459471">
                <a:moveTo>
                  <a:pt x="115212" y="0"/>
                </a:moveTo>
                <a:lnTo>
                  <a:pt x="159569" y="16235"/>
                </a:lnTo>
                <a:cubicBezTo>
                  <a:pt x="335785" y="71043"/>
                  <a:pt x="523139" y="100569"/>
                  <a:pt x="717390" y="100569"/>
                </a:cubicBezTo>
                <a:cubicBezTo>
                  <a:pt x="911641" y="100569"/>
                  <a:pt x="1098996" y="71043"/>
                  <a:pt x="1275212" y="16235"/>
                </a:cubicBezTo>
                <a:lnTo>
                  <a:pt x="1319566" y="1"/>
                </a:lnTo>
                <a:lnTo>
                  <a:pt x="1434778" y="339661"/>
                </a:lnTo>
                <a:lnTo>
                  <a:pt x="1381938" y="359001"/>
                </a:lnTo>
                <a:cubicBezTo>
                  <a:pt x="1172008" y="424296"/>
                  <a:pt x="948807" y="459471"/>
                  <a:pt x="717390" y="459471"/>
                </a:cubicBezTo>
                <a:cubicBezTo>
                  <a:pt x="485974" y="459471"/>
                  <a:pt x="262773" y="424296"/>
                  <a:pt x="52843" y="359001"/>
                </a:cubicBezTo>
                <a:lnTo>
                  <a:pt x="0" y="339660"/>
                </a:lnTo>
                <a:close/>
              </a:path>
            </a:pathLst>
          </a:custGeom>
          <a:solidFill>
            <a:srgbClr val="4FD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B58592-7C6C-43CF-901D-9DA6022DB3ED}"/>
              </a:ext>
            </a:extLst>
          </p:cNvPr>
          <p:cNvSpPr txBox="1"/>
          <p:nvPr/>
        </p:nvSpPr>
        <p:spPr>
          <a:xfrm>
            <a:off x="5061247" y="3498070"/>
            <a:ext cx="205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CREATIVE VENUS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4475AE-D9B0-427E-B13B-6EB252F6ED7B}"/>
              </a:ext>
            </a:extLst>
          </p:cNvPr>
          <p:cNvSpPr txBox="1"/>
          <p:nvPr/>
        </p:nvSpPr>
        <p:spPr>
          <a:xfrm>
            <a:off x="4705867" y="4844032"/>
            <a:ext cx="27660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PRESENTATION TEMPLATE. WORKFLOW, PROCESS, STEPS, SALES PRESENTATION SLIDE</a:t>
            </a:r>
          </a:p>
        </p:txBody>
      </p:sp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77582827-65DE-4AFD-B38D-4588B5D7F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532" y="3893379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A2C92E0-CC13-4C70-BC7B-17E5929B3F58}"/>
              </a:ext>
            </a:extLst>
          </p:cNvPr>
          <p:cNvSpPr txBox="1"/>
          <p:nvPr/>
        </p:nvSpPr>
        <p:spPr>
          <a:xfrm>
            <a:off x="3178045" y="1803264"/>
            <a:ext cx="139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STEP A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Eurostile BQ" pitchFamily="50" charset="0"/>
              </a:rPr>
              <a:t>30</a:t>
            </a:r>
            <a:r>
              <a:rPr lang="en-IN" sz="1400" dirty="0">
                <a:solidFill>
                  <a:schemeClr val="bg1"/>
                </a:solidFill>
                <a:latin typeface="Eurostile BQ" pitchFamily="50" charset="0"/>
              </a:rPr>
              <a:t>%</a:t>
            </a:r>
            <a:endParaRPr lang="en-IN" sz="2400" dirty="0">
              <a:solidFill>
                <a:schemeClr val="bg1"/>
              </a:solidFill>
              <a:latin typeface="Eurostile BQ" pitchFamily="50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D3C1BF-BBDD-4A18-A6D4-F9487C3F0D68}"/>
              </a:ext>
            </a:extLst>
          </p:cNvPr>
          <p:cNvSpPr txBox="1"/>
          <p:nvPr/>
        </p:nvSpPr>
        <p:spPr>
          <a:xfrm>
            <a:off x="5394612" y="1004286"/>
            <a:ext cx="139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STEP B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Eurostile BQ" pitchFamily="50" charset="0"/>
              </a:rPr>
              <a:t>40</a:t>
            </a:r>
            <a:r>
              <a:rPr lang="en-IN" sz="1400" dirty="0">
                <a:solidFill>
                  <a:schemeClr val="bg1"/>
                </a:solidFill>
                <a:latin typeface="Eurostile BQ" pitchFamily="50" charset="0"/>
              </a:rPr>
              <a:t>%</a:t>
            </a:r>
            <a:endParaRPr lang="en-IN" sz="2400" dirty="0">
              <a:solidFill>
                <a:schemeClr val="bg1"/>
              </a:solidFill>
              <a:latin typeface="Eurostile BQ" pitchFamily="50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FCAF4A-9941-4C3D-A9B0-2AD00324F720}"/>
              </a:ext>
            </a:extLst>
          </p:cNvPr>
          <p:cNvSpPr txBox="1"/>
          <p:nvPr/>
        </p:nvSpPr>
        <p:spPr>
          <a:xfrm>
            <a:off x="7672964" y="1800215"/>
            <a:ext cx="139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STEP C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Eurostile BQ" pitchFamily="50" charset="0"/>
              </a:rPr>
              <a:t>50</a:t>
            </a:r>
            <a:r>
              <a:rPr lang="en-IN" sz="1400" dirty="0">
                <a:solidFill>
                  <a:schemeClr val="bg1"/>
                </a:solidFill>
                <a:latin typeface="Eurostile BQ" pitchFamily="50" charset="0"/>
              </a:rPr>
              <a:t>%</a:t>
            </a:r>
            <a:endParaRPr lang="en-IN" sz="2400" dirty="0">
              <a:solidFill>
                <a:schemeClr val="bg1"/>
              </a:solidFill>
              <a:latin typeface="Eurostile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56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83</Words>
  <Application>Microsoft Office PowerPoint</Application>
  <PresentationFormat>Widescreen</PresentationFormat>
  <Paragraphs>26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Eurostile BQ</vt:lpstr>
      <vt:lpstr>Open Sans</vt:lpstr>
      <vt:lpstr>Open Sans Semibold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9</cp:revision>
  <dcterms:created xsi:type="dcterms:W3CDTF">2017-06-20T17:01:42Z</dcterms:created>
  <dcterms:modified xsi:type="dcterms:W3CDTF">2017-06-21T19:26:54Z</dcterms:modified>
</cp:coreProperties>
</file>