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2F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49D7-4EF9-404A-8200-5BEEA87476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8C3BCE-2AA6-49D7-90FF-09A3CF080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380717-293F-4C3A-BA50-B00A0918494E}"/>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5" name="Footer Placeholder 4">
            <a:extLst>
              <a:ext uri="{FF2B5EF4-FFF2-40B4-BE49-F238E27FC236}">
                <a16:creationId xmlns:a16="http://schemas.microsoft.com/office/drawing/2014/main" id="{96230F78-E72F-4085-AFAA-DB0B3DE3B5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AC0CA-473A-4FD3-8E15-7FCF3D2D293D}"/>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160309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1E2B-0E04-42FE-AFCA-259F380881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03B3BE-0657-4A1A-A930-27229C5FF9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834DF7-2D01-4A16-A0CE-E3C9B30A64E3}"/>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5" name="Footer Placeholder 4">
            <a:extLst>
              <a:ext uri="{FF2B5EF4-FFF2-40B4-BE49-F238E27FC236}">
                <a16:creationId xmlns:a16="http://schemas.microsoft.com/office/drawing/2014/main" id="{4BE7C5F0-DC31-4411-929A-843CB4956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74BC1-0A0B-412D-8EA5-78F117074727}"/>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41869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D483F-7AAB-40CB-A62C-2C6A39AC1A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745434-DAA1-4E2B-9F27-E119BAD6BC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3C5B29-6A52-44AA-8AED-8341BBD6CE61}"/>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5" name="Footer Placeholder 4">
            <a:extLst>
              <a:ext uri="{FF2B5EF4-FFF2-40B4-BE49-F238E27FC236}">
                <a16:creationId xmlns:a16="http://schemas.microsoft.com/office/drawing/2014/main" id="{B3073276-5E2D-4762-B38F-861C8DCC2A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9CFBC-7D88-448B-936A-CD6663E3755B}"/>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5207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40DC-0E54-4A36-9E12-D4C9F714D5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74E6B5-EE45-498D-859A-19CA2F6664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F26B7-C0B1-4801-B636-A4367AFFC4B8}"/>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5" name="Footer Placeholder 4">
            <a:extLst>
              <a:ext uri="{FF2B5EF4-FFF2-40B4-BE49-F238E27FC236}">
                <a16:creationId xmlns:a16="http://schemas.microsoft.com/office/drawing/2014/main" id="{7BD15AD2-0A3E-4791-873E-27AB8CE00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CA385-45E6-48B8-942D-2B5C8DA43383}"/>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427262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902F-1378-4F3B-93FA-309CDEC6D7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EC2A36-41A5-4435-BA5A-60EEFB800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6C8634-85E9-4F69-9521-EE185305406C}"/>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5" name="Footer Placeholder 4">
            <a:extLst>
              <a:ext uri="{FF2B5EF4-FFF2-40B4-BE49-F238E27FC236}">
                <a16:creationId xmlns:a16="http://schemas.microsoft.com/office/drawing/2014/main" id="{9B3E27C8-0D94-4D28-943B-95E0A17AD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6F6DA-BC71-4271-8764-510A61BF1FFC}"/>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296059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2B27-D64A-4868-B858-D534E47AFE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858B79-064F-4004-977D-8EAA49E6C0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8D63A0-4E34-4884-9B9E-3622865460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AF414F-3B56-4B20-9069-4833056BFCEE}"/>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6" name="Footer Placeholder 5">
            <a:extLst>
              <a:ext uri="{FF2B5EF4-FFF2-40B4-BE49-F238E27FC236}">
                <a16:creationId xmlns:a16="http://schemas.microsoft.com/office/drawing/2014/main" id="{48D8CC15-723F-4CE3-B273-DA9A1F2FE0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240B17-1F9A-46E6-9B14-926CA6EF306E}"/>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400355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1D2D-79EA-4CA8-B426-B12523F3E0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82FDCB-CE1B-407E-A402-6DB5F9562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FD2523-BEE2-49E6-830E-B3ABBB1D1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0C2A81-443D-4109-A20B-9C0E73676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2203CB-1681-458D-9CBA-FE8919B135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267F26-509A-40BC-AA1C-9A42DE3EF672}"/>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8" name="Footer Placeholder 7">
            <a:extLst>
              <a:ext uri="{FF2B5EF4-FFF2-40B4-BE49-F238E27FC236}">
                <a16:creationId xmlns:a16="http://schemas.microsoft.com/office/drawing/2014/main" id="{2C40480C-818E-4C19-B7EB-789198906F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C2BF8E-AF07-4741-B500-3220F28AA1C0}"/>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380341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640F-92B6-4A66-B5EB-833DCAAE1C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F5E5FC-3723-4FD2-8429-40078A7E81EC}"/>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4" name="Footer Placeholder 3">
            <a:extLst>
              <a:ext uri="{FF2B5EF4-FFF2-40B4-BE49-F238E27FC236}">
                <a16:creationId xmlns:a16="http://schemas.microsoft.com/office/drawing/2014/main" id="{E3A44478-B96E-4913-9813-818CCD4285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7AC611-8FB1-4AA1-A75D-5B013B4B1583}"/>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168496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98EF4-226F-4EEB-AF76-AF57A6DE947A}"/>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3" name="Footer Placeholder 2">
            <a:extLst>
              <a:ext uri="{FF2B5EF4-FFF2-40B4-BE49-F238E27FC236}">
                <a16:creationId xmlns:a16="http://schemas.microsoft.com/office/drawing/2014/main" id="{4AE84912-D494-4C85-B557-BA719635DA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7A49F2-2815-437A-BE4A-8CB5FD5EADFC}"/>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5565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9860-7205-416F-8DF6-39E67886B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94F317-CA64-4A35-82F7-DBCD88CF3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72455C-587C-411B-9F95-1CB665D70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0F51F9-7544-4291-8465-ECDCE2B02583}"/>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6" name="Footer Placeholder 5">
            <a:extLst>
              <a:ext uri="{FF2B5EF4-FFF2-40B4-BE49-F238E27FC236}">
                <a16:creationId xmlns:a16="http://schemas.microsoft.com/office/drawing/2014/main" id="{DD6116BB-6C96-44B5-B53D-1148F3B679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3008B8-6A07-42EB-8282-DB74A1B178EC}"/>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3182629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845F-75F5-4180-AC76-1AF1B8E5B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A9CFFC-7620-4F35-B574-6C297707F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BD11E5-BA72-4113-AA96-CC182B527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D85704-EDF8-48E6-BBEB-C54B9609431A}"/>
              </a:ext>
            </a:extLst>
          </p:cNvPr>
          <p:cNvSpPr>
            <a:spLocks noGrp="1"/>
          </p:cNvSpPr>
          <p:nvPr>
            <p:ph type="dt" sz="half" idx="10"/>
          </p:nvPr>
        </p:nvSpPr>
        <p:spPr/>
        <p:txBody>
          <a:bodyPr/>
          <a:lstStyle/>
          <a:p>
            <a:fld id="{7EB32996-4055-4CB4-82DB-027136A1EA39}" type="datetimeFigureOut">
              <a:rPr lang="en-IN" smtClean="0"/>
              <a:t>25-06-2017</a:t>
            </a:fld>
            <a:endParaRPr lang="en-IN"/>
          </a:p>
        </p:txBody>
      </p:sp>
      <p:sp>
        <p:nvSpPr>
          <p:cNvPr id="6" name="Footer Placeholder 5">
            <a:extLst>
              <a:ext uri="{FF2B5EF4-FFF2-40B4-BE49-F238E27FC236}">
                <a16:creationId xmlns:a16="http://schemas.microsoft.com/office/drawing/2014/main" id="{10F975D0-E442-4E6D-B32A-37229F1B32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A87F32-C032-4B4F-ADFB-BCEADEAB003E}"/>
              </a:ext>
            </a:extLst>
          </p:cNvPr>
          <p:cNvSpPr>
            <a:spLocks noGrp="1"/>
          </p:cNvSpPr>
          <p:nvPr>
            <p:ph type="sldNum" sz="quarter" idx="12"/>
          </p:nvPr>
        </p:nvSpPr>
        <p:spPr/>
        <p:txBody>
          <a:bodyPr/>
          <a:lstStyle/>
          <a:p>
            <a:fld id="{4F8D1BA2-DDDC-46FB-B72F-3B0F9EE81994}" type="slidenum">
              <a:rPr lang="en-IN" smtClean="0"/>
              <a:t>‹#›</a:t>
            </a:fld>
            <a:endParaRPr lang="en-IN"/>
          </a:p>
        </p:txBody>
      </p:sp>
    </p:spTree>
    <p:extLst>
      <p:ext uri="{BB962C8B-B14F-4D97-AF65-F5344CB8AC3E}">
        <p14:creationId xmlns:p14="http://schemas.microsoft.com/office/powerpoint/2010/main" val="122629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3AE02-5877-47D0-8830-9B7594511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FE53E1-3CEE-4F6A-A3B8-A5F65778E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87F5BD-1549-45AF-B3B5-2944B912D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32996-4055-4CB4-82DB-027136A1EA39}" type="datetimeFigureOut">
              <a:rPr lang="en-IN" smtClean="0"/>
              <a:t>25-06-2017</a:t>
            </a:fld>
            <a:endParaRPr lang="en-IN"/>
          </a:p>
        </p:txBody>
      </p:sp>
      <p:sp>
        <p:nvSpPr>
          <p:cNvPr id="5" name="Footer Placeholder 4">
            <a:extLst>
              <a:ext uri="{FF2B5EF4-FFF2-40B4-BE49-F238E27FC236}">
                <a16:creationId xmlns:a16="http://schemas.microsoft.com/office/drawing/2014/main" id="{817D8517-E0A9-4289-B5A0-3D8A2E128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63E827-EF94-497A-8A3A-CD8F631A9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D1BA2-DDDC-46FB-B72F-3B0F9EE81994}" type="slidenum">
              <a:rPr lang="en-IN" smtClean="0"/>
              <a:t>‹#›</a:t>
            </a:fld>
            <a:endParaRPr lang="en-IN"/>
          </a:p>
        </p:txBody>
      </p:sp>
    </p:spTree>
    <p:extLst>
      <p:ext uri="{BB962C8B-B14F-4D97-AF65-F5344CB8AC3E}">
        <p14:creationId xmlns:p14="http://schemas.microsoft.com/office/powerpoint/2010/main" val="3941934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2E47ED-C65E-4088-931C-978272A575C2}"/>
              </a:ext>
            </a:extLst>
          </p:cNvPr>
          <p:cNvSpPr/>
          <p:nvPr/>
        </p:nvSpPr>
        <p:spPr>
          <a:xfrm>
            <a:off x="0" y="0"/>
            <a:ext cx="3265714" cy="6858000"/>
          </a:xfrm>
          <a:prstGeom prst="rect">
            <a:avLst/>
          </a:prstGeom>
          <a:blipFill dpi="0" rotWithShape="1">
            <a:blip r:embed="rId2">
              <a:alphaModFix amt="59000"/>
              <a:extLst>
                <a:ext uri="{BEBA8EAE-BF5A-486C-A8C5-ECC9F3942E4B}">
                  <a14:imgProps xmlns:a14="http://schemas.microsoft.com/office/drawing/2010/main">
                    <a14:imgLayer r:embed="rId3">
                      <a14:imgEffect>
                        <a14:saturation sat="0"/>
                      </a14:imgEffect>
                    </a14:imgLayer>
                  </a14:imgProps>
                </a:ext>
              </a:extLst>
            </a:blip>
            <a:srcRect/>
            <a:stretch>
              <a:fillRect l="-115000" r="-3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E370D39-D28B-4187-90E7-AFC99B07BE6C}"/>
              </a:ext>
            </a:extLst>
          </p:cNvPr>
          <p:cNvSpPr/>
          <p:nvPr/>
        </p:nvSpPr>
        <p:spPr>
          <a:xfrm>
            <a:off x="3265714" y="0"/>
            <a:ext cx="3265714" cy="6858000"/>
          </a:xfrm>
          <a:prstGeom prst="rect">
            <a:avLst/>
          </a:prstGeom>
          <a:solidFill>
            <a:srgbClr val="6F2F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6DC9EDD-D089-464F-8DC1-7D200C34D833}"/>
              </a:ext>
            </a:extLst>
          </p:cNvPr>
          <p:cNvSpPr txBox="1"/>
          <p:nvPr/>
        </p:nvSpPr>
        <p:spPr>
          <a:xfrm>
            <a:off x="6895475" y="1334125"/>
            <a:ext cx="3507699" cy="1077218"/>
          </a:xfrm>
          <a:prstGeom prst="rect">
            <a:avLst/>
          </a:prstGeom>
          <a:noFill/>
        </p:spPr>
        <p:txBody>
          <a:bodyPr wrap="square" rtlCol="0">
            <a:spAutoFit/>
          </a:bodyPr>
          <a:lstStyle/>
          <a:p>
            <a:r>
              <a:rPr lang="en-IN" sz="3200" dirty="0">
                <a:latin typeface="Open Sans Extrabold" panose="020B0906030804020204" pitchFamily="34" charset="0"/>
                <a:ea typeface="Open Sans Extrabold" panose="020B0906030804020204" pitchFamily="34" charset="0"/>
                <a:cs typeface="Open Sans Extrabold" panose="020B0906030804020204" pitchFamily="34" charset="0"/>
              </a:rPr>
              <a:t>Creative</a:t>
            </a:r>
          </a:p>
          <a:p>
            <a:r>
              <a:rPr lang="en-IN" sz="3200" dirty="0">
                <a:latin typeface="Open Sans Extrabold" panose="020B0906030804020204" pitchFamily="34" charset="0"/>
                <a:ea typeface="Open Sans Extrabold" panose="020B0906030804020204" pitchFamily="34" charset="0"/>
                <a:cs typeface="Open Sans Extrabold" panose="020B0906030804020204" pitchFamily="34" charset="0"/>
              </a:rPr>
              <a:t>Venus</a:t>
            </a:r>
          </a:p>
        </p:txBody>
      </p:sp>
      <p:sp>
        <p:nvSpPr>
          <p:cNvPr id="9" name="TextBox 8">
            <a:extLst>
              <a:ext uri="{FF2B5EF4-FFF2-40B4-BE49-F238E27FC236}">
                <a16:creationId xmlns:a16="http://schemas.microsoft.com/office/drawing/2014/main" id="{0984359D-FF42-4CEB-BA1C-8EA27005AA71}"/>
              </a:ext>
            </a:extLst>
          </p:cNvPr>
          <p:cNvSpPr txBox="1"/>
          <p:nvPr/>
        </p:nvSpPr>
        <p:spPr>
          <a:xfrm>
            <a:off x="6895474" y="2715719"/>
            <a:ext cx="3672592" cy="584775"/>
          </a:xfrm>
          <a:prstGeom prst="rect">
            <a:avLst/>
          </a:prstGeom>
          <a:noFill/>
        </p:spPr>
        <p:txBody>
          <a:bodyPr wrap="square" rtlCol="0">
            <a:spAutoFit/>
          </a:bodyPr>
          <a:lstStyle/>
          <a:p>
            <a:r>
              <a:rPr lang="en-IN" dirty="0">
                <a:latin typeface="Open Sans Semibold" panose="020B0706030804020204" pitchFamily="34" charset="0"/>
                <a:ea typeface="Open Sans Semibold" panose="020B0706030804020204" pitchFamily="34" charset="0"/>
                <a:cs typeface="Open Sans Semibold" panose="020B0706030804020204" pitchFamily="34" charset="0"/>
              </a:rPr>
              <a:t>Add sub-heading</a:t>
            </a:r>
          </a:p>
          <a:p>
            <a:r>
              <a:rPr lang="en-IN" sz="1400" dirty="0">
                <a:latin typeface="Open Sans Semibold" panose="020B0706030804020204" pitchFamily="34" charset="0"/>
                <a:ea typeface="Open Sans Semibold" panose="020B0706030804020204" pitchFamily="34" charset="0"/>
                <a:cs typeface="Open Sans Semibold" panose="020B0706030804020204" pitchFamily="34" charset="0"/>
              </a:rPr>
              <a:t>Download Free PowerPoint Templates</a:t>
            </a:r>
          </a:p>
        </p:txBody>
      </p:sp>
      <p:sp>
        <p:nvSpPr>
          <p:cNvPr id="10" name="TextBox 9">
            <a:extLst>
              <a:ext uri="{FF2B5EF4-FFF2-40B4-BE49-F238E27FC236}">
                <a16:creationId xmlns:a16="http://schemas.microsoft.com/office/drawing/2014/main" id="{F29EF807-13FE-4333-9ADD-0282F28097FC}"/>
              </a:ext>
            </a:extLst>
          </p:cNvPr>
          <p:cNvSpPr txBox="1"/>
          <p:nvPr/>
        </p:nvSpPr>
        <p:spPr>
          <a:xfrm>
            <a:off x="6895474" y="3698820"/>
            <a:ext cx="4047346" cy="1938992"/>
          </a:xfrm>
          <a:prstGeom prst="rect">
            <a:avLst/>
          </a:prstGeom>
          <a:noFill/>
        </p:spPr>
        <p:txBody>
          <a:bodyPr wrap="square" rtlCol="0">
            <a:spAutoFit/>
          </a:bodyPr>
          <a:lstStyle/>
          <a:p>
            <a:pPr algn="just"/>
            <a:r>
              <a:rPr lang="en-IN" sz="1200" dirty="0">
                <a:latin typeface="Open Sans Light" panose="020B0306030504020204" pitchFamily="34" charset="0"/>
                <a:ea typeface="Open Sans Light" panose="020B0306030504020204" pitchFamily="34" charset="0"/>
                <a:cs typeface="Open Sans Light" panose="020B0306030504020204" pitchFamily="34" charset="0"/>
              </a:rPr>
              <a:t>Add your text here.</a:t>
            </a:r>
          </a:p>
          <a:p>
            <a:pPr algn="just"/>
            <a:r>
              <a:rPr lang="en-IN" sz="1200" dirty="0">
                <a:latin typeface="Open Sans Light" panose="020B0306030504020204" pitchFamily="34" charset="0"/>
                <a:ea typeface="Open Sans Light" panose="020B0306030504020204" pitchFamily="34" charset="0"/>
                <a:cs typeface="Open Sans Light" panose="020B0306030504020204" pitchFamily="34" charset="0"/>
              </a:rPr>
              <a:t>Subscribe to our channel to watch creative videos. We regularly update our channel with creative PowerPoint Templates and slides for your presentations. Also, our channel will help you learn the PowerPoint designs.</a:t>
            </a:r>
          </a:p>
          <a:p>
            <a:pPr algn="just"/>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a:p>
            <a:pPr algn="just"/>
            <a:r>
              <a:rPr lang="en-IN" sz="1200" dirty="0">
                <a:latin typeface="Open Sans Light" panose="020B0306030504020204" pitchFamily="34" charset="0"/>
                <a:ea typeface="Open Sans Light" panose="020B0306030504020204" pitchFamily="34" charset="0"/>
                <a:cs typeface="Open Sans Light" panose="020B0306030504020204" pitchFamily="34" charset="0"/>
              </a:rPr>
              <a:t>If you like our videos, then please like, comment, share and subscribe.</a:t>
            </a:r>
          </a:p>
          <a:p>
            <a:pPr algn="just"/>
            <a:endParaRPr lang="en-IN" sz="1200" dirty="0">
              <a:latin typeface="Open Sans Light" panose="020B0306030504020204" pitchFamily="34" charset="0"/>
              <a:ea typeface="Open Sans Light" panose="020B0306030504020204" pitchFamily="34" charset="0"/>
              <a:cs typeface="Open Sans Light" panose="020B0306030504020204" pitchFamily="34" charset="0"/>
            </a:endParaRPr>
          </a:p>
          <a:p>
            <a:pPr algn="just"/>
            <a:r>
              <a:rPr lang="en-IN" sz="1200" dirty="0">
                <a:latin typeface="Open Sans Light" panose="020B0306030504020204" pitchFamily="34" charset="0"/>
                <a:ea typeface="Open Sans Light" panose="020B0306030504020204" pitchFamily="34" charset="0"/>
                <a:cs typeface="Open Sans Light" panose="020B0306030504020204" pitchFamily="34" charset="0"/>
              </a:rPr>
              <a:t>Thank You.</a:t>
            </a:r>
          </a:p>
        </p:txBody>
      </p:sp>
      <p:pic>
        <p:nvPicPr>
          <p:cNvPr id="12" name="Graphic 11" descr="Lightbulb">
            <a:extLst>
              <a:ext uri="{FF2B5EF4-FFF2-40B4-BE49-F238E27FC236}">
                <a16:creationId xmlns:a16="http://schemas.microsoft.com/office/drawing/2014/main" id="{30749FC2-87E5-453B-B0C9-04961E947F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38571" y="2902358"/>
            <a:ext cx="720000" cy="720000"/>
          </a:xfrm>
          <a:prstGeom prst="rect">
            <a:avLst/>
          </a:prstGeom>
        </p:spPr>
      </p:pic>
      <p:sp>
        <p:nvSpPr>
          <p:cNvPr id="13" name="TextBox 12">
            <a:extLst>
              <a:ext uri="{FF2B5EF4-FFF2-40B4-BE49-F238E27FC236}">
                <a16:creationId xmlns:a16="http://schemas.microsoft.com/office/drawing/2014/main" id="{2EF5730C-F728-4908-A4C3-B33472CAF65F}"/>
              </a:ext>
            </a:extLst>
          </p:cNvPr>
          <p:cNvSpPr txBox="1"/>
          <p:nvPr/>
        </p:nvSpPr>
        <p:spPr>
          <a:xfrm>
            <a:off x="3265714" y="1087904"/>
            <a:ext cx="3265714" cy="1446550"/>
          </a:xfrm>
          <a:prstGeom prst="rect">
            <a:avLst/>
          </a:prstGeom>
          <a:noFill/>
        </p:spPr>
        <p:txBody>
          <a:bodyPr wrap="square" rtlCol="0">
            <a:spAutoFit/>
          </a:bodyPr>
          <a:lstStyle/>
          <a:p>
            <a:pPr algn="ctr"/>
            <a:r>
              <a:rPr lang="en-IN" sz="4400" dirty="0">
                <a:solidFill>
                  <a:schemeClr val="bg1">
                    <a:lumMod val="95000"/>
                  </a:schemeClr>
                </a:solidFill>
                <a:latin typeface="Rage Italic" panose="03070502040507070304" pitchFamily="66" charset="0"/>
                <a:ea typeface="Open Sans Extrabold" panose="020B0906030804020204" pitchFamily="34" charset="0"/>
                <a:cs typeface="Open Sans Extrabold" panose="020B0906030804020204" pitchFamily="34" charset="0"/>
              </a:rPr>
              <a:t>Presentation</a:t>
            </a:r>
          </a:p>
          <a:p>
            <a:pPr algn="ctr"/>
            <a:r>
              <a:rPr lang="en-IN" sz="4400" dirty="0">
                <a:solidFill>
                  <a:schemeClr val="bg1">
                    <a:lumMod val="95000"/>
                  </a:schemeClr>
                </a:solidFill>
                <a:latin typeface="Rage Italic" panose="03070502040507070304" pitchFamily="66" charset="0"/>
                <a:ea typeface="Open Sans Extrabold" panose="020B0906030804020204" pitchFamily="34" charset="0"/>
                <a:cs typeface="Open Sans Extrabold" panose="020B0906030804020204" pitchFamily="34" charset="0"/>
              </a:rPr>
              <a:t>designs</a:t>
            </a:r>
          </a:p>
        </p:txBody>
      </p:sp>
      <p:sp>
        <p:nvSpPr>
          <p:cNvPr id="14" name="TextBox 13">
            <a:extLst>
              <a:ext uri="{FF2B5EF4-FFF2-40B4-BE49-F238E27FC236}">
                <a16:creationId xmlns:a16="http://schemas.microsoft.com/office/drawing/2014/main" id="{76981788-2E5F-4DD9-B328-A0DB19A6F4B3}"/>
              </a:ext>
            </a:extLst>
          </p:cNvPr>
          <p:cNvSpPr txBox="1"/>
          <p:nvPr/>
        </p:nvSpPr>
        <p:spPr>
          <a:xfrm>
            <a:off x="3265714" y="4203783"/>
            <a:ext cx="3265714" cy="492443"/>
          </a:xfrm>
          <a:prstGeom prst="rect">
            <a:avLst/>
          </a:prstGeom>
          <a:noFill/>
        </p:spPr>
        <p:txBody>
          <a:bodyPr wrap="square" rtlCol="0">
            <a:spAutoFit/>
          </a:bodyPr>
          <a:lstStyle/>
          <a:p>
            <a:pPr algn="ctr"/>
            <a:r>
              <a:rPr lang="en-IN" sz="1400" dirty="0">
                <a:solidFill>
                  <a:schemeClr val="bg1">
                    <a:lumMod val="9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Add sub-heading</a:t>
            </a:r>
          </a:p>
          <a:p>
            <a:pPr algn="ctr"/>
            <a:r>
              <a:rPr lang="en-IN" sz="1100" dirty="0">
                <a:solidFill>
                  <a:schemeClr val="bg1">
                    <a:lumMod val="9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Download Free PowerPoint Templates</a:t>
            </a:r>
          </a:p>
        </p:txBody>
      </p:sp>
      <p:sp>
        <p:nvSpPr>
          <p:cNvPr id="15" name="TextBox 14">
            <a:extLst>
              <a:ext uri="{FF2B5EF4-FFF2-40B4-BE49-F238E27FC236}">
                <a16:creationId xmlns:a16="http://schemas.microsoft.com/office/drawing/2014/main" id="{75264D53-349B-4501-BBB7-E9A210745B01}"/>
              </a:ext>
            </a:extLst>
          </p:cNvPr>
          <p:cNvSpPr txBox="1"/>
          <p:nvPr/>
        </p:nvSpPr>
        <p:spPr>
          <a:xfrm>
            <a:off x="3265714" y="4925809"/>
            <a:ext cx="3265714" cy="492443"/>
          </a:xfrm>
          <a:prstGeom prst="rect">
            <a:avLst/>
          </a:prstGeom>
          <a:noFill/>
        </p:spPr>
        <p:txBody>
          <a:bodyPr wrap="square" rtlCol="0">
            <a:spAutoFit/>
          </a:bodyPr>
          <a:lstStyle/>
          <a:p>
            <a:pPr algn="ctr"/>
            <a:r>
              <a:rPr lang="en-IN" sz="1400" dirty="0">
                <a:solidFill>
                  <a:schemeClr val="bg1">
                    <a:lumMod val="9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Add sub-heading 2</a:t>
            </a:r>
          </a:p>
          <a:p>
            <a:pPr algn="ctr"/>
            <a:r>
              <a:rPr lang="en-IN" sz="1100" dirty="0">
                <a:solidFill>
                  <a:schemeClr val="bg1">
                    <a:lumMod val="9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Download Free PowerPoint Templates</a:t>
            </a:r>
          </a:p>
        </p:txBody>
      </p:sp>
      <p:sp>
        <p:nvSpPr>
          <p:cNvPr id="16" name="TextBox 15">
            <a:extLst>
              <a:ext uri="{FF2B5EF4-FFF2-40B4-BE49-F238E27FC236}">
                <a16:creationId xmlns:a16="http://schemas.microsoft.com/office/drawing/2014/main" id="{C1909877-1351-45A2-BA7E-FDD99A06FD5F}"/>
              </a:ext>
            </a:extLst>
          </p:cNvPr>
          <p:cNvSpPr txBox="1"/>
          <p:nvPr/>
        </p:nvSpPr>
        <p:spPr>
          <a:xfrm>
            <a:off x="3265714" y="5647835"/>
            <a:ext cx="3265714" cy="492443"/>
          </a:xfrm>
          <a:prstGeom prst="rect">
            <a:avLst/>
          </a:prstGeom>
          <a:noFill/>
        </p:spPr>
        <p:txBody>
          <a:bodyPr wrap="square" rtlCol="0">
            <a:spAutoFit/>
          </a:bodyPr>
          <a:lstStyle/>
          <a:p>
            <a:pPr algn="ctr"/>
            <a:r>
              <a:rPr lang="en-IN" sz="1400" dirty="0">
                <a:solidFill>
                  <a:schemeClr val="bg1">
                    <a:lumMod val="9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Add sub-heading 3</a:t>
            </a:r>
          </a:p>
          <a:p>
            <a:pPr algn="ctr"/>
            <a:r>
              <a:rPr lang="en-IN" sz="1100" dirty="0">
                <a:solidFill>
                  <a:schemeClr val="bg1">
                    <a:lumMod val="9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Download Free PowerPoint Templates</a:t>
            </a:r>
          </a:p>
        </p:txBody>
      </p:sp>
      <p:sp>
        <p:nvSpPr>
          <p:cNvPr id="17" name="Oval 16">
            <a:extLst>
              <a:ext uri="{FF2B5EF4-FFF2-40B4-BE49-F238E27FC236}">
                <a16:creationId xmlns:a16="http://schemas.microsoft.com/office/drawing/2014/main" id="{444B0755-3221-49DA-A9CE-56371A8D16BB}"/>
              </a:ext>
            </a:extLst>
          </p:cNvPr>
          <p:cNvSpPr/>
          <p:nvPr/>
        </p:nvSpPr>
        <p:spPr>
          <a:xfrm>
            <a:off x="4179601" y="2543388"/>
            <a:ext cx="1437939" cy="1437939"/>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7056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90</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Open Sans Extrabold</vt:lpstr>
      <vt:lpstr>Open Sans Light</vt:lpstr>
      <vt:lpstr>Open Sans Semibold</vt:lpstr>
      <vt:lpstr>Rage Italic</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Pankaj Sharma</cp:lastModifiedBy>
  <cp:revision>5</cp:revision>
  <dcterms:created xsi:type="dcterms:W3CDTF">2017-06-25T10:37:07Z</dcterms:created>
  <dcterms:modified xsi:type="dcterms:W3CDTF">2017-06-25T11:07:31Z</dcterms:modified>
</cp:coreProperties>
</file>