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9EC"/>
    <a:srgbClr val="B2BEC4"/>
    <a:srgbClr val="8576AA"/>
    <a:srgbClr val="8B7AB4"/>
    <a:srgbClr val="00AFDA"/>
    <a:srgbClr val="00AAA9"/>
    <a:srgbClr val="715CA4"/>
    <a:srgbClr val="473E8D"/>
    <a:srgbClr val="FED501"/>
    <a:srgbClr val="FA9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ADEA-F03F-49A1-AABB-6C49C931249C}" type="datetimeFigureOut">
              <a:rPr lang="en-IN" smtClean="0"/>
              <a:t>11-06-2017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B365-B2D8-4A14-B544-35F944CAB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57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ADEA-F03F-49A1-AABB-6C49C931249C}" type="datetimeFigureOut">
              <a:rPr lang="en-IN" smtClean="0"/>
              <a:t>11-06-2017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B365-B2D8-4A14-B544-35F944CAB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91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ADEA-F03F-49A1-AABB-6C49C931249C}" type="datetimeFigureOut">
              <a:rPr lang="en-IN" smtClean="0"/>
              <a:t>11-06-2017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B365-B2D8-4A14-B544-35F944CAB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73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ADEA-F03F-49A1-AABB-6C49C931249C}" type="datetimeFigureOut">
              <a:rPr lang="en-IN" smtClean="0"/>
              <a:t>11-06-2017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B365-B2D8-4A14-B544-35F944CAB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39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ADEA-F03F-49A1-AABB-6C49C931249C}" type="datetimeFigureOut">
              <a:rPr lang="en-IN" smtClean="0"/>
              <a:t>11-06-2017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B365-B2D8-4A14-B544-35F944CAB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20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ADEA-F03F-49A1-AABB-6C49C931249C}" type="datetimeFigureOut">
              <a:rPr lang="en-IN" smtClean="0"/>
              <a:t>11-06-2017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B365-B2D8-4A14-B544-35F944CAB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77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ADEA-F03F-49A1-AABB-6C49C931249C}" type="datetimeFigureOut">
              <a:rPr lang="en-IN" smtClean="0"/>
              <a:t>11-06-2017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B365-B2D8-4A14-B544-35F944CAB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39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ADEA-F03F-49A1-AABB-6C49C931249C}" type="datetimeFigureOut">
              <a:rPr lang="en-IN" smtClean="0"/>
              <a:t>11-06-2017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B365-B2D8-4A14-B544-35F944CAB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47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ADEA-F03F-49A1-AABB-6C49C931249C}" type="datetimeFigureOut">
              <a:rPr lang="en-IN" smtClean="0"/>
              <a:t>11-06-2017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B365-B2D8-4A14-B544-35F944CAB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61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ADEA-F03F-49A1-AABB-6C49C931249C}" type="datetimeFigureOut">
              <a:rPr lang="en-IN" smtClean="0"/>
              <a:t>11-06-2017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B365-B2D8-4A14-B544-35F944CAB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7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ADEA-F03F-49A1-AABB-6C49C931249C}" type="datetimeFigureOut">
              <a:rPr lang="en-IN" smtClean="0"/>
              <a:t>11-06-2017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B365-B2D8-4A14-B544-35F944CAB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37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ADEA-F03F-49A1-AABB-6C49C931249C}" type="datetimeFigureOut">
              <a:rPr lang="en-IN" smtClean="0"/>
              <a:t>11-06-2017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1B365-B2D8-4A14-B544-35F944CAB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52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B2BEC4"/>
            </a:gs>
            <a:gs pos="0">
              <a:srgbClr val="E5E9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094659" y="1464845"/>
            <a:ext cx="10002682" cy="3928311"/>
            <a:chOff x="1024562" y="2504573"/>
            <a:chExt cx="10002682" cy="3928311"/>
          </a:xfrm>
          <a:effectLst>
            <a:reflection blurRad="139700" stA="33000" endPos="12000" dir="5400000" sy="-100000" algn="bl" rotWithShape="0"/>
          </a:effectLst>
        </p:grpSpPr>
        <p:grpSp>
          <p:nvGrpSpPr>
            <p:cNvPr id="31" name="Group 30"/>
            <p:cNvGrpSpPr/>
            <p:nvPr/>
          </p:nvGrpSpPr>
          <p:grpSpPr>
            <a:xfrm>
              <a:off x="1024562" y="2504573"/>
              <a:ext cx="2349166" cy="3928311"/>
              <a:chOff x="1024562" y="2504573"/>
              <a:chExt cx="2349166" cy="3928311"/>
            </a:xfrm>
            <a:effectLst>
              <a:reflection stA="56000" endPos="12000" dir="5400000" sy="-100000" algn="bl" rotWithShape="0"/>
            </a:effectLst>
          </p:grpSpPr>
          <p:sp>
            <p:nvSpPr>
              <p:cNvPr id="19" name="Rectangle: Rounded Corners 18"/>
              <p:cNvSpPr/>
              <p:nvPr/>
            </p:nvSpPr>
            <p:spPr>
              <a:xfrm>
                <a:off x="1024562" y="2504573"/>
                <a:ext cx="2349166" cy="1571625"/>
              </a:xfrm>
              <a:prstGeom prst="roundRect">
                <a:avLst>
                  <a:gd name="adj" fmla="val 7480"/>
                </a:avLst>
              </a:prstGeom>
              <a:gradFill flip="none" rotWithShape="1">
                <a:gsLst>
                  <a:gs pos="0">
                    <a:srgbClr val="DB57A0"/>
                  </a:gs>
                  <a:gs pos="100000">
                    <a:srgbClr val="A6228F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ectangle: Rounded Corners 23"/>
              <p:cNvSpPr/>
              <p:nvPr/>
            </p:nvSpPr>
            <p:spPr>
              <a:xfrm>
                <a:off x="1024562" y="3924299"/>
                <a:ext cx="2349166" cy="1571625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100000">
                    <a:srgbClr val="FFFFFF"/>
                  </a:gs>
                  <a:gs pos="0">
                    <a:srgbClr val="E7E8EA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Rectangle: Rounded Corners 19"/>
              <p:cNvSpPr/>
              <p:nvPr/>
            </p:nvSpPr>
            <p:spPr>
              <a:xfrm>
                <a:off x="2134288" y="2781299"/>
                <a:ext cx="129713" cy="866274"/>
              </a:xfrm>
              <a:prstGeom prst="roundRect">
                <a:avLst/>
              </a:prstGeom>
              <a:solidFill>
                <a:srgbClr val="DB57A0"/>
              </a:solidFill>
              <a:ln>
                <a:noFill/>
              </a:ln>
              <a:effectLst>
                <a:innerShdw blurRad="88900" dist="25400">
                  <a:schemeClr val="tx1">
                    <a:lumMod val="65000"/>
                    <a:lumOff val="35000"/>
                    <a:alpha val="6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Diagonal Stripe 24"/>
              <p:cNvSpPr/>
              <p:nvPr/>
            </p:nvSpPr>
            <p:spPr>
              <a:xfrm>
                <a:off x="2134288" y="5495923"/>
                <a:ext cx="1239440" cy="936961"/>
              </a:xfrm>
              <a:prstGeom prst="diagStripe">
                <a:avLst>
                  <a:gd name="adj" fmla="val 20545"/>
                </a:avLst>
              </a:prstGeom>
              <a:gradFill flip="none" rotWithShape="1">
                <a:gsLst>
                  <a:gs pos="100000">
                    <a:srgbClr val="FFFFFF"/>
                  </a:gs>
                  <a:gs pos="0">
                    <a:srgbClr val="E7E8EA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155032" y="2781299"/>
                <a:ext cx="9471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MONTH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090175" y="3053497"/>
                <a:ext cx="10768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800" dirty="0">
                    <a:solidFill>
                      <a:schemeClr val="bg1"/>
                    </a:solidFill>
                    <a:effectLst>
                      <a:outerShdw blurRad="203200" dist="50800" dir="2700000" sx="104000" sy="104000" algn="tl" rotWithShape="0">
                        <a:schemeClr val="tx1">
                          <a:lumMod val="75000"/>
                          <a:lumOff val="25000"/>
                          <a:alpha val="40000"/>
                        </a:schemeClr>
                      </a:outerShdw>
                    </a:effectLst>
                    <a:latin typeface="Eurostile BQ" pitchFamily="50" charset="0"/>
                  </a:rPr>
                  <a:t>01</a:t>
                </a:r>
              </a:p>
            </p:txBody>
          </p:sp>
          <p:pic>
            <p:nvPicPr>
              <p:cNvPr id="29" name="Graphic 28" descr="Lightbulb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66008" y="2926436"/>
                <a:ext cx="576000" cy="576000"/>
              </a:xfrm>
              <a:prstGeom prst="rect">
                <a:avLst/>
              </a:prstGeom>
              <a:effectLst>
                <a:outerShdw blurRad="381000" dist="63500" dir="2700000" sx="101000" sy="101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1171074" y="4156408"/>
                <a:ext cx="20854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rgbClr val="A4ABAE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CREATIVE VENUS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71073" y="4499944"/>
                <a:ext cx="208547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IN" sz="1100" dirty="0">
                    <a:solidFill>
                      <a:srgbClr val="A4ABAE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Add your text here. Subscribe to our channel to get daily videos on PowerPoint.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575734" y="2504573"/>
              <a:ext cx="2349166" cy="3928311"/>
              <a:chOff x="1024562" y="2504573"/>
              <a:chExt cx="2349166" cy="3928311"/>
            </a:xfrm>
            <a:effectLst>
              <a:reflection stA="56000" endPos="12000" dir="5400000" sy="-100000" algn="bl" rotWithShape="0"/>
            </a:effectLst>
          </p:grpSpPr>
          <p:sp>
            <p:nvSpPr>
              <p:cNvPr id="35" name="Rectangle: Rounded Corners 34"/>
              <p:cNvSpPr/>
              <p:nvPr/>
            </p:nvSpPr>
            <p:spPr>
              <a:xfrm>
                <a:off x="1024562" y="2504573"/>
                <a:ext cx="2349166" cy="1571625"/>
              </a:xfrm>
              <a:prstGeom prst="roundRect">
                <a:avLst>
                  <a:gd name="adj" fmla="val 7480"/>
                </a:avLst>
              </a:prstGeom>
              <a:gradFill flip="none" rotWithShape="1">
                <a:gsLst>
                  <a:gs pos="0">
                    <a:srgbClr val="FED501"/>
                  </a:gs>
                  <a:gs pos="100000">
                    <a:srgbClr val="FA9F1B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Rectangle: Rounded Corners 35"/>
              <p:cNvSpPr/>
              <p:nvPr/>
            </p:nvSpPr>
            <p:spPr>
              <a:xfrm>
                <a:off x="1024562" y="3924299"/>
                <a:ext cx="2349166" cy="1571625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100000">
                    <a:srgbClr val="FFFFFF"/>
                  </a:gs>
                  <a:gs pos="0">
                    <a:srgbClr val="E7E8EA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ectangle: Rounded Corners 36"/>
              <p:cNvSpPr/>
              <p:nvPr/>
            </p:nvSpPr>
            <p:spPr>
              <a:xfrm>
                <a:off x="2134288" y="2781299"/>
                <a:ext cx="129713" cy="866274"/>
              </a:xfrm>
              <a:prstGeom prst="roundRect">
                <a:avLst/>
              </a:prstGeom>
              <a:solidFill>
                <a:srgbClr val="FED501"/>
              </a:solidFill>
              <a:ln>
                <a:noFill/>
              </a:ln>
              <a:effectLst>
                <a:innerShdw blurRad="88900" dist="25400">
                  <a:schemeClr val="tx1">
                    <a:lumMod val="65000"/>
                    <a:lumOff val="35000"/>
                    <a:alpha val="6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Diagonal Stripe 37"/>
              <p:cNvSpPr/>
              <p:nvPr/>
            </p:nvSpPr>
            <p:spPr>
              <a:xfrm>
                <a:off x="2134288" y="5495923"/>
                <a:ext cx="1239440" cy="936961"/>
              </a:xfrm>
              <a:prstGeom prst="diagStripe">
                <a:avLst>
                  <a:gd name="adj" fmla="val 20545"/>
                </a:avLst>
              </a:prstGeom>
              <a:gradFill flip="none" rotWithShape="1">
                <a:gsLst>
                  <a:gs pos="100000">
                    <a:srgbClr val="FFFFFF"/>
                  </a:gs>
                  <a:gs pos="0">
                    <a:srgbClr val="E7E8EA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155032" y="2781299"/>
                <a:ext cx="9471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MONTH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090175" y="3053497"/>
                <a:ext cx="10768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800" dirty="0">
                    <a:solidFill>
                      <a:schemeClr val="bg1"/>
                    </a:solidFill>
                    <a:effectLst>
                      <a:outerShdw blurRad="203200" dist="50800" dir="2700000" sx="104000" sy="104000" algn="tl" rotWithShape="0">
                        <a:schemeClr val="tx1">
                          <a:lumMod val="75000"/>
                          <a:lumOff val="25000"/>
                          <a:alpha val="40000"/>
                        </a:schemeClr>
                      </a:outerShdw>
                    </a:effectLst>
                    <a:latin typeface="Eurostile BQ" pitchFamily="50" charset="0"/>
                  </a:rPr>
                  <a:t>02</a:t>
                </a:r>
              </a:p>
            </p:txBody>
          </p:sp>
          <p:pic>
            <p:nvPicPr>
              <p:cNvPr id="41" name="Graphic 40" descr="Lightbulb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66008" y="2926436"/>
                <a:ext cx="576000" cy="576000"/>
              </a:xfrm>
              <a:prstGeom prst="rect">
                <a:avLst/>
              </a:prstGeom>
              <a:effectLst>
                <a:outerShdw blurRad="381000" dist="63500" dir="2700000" sx="101000" sy="101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1171074" y="4156408"/>
                <a:ext cx="20854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rgbClr val="A4ABAE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CREATIVE VENUS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171073" y="4499944"/>
                <a:ext cx="208547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IN" sz="1100" dirty="0">
                    <a:solidFill>
                      <a:srgbClr val="A4ABAE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Add your text here. Subscribe to our channel to get daily videos on PowerPoint.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126906" y="2504573"/>
              <a:ext cx="2349166" cy="3928311"/>
              <a:chOff x="1024562" y="2504573"/>
              <a:chExt cx="2349166" cy="3928311"/>
            </a:xfrm>
            <a:effectLst>
              <a:reflection stA="56000" endPos="12000" dir="5400000" sy="-100000" algn="bl" rotWithShape="0"/>
            </a:effectLst>
          </p:grpSpPr>
          <p:sp>
            <p:nvSpPr>
              <p:cNvPr id="45" name="Rectangle: Rounded Corners 44"/>
              <p:cNvSpPr/>
              <p:nvPr/>
            </p:nvSpPr>
            <p:spPr>
              <a:xfrm>
                <a:off x="1024562" y="2504573"/>
                <a:ext cx="2349166" cy="1571625"/>
              </a:xfrm>
              <a:prstGeom prst="roundRect">
                <a:avLst>
                  <a:gd name="adj" fmla="val 7480"/>
                </a:avLst>
              </a:prstGeom>
              <a:gradFill flip="none" rotWithShape="1">
                <a:gsLst>
                  <a:gs pos="0">
                    <a:srgbClr val="715CA4"/>
                  </a:gs>
                  <a:gs pos="100000">
                    <a:srgbClr val="473E8D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Rectangle: Rounded Corners 45"/>
              <p:cNvSpPr/>
              <p:nvPr/>
            </p:nvSpPr>
            <p:spPr>
              <a:xfrm>
                <a:off x="1024562" y="3924299"/>
                <a:ext cx="2349166" cy="1571625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100000">
                    <a:srgbClr val="FFFFFF"/>
                  </a:gs>
                  <a:gs pos="0">
                    <a:srgbClr val="E7E8EA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Rectangle: Rounded Corners 46"/>
              <p:cNvSpPr/>
              <p:nvPr/>
            </p:nvSpPr>
            <p:spPr>
              <a:xfrm>
                <a:off x="2134288" y="2781299"/>
                <a:ext cx="129713" cy="866274"/>
              </a:xfrm>
              <a:prstGeom prst="roundRect">
                <a:avLst/>
              </a:prstGeom>
              <a:solidFill>
                <a:srgbClr val="8576AA"/>
              </a:solidFill>
              <a:ln>
                <a:noFill/>
              </a:ln>
              <a:effectLst>
                <a:innerShdw blurRad="88900" dist="25400">
                  <a:schemeClr val="tx1">
                    <a:lumMod val="65000"/>
                    <a:lumOff val="35000"/>
                    <a:alpha val="6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Diagonal Stripe 47"/>
              <p:cNvSpPr/>
              <p:nvPr/>
            </p:nvSpPr>
            <p:spPr>
              <a:xfrm>
                <a:off x="2134288" y="5495923"/>
                <a:ext cx="1239440" cy="936961"/>
              </a:xfrm>
              <a:prstGeom prst="diagStripe">
                <a:avLst>
                  <a:gd name="adj" fmla="val 20545"/>
                </a:avLst>
              </a:prstGeom>
              <a:gradFill flip="none" rotWithShape="1">
                <a:gsLst>
                  <a:gs pos="100000">
                    <a:srgbClr val="FFFFFF"/>
                  </a:gs>
                  <a:gs pos="0">
                    <a:srgbClr val="E7E8EA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155032" y="2781299"/>
                <a:ext cx="9471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MONTH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90175" y="3053497"/>
                <a:ext cx="10768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800" dirty="0">
                    <a:solidFill>
                      <a:schemeClr val="bg1"/>
                    </a:solidFill>
                    <a:effectLst>
                      <a:outerShdw blurRad="203200" dist="50800" dir="2700000" sx="104000" sy="104000" algn="tl" rotWithShape="0">
                        <a:schemeClr val="tx1">
                          <a:lumMod val="75000"/>
                          <a:lumOff val="25000"/>
                          <a:alpha val="40000"/>
                        </a:schemeClr>
                      </a:outerShdw>
                    </a:effectLst>
                    <a:latin typeface="Eurostile BQ" pitchFamily="50" charset="0"/>
                  </a:rPr>
                  <a:t>03</a:t>
                </a:r>
              </a:p>
            </p:txBody>
          </p:sp>
          <p:pic>
            <p:nvPicPr>
              <p:cNvPr id="51" name="Graphic 50" descr="Lightbulb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66008" y="2926436"/>
                <a:ext cx="576000" cy="576000"/>
              </a:xfrm>
              <a:prstGeom prst="rect">
                <a:avLst/>
              </a:prstGeom>
              <a:effectLst>
                <a:outerShdw blurRad="381000" dist="63500" dir="2700000" sx="101000" sy="101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1171074" y="4156408"/>
                <a:ext cx="20854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rgbClr val="A4ABAE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CREATIVE VENUS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171073" y="4499944"/>
                <a:ext cx="208547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IN" sz="1100" dirty="0">
                    <a:solidFill>
                      <a:srgbClr val="A4ABAE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Add your text here. Subscribe to our channel to get daily videos on PowerPoint.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8678078" y="2504573"/>
              <a:ext cx="2349166" cy="3928311"/>
              <a:chOff x="1024562" y="2504573"/>
              <a:chExt cx="2349166" cy="3928311"/>
            </a:xfrm>
            <a:effectLst>
              <a:reflection stA="56000" endPos="12000" dir="5400000" sy="-100000" algn="bl" rotWithShape="0"/>
            </a:effectLst>
          </p:grpSpPr>
          <p:sp>
            <p:nvSpPr>
              <p:cNvPr id="55" name="Rectangle: Rounded Corners 54"/>
              <p:cNvSpPr/>
              <p:nvPr/>
            </p:nvSpPr>
            <p:spPr>
              <a:xfrm>
                <a:off x="1024562" y="2504573"/>
                <a:ext cx="2349166" cy="1571625"/>
              </a:xfrm>
              <a:prstGeom prst="roundRect">
                <a:avLst>
                  <a:gd name="adj" fmla="val 7480"/>
                </a:avLst>
              </a:prstGeom>
              <a:gradFill flip="none" rotWithShape="1">
                <a:gsLst>
                  <a:gs pos="0">
                    <a:srgbClr val="00AFDA"/>
                  </a:gs>
                  <a:gs pos="100000">
                    <a:srgbClr val="00AAA9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" name="Rectangle: Rounded Corners 55"/>
              <p:cNvSpPr/>
              <p:nvPr/>
            </p:nvSpPr>
            <p:spPr>
              <a:xfrm>
                <a:off x="1024562" y="3924299"/>
                <a:ext cx="2349166" cy="1571625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100000">
                    <a:srgbClr val="FFFFFF"/>
                  </a:gs>
                  <a:gs pos="0">
                    <a:srgbClr val="E7E8EA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" name="Rectangle: Rounded Corners 56"/>
              <p:cNvSpPr/>
              <p:nvPr/>
            </p:nvSpPr>
            <p:spPr>
              <a:xfrm>
                <a:off x="2134288" y="2781299"/>
                <a:ext cx="129713" cy="866274"/>
              </a:xfrm>
              <a:prstGeom prst="roundRect">
                <a:avLst/>
              </a:prstGeom>
              <a:solidFill>
                <a:srgbClr val="00AFDA"/>
              </a:solidFill>
              <a:ln>
                <a:noFill/>
              </a:ln>
              <a:effectLst>
                <a:innerShdw blurRad="88900" dist="25400">
                  <a:schemeClr val="tx1">
                    <a:lumMod val="65000"/>
                    <a:lumOff val="35000"/>
                    <a:alpha val="6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Diagonal Stripe 57"/>
              <p:cNvSpPr/>
              <p:nvPr/>
            </p:nvSpPr>
            <p:spPr>
              <a:xfrm>
                <a:off x="2134288" y="5495923"/>
                <a:ext cx="1239440" cy="936961"/>
              </a:xfrm>
              <a:prstGeom prst="diagStripe">
                <a:avLst>
                  <a:gd name="adj" fmla="val 20545"/>
                </a:avLst>
              </a:prstGeom>
              <a:gradFill flip="none" rotWithShape="1">
                <a:gsLst>
                  <a:gs pos="100000">
                    <a:srgbClr val="FFFFFF"/>
                  </a:gs>
                  <a:gs pos="0">
                    <a:srgbClr val="E7E8EA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155032" y="2781299"/>
                <a:ext cx="9471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MONTH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090175" y="3053497"/>
                <a:ext cx="10768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800" dirty="0">
                    <a:solidFill>
                      <a:schemeClr val="bg1"/>
                    </a:solidFill>
                    <a:effectLst>
                      <a:outerShdw blurRad="203200" dist="50800" dir="2700000" sx="104000" sy="104000" algn="tl" rotWithShape="0">
                        <a:schemeClr val="tx1">
                          <a:lumMod val="75000"/>
                          <a:lumOff val="25000"/>
                          <a:alpha val="40000"/>
                        </a:schemeClr>
                      </a:outerShdw>
                    </a:effectLst>
                    <a:latin typeface="Eurostile BQ" pitchFamily="50" charset="0"/>
                  </a:rPr>
                  <a:t>04</a:t>
                </a:r>
              </a:p>
            </p:txBody>
          </p:sp>
          <p:pic>
            <p:nvPicPr>
              <p:cNvPr id="61" name="Graphic 60" descr="Lightbulb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66008" y="2926436"/>
                <a:ext cx="576000" cy="576000"/>
              </a:xfrm>
              <a:prstGeom prst="rect">
                <a:avLst/>
              </a:prstGeom>
              <a:effectLst>
                <a:outerShdw blurRad="381000" dist="63500" dir="2700000" sx="101000" sy="101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1171074" y="4156408"/>
                <a:ext cx="20854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spc="300" dirty="0">
                    <a:solidFill>
                      <a:srgbClr val="A4ABAE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CREATIVE VENUS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171073" y="4499944"/>
                <a:ext cx="208547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IN" sz="1100" dirty="0">
                    <a:solidFill>
                      <a:srgbClr val="A4ABAE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Add your text here. Subscribe to our channel to get daily videos on PowerPoint.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7782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Eurostile BQ</vt:lpstr>
      <vt:lpstr>Roboto Light</vt:lpstr>
      <vt:lpstr>Roboto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6</cp:revision>
  <dcterms:created xsi:type="dcterms:W3CDTF">2017-06-10T18:45:26Z</dcterms:created>
  <dcterms:modified xsi:type="dcterms:W3CDTF">2017-06-10T19:14:07Z</dcterms:modified>
</cp:coreProperties>
</file>