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A4"/>
    <a:srgbClr val="00506C"/>
    <a:srgbClr val="00B0F0"/>
    <a:srgbClr val="009242"/>
    <a:srgbClr val="9E0000"/>
    <a:srgbClr val="CC9B00"/>
    <a:srgbClr val="009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48D0-DBAE-427F-9A64-10D2B8600812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F51B-F554-4E31-9ED7-E482F6038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55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48D0-DBAE-427F-9A64-10D2B8600812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F51B-F554-4E31-9ED7-E482F6038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95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48D0-DBAE-427F-9A64-10D2B8600812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F51B-F554-4E31-9ED7-E482F6038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06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48D0-DBAE-427F-9A64-10D2B8600812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F51B-F554-4E31-9ED7-E482F6038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07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48D0-DBAE-427F-9A64-10D2B8600812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F51B-F554-4E31-9ED7-E482F6038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65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48D0-DBAE-427F-9A64-10D2B8600812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F51B-F554-4E31-9ED7-E482F6038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50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48D0-DBAE-427F-9A64-10D2B8600812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F51B-F554-4E31-9ED7-E482F6038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93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48D0-DBAE-427F-9A64-10D2B8600812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F51B-F554-4E31-9ED7-E482F6038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16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48D0-DBAE-427F-9A64-10D2B8600812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F51B-F554-4E31-9ED7-E482F6038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0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48D0-DBAE-427F-9A64-10D2B8600812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F51B-F554-4E31-9ED7-E482F6038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74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48D0-DBAE-427F-9A64-10D2B8600812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F51B-F554-4E31-9ED7-E482F6038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64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948D0-DBAE-427F-9A64-10D2B8600812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8F51B-F554-4E31-9ED7-E482F6038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31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03200"/>
            <a:ext cx="7590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spc="600" dirty="0">
                <a:solidFill>
                  <a:schemeClr val="bg2">
                    <a:lumMod val="7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PRODUCT OFFER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62429" y="2032000"/>
            <a:ext cx="11067142" cy="2090058"/>
            <a:chOff x="551544" y="2032000"/>
            <a:chExt cx="11067142" cy="2090058"/>
          </a:xfrm>
        </p:grpSpPr>
        <p:grpSp>
          <p:nvGrpSpPr>
            <p:cNvPr id="18" name="Group 17"/>
            <p:cNvGrpSpPr/>
            <p:nvPr/>
          </p:nvGrpSpPr>
          <p:grpSpPr>
            <a:xfrm>
              <a:off x="551544" y="2061029"/>
              <a:ext cx="2510971" cy="2061029"/>
              <a:chOff x="1219200" y="2061029"/>
              <a:chExt cx="2510971" cy="2061029"/>
            </a:xfrm>
          </p:grpSpPr>
          <p:sp>
            <p:nvSpPr>
              <p:cNvPr id="7" name="Freeform: Shape 6"/>
              <p:cNvSpPr/>
              <p:nvPr/>
            </p:nvSpPr>
            <p:spPr>
              <a:xfrm>
                <a:off x="1342571" y="2162629"/>
                <a:ext cx="2264229" cy="1959429"/>
              </a:xfrm>
              <a:custGeom>
                <a:avLst/>
                <a:gdLst>
                  <a:gd name="connsiteX0" fmla="*/ 0 w 2264229"/>
                  <a:gd name="connsiteY0" fmla="*/ 0 h 1959429"/>
                  <a:gd name="connsiteX1" fmla="*/ 2264229 w 2264229"/>
                  <a:gd name="connsiteY1" fmla="*/ 0 h 1959429"/>
                  <a:gd name="connsiteX2" fmla="*/ 2264229 w 2264229"/>
                  <a:gd name="connsiteY2" fmla="*/ 1959429 h 1959429"/>
                  <a:gd name="connsiteX3" fmla="*/ 2246461 w 2264229"/>
                  <a:gd name="connsiteY3" fmla="*/ 1959429 h 1959429"/>
                  <a:gd name="connsiteX4" fmla="*/ 1132114 w 2264229"/>
                  <a:gd name="connsiteY4" fmla="*/ 1546021 h 1959429"/>
                  <a:gd name="connsiteX5" fmla="*/ 17767 w 2264229"/>
                  <a:gd name="connsiteY5" fmla="*/ 1959429 h 1959429"/>
                  <a:gd name="connsiteX6" fmla="*/ 0 w 2264229"/>
                  <a:gd name="connsiteY6" fmla="*/ 1959429 h 195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64229" h="1959429">
                    <a:moveTo>
                      <a:pt x="0" y="0"/>
                    </a:moveTo>
                    <a:lnTo>
                      <a:pt x="2264229" y="0"/>
                    </a:lnTo>
                    <a:lnTo>
                      <a:pt x="2264229" y="1959429"/>
                    </a:lnTo>
                    <a:lnTo>
                      <a:pt x="2246461" y="1959429"/>
                    </a:lnTo>
                    <a:lnTo>
                      <a:pt x="1132114" y="1546021"/>
                    </a:lnTo>
                    <a:lnTo>
                      <a:pt x="17767" y="1959429"/>
                    </a:lnTo>
                    <a:lnTo>
                      <a:pt x="0" y="195942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19200" y="2061029"/>
                <a:ext cx="2510971" cy="261257"/>
              </a:xfrm>
              <a:prstGeom prst="rect">
                <a:avLst/>
              </a:prstGeom>
              <a:solidFill>
                <a:srgbClr val="009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403601" y="2032000"/>
              <a:ext cx="2510971" cy="2061029"/>
              <a:chOff x="4071257" y="2032000"/>
              <a:chExt cx="2510971" cy="2061029"/>
            </a:xfrm>
          </p:grpSpPr>
          <p:sp>
            <p:nvSpPr>
              <p:cNvPr id="9" name="Freeform: Shape 8"/>
              <p:cNvSpPr/>
              <p:nvPr/>
            </p:nvSpPr>
            <p:spPr>
              <a:xfrm>
                <a:off x="4194628" y="2133600"/>
                <a:ext cx="2264229" cy="1959429"/>
              </a:xfrm>
              <a:custGeom>
                <a:avLst/>
                <a:gdLst>
                  <a:gd name="connsiteX0" fmla="*/ 0 w 2264229"/>
                  <a:gd name="connsiteY0" fmla="*/ 0 h 1959429"/>
                  <a:gd name="connsiteX1" fmla="*/ 2264229 w 2264229"/>
                  <a:gd name="connsiteY1" fmla="*/ 0 h 1959429"/>
                  <a:gd name="connsiteX2" fmla="*/ 2264229 w 2264229"/>
                  <a:gd name="connsiteY2" fmla="*/ 1959429 h 1959429"/>
                  <a:gd name="connsiteX3" fmla="*/ 2246461 w 2264229"/>
                  <a:gd name="connsiteY3" fmla="*/ 1959429 h 1959429"/>
                  <a:gd name="connsiteX4" fmla="*/ 1132114 w 2264229"/>
                  <a:gd name="connsiteY4" fmla="*/ 1546021 h 1959429"/>
                  <a:gd name="connsiteX5" fmla="*/ 17767 w 2264229"/>
                  <a:gd name="connsiteY5" fmla="*/ 1959429 h 1959429"/>
                  <a:gd name="connsiteX6" fmla="*/ 0 w 2264229"/>
                  <a:gd name="connsiteY6" fmla="*/ 1959429 h 195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64229" h="1959429">
                    <a:moveTo>
                      <a:pt x="0" y="0"/>
                    </a:moveTo>
                    <a:lnTo>
                      <a:pt x="2264229" y="0"/>
                    </a:lnTo>
                    <a:lnTo>
                      <a:pt x="2264229" y="1959429"/>
                    </a:lnTo>
                    <a:lnTo>
                      <a:pt x="2246461" y="1959429"/>
                    </a:lnTo>
                    <a:lnTo>
                      <a:pt x="1132114" y="1546021"/>
                    </a:lnTo>
                    <a:lnTo>
                      <a:pt x="17767" y="1959429"/>
                    </a:lnTo>
                    <a:lnTo>
                      <a:pt x="0" y="19594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071257" y="2032000"/>
                <a:ext cx="2510971" cy="261257"/>
              </a:xfrm>
              <a:prstGeom prst="rect">
                <a:avLst/>
              </a:prstGeom>
              <a:solidFill>
                <a:srgbClr val="CC9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255658" y="2032000"/>
              <a:ext cx="2510971" cy="2061029"/>
              <a:chOff x="6923314" y="2032000"/>
              <a:chExt cx="2510971" cy="2061029"/>
            </a:xfrm>
          </p:grpSpPr>
          <p:sp>
            <p:nvSpPr>
              <p:cNvPr id="11" name="Freeform: Shape 10"/>
              <p:cNvSpPr/>
              <p:nvPr/>
            </p:nvSpPr>
            <p:spPr>
              <a:xfrm>
                <a:off x="7046685" y="2133600"/>
                <a:ext cx="2264229" cy="1959429"/>
              </a:xfrm>
              <a:custGeom>
                <a:avLst/>
                <a:gdLst>
                  <a:gd name="connsiteX0" fmla="*/ 0 w 2264229"/>
                  <a:gd name="connsiteY0" fmla="*/ 0 h 1959429"/>
                  <a:gd name="connsiteX1" fmla="*/ 2264229 w 2264229"/>
                  <a:gd name="connsiteY1" fmla="*/ 0 h 1959429"/>
                  <a:gd name="connsiteX2" fmla="*/ 2264229 w 2264229"/>
                  <a:gd name="connsiteY2" fmla="*/ 1959429 h 1959429"/>
                  <a:gd name="connsiteX3" fmla="*/ 2246461 w 2264229"/>
                  <a:gd name="connsiteY3" fmla="*/ 1959429 h 1959429"/>
                  <a:gd name="connsiteX4" fmla="*/ 1132114 w 2264229"/>
                  <a:gd name="connsiteY4" fmla="*/ 1546021 h 1959429"/>
                  <a:gd name="connsiteX5" fmla="*/ 17767 w 2264229"/>
                  <a:gd name="connsiteY5" fmla="*/ 1959429 h 1959429"/>
                  <a:gd name="connsiteX6" fmla="*/ 0 w 2264229"/>
                  <a:gd name="connsiteY6" fmla="*/ 1959429 h 195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64229" h="1959429">
                    <a:moveTo>
                      <a:pt x="0" y="0"/>
                    </a:moveTo>
                    <a:lnTo>
                      <a:pt x="2264229" y="0"/>
                    </a:lnTo>
                    <a:lnTo>
                      <a:pt x="2264229" y="1959429"/>
                    </a:lnTo>
                    <a:lnTo>
                      <a:pt x="2246461" y="1959429"/>
                    </a:lnTo>
                    <a:lnTo>
                      <a:pt x="1132114" y="1546021"/>
                    </a:lnTo>
                    <a:lnTo>
                      <a:pt x="17767" y="1959429"/>
                    </a:lnTo>
                    <a:lnTo>
                      <a:pt x="0" y="1959429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23314" y="2032000"/>
                <a:ext cx="2510971" cy="261257"/>
              </a:xfrm>
              <a:prstGeom prst="rect">
                <a:avLst/>
              </a:prstGeom>
              <a:solidFill>
                <a:srgbClr val="9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107715" y="2032000"/>
              <a:ext cx="2510971" cy="2061029"/>
              <a:chOff x="9775371" y="2032000"/>
              <a:chExt cx="2510971" cy="2061029"/>
            </a:xfrm>
          </p:grpSpPr>
          <p:sp>
            <p:nvSpPr>
              <p:cNvPr id="13" name="Freeform: Shape 12"/>
              <p:cNvSpPr/>
              <p:nvPr/>
            </p:nvSpPr>
            <p:spPr>
              <a:xfrm>
                <a:off x="9898742" y="2133600"/>
                <a:ext cx="2264229" cy="1959429"/>
              </a:xfrm>
              <a:custGeom>
                <a:avLst/>
                <a:gdLst>
                  <a:gd name="connsiteX0" fmla="*/ 0 w 2264229"/>
                  <a:gd name="connsiteY0" fmla="*/ 0 h 1959429"/>
                  <a:gd name="connsiteX1" fmla="*/ 2264229 w 2264229"/>
                  <a:gd name="connsiteY1" fmla="*/ 0 h 1959429"/>
                  <a:gd name="connsiteX2" fmla="*/ 2264229 w 2264229"/>
                  <a:gd name="connsiteY2" fmla="*/ 1959429 h 1959429"/>
                  <a:gd name="connsiteX3" fmla="*/ 2246461 w 2264229"/>
                  <a:gd name="connsiteY3" fmla="*/ 1959429 h 1959429"/>
                  <a:gd name="connsiteX4" fmla="*/ 1132114 w 2264229"/>
                  <a:gd name="connsiteY4" fmla="*/ 1546021 h 1959429"/>
                  <a:gd name="connsiteX5" fmla="*/ 17767 w 2264229"/>
                  <a:gd name="connsiteY5" fmla="*/ 1959429 h 1959429"/>
                  <a:gd name="connsiteX6" fmla="*/ 0 w 2264229"/>
                  <a:gd name="connsiteY6" fmla="*/ 1959429 h 195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64229" h="1959429">
                    <a:moveTo>
                      <a:pt x="0" y="0"/>
                    </a:moveTo>
                    <a:lnTo>
                      <a:pt x="2264229" y="0"/>
                    </a:lnTo>
                    <a:lnTo>
                      <a:pt x="2264229" y="1959429"/>
                    </a:lnTo>
                    <a:lnTo>
                      <a:pt x="2246461" y="1959429"/>
                    </a:lnTo>
                    <a:lnTo>
                      <a:pt x="1132114" y="1546021"/>
                    </a:lnTo>
                    <a:lnTo>
                      <a:pt x="17767" y="1959429"/>
                    </a:lnTo>
                    <a:lnTo>
                      <a:pt x="0" y="1959429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775371" y="2032000"/>
                <a:ext cx="2510971" cy="261257"/>
              </a:xfrm>
              <a:prstGeom prst="rect">
                <a:avLst/>
              </a:prstGeom>
              <a:solidFill>
                <a:srgbClr val="009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685800" y="4368799"/>
            <a:ext cx="22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300" dirty="0">
                <a:solidFill>
                  <a:schemeClr val="bg2">
                    <a:lumMod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SAMPLE TEXT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37857" y="4368799"/>
            <a:ext cx="22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300" dirty="0">
                <a:solidFill>
                  <a:schemeClr val="bg2">
                    <a:lumMod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SAMPLE TEXT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89913" y="4368799"/>
            <a:ext cx="22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300" dirty="0">
                <a:solidFill>
                  <a:schemeClr val="bg2">
                    <a:lumMod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SAMPLE TEXT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41969" y="4368799"/>
            <a:ext cx="22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300" dirty="0">
                <a:solidFill>
                  <a:schemeClr val="bg2">
                    <a:lumMod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SAMPLE TEXT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800" y="4738131"/>
            <a:ext cx="22642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chemeClr val="bg2">
                    <a:lumMod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This is a description of the sample text written above.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37857" y="4738131"/>
            <a:ext cx="22642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chemeClr val="bg2">
                    <a:lumMod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This is a description of the sample text written above.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89912" y="4738131"/>
            <a:ext cx="22642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chemeClr val="bg2">
                    <a:lumMod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This is a description of the sample text written above.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241967" y="4738131"/>
            <a:ext cx="22642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chemeClr val="bg2">
                    <a:lumMod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This is a description of the sample text written above.</a:t>
            </a:r>
          </a:p>
        </p:txBody>
      </p:sp>
      <p:pic>
        <p:nvPicPr>
          <p:cNvPr id="29" name="Graphic 28" descr="Upward tren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0081" y="2697542"/>
            <a:ext cx="648000" cy="648000"/>
          </a:xfrm>
          <a:prstGeom prst="rect">
            <a:avLst/>
          </a:prstGeom>
        </p:spPr>
      </p:pic>
      <p:pic>
        <p:nvPicPr>
          <p:cNvPr id="31" name="Graphic 30" descr="Bar char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8026" y="2697542"/>
            <a:ext cx="648000" cy="648000"/>
          </a:xfrm>
          <a:prstGeom prst="rect">
            <a:avLst/>
          </a:prstGeom>
        </p:spPr>
      </p:pic>
      <p:pic>
        <p:nvPicPr>
          <p:cNvPr id="33" name="Graphic 32" descr="Magnifying glas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5971" y="2697542"/>
            <a:ext cx="648000" cy="648000"/>
          </a:xfrm>
          <a:prstGeom prst="rect">
            <a:avLst/>
          </a:prstGeom>
        </p:spPr>
      </p:pic>
      <p:pic>
        <p:nvPicPr>
          <p:cNvPr id="35" name="Graphic 34" descr="Lightbulb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3914" y="2697542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4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03200"/>
            <a:ext cx="7590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spc="600" dirty="0">
                <a:solidFill>
                  <a:schemeClr val="bg1">
                    <a:lumMod val="9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PRODUCT OFFER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62429" y="2032000"/>
            <a:ext cx="11067142" cy="2090058"/>
            <a:chOff x="551544" y="2032000"/>
            <a:chExt cx="11067142" cy="2090058"/>
          </a:xfrm>
        </p:grpSpPr>
        <p:grpSp>
          <p:nvGrpSpPr>
            <p:cNvPr id="18" name="Group 17"/>
            <p:cNvGrpSpPr/>
            <p:nvPr/>
          </p:nvGrpSpPr>
          <p:grpSpPr>
            <a:xfrm>
              <a:off x="551544" y="2061029"/>
              <a:ext cx="2510971" cy="2061029"/>
              <a:chOff x="1219200" y="2061029"/>
              <a:chExt cx="2510971" cy="2061029"/>
            </a:xfrm>
          </p:grpSpPr>
          <p:sp>
            <p:nvSpPr>
              <p:cNvPr id="7" name="Freeform: Shape 6"/>
              <p:cNvSpPr/>
              <p:nvPr/>
            </p:nvSpPr>
            <p:spPr>
              <a:xfrm>
                <a:off x="1342571" y="2162629"/>
                <a:ext cx="2264229" cy="1959429"/>
              </a:xfrm>
              <a:custGeom>
                <a:avLst/>
                <a:gdLst>
                  <a:gd name="connsiteX0" fmla="*/ 0 w 2264229"/>
                  <a:gd name="connsiteY0" fmla="*/ 0 h 1959429"/>
                  <a:gd name="connsiteX1" fmla="*/ 2264229 w 2264229"/>
                  <a:gd name="connsiteY1" fmla="*/ 0 h 1959429"/>
                  <a:gd name="connsiteX2" fmla="*/ 2264229 w 2264229"/>
                  <a:gd name="connsiteY2" fmla="*/ 1959429 h 1959429"/>
                  <a:gd name="connsiteX3" fmla="*/ 2246461 w 2264229"/>
                  <a:gd name="connsiteY3" fmla="*/ 1959429 h 1959429"/>
                  <a:gd name="connsiteX4" fmla="*/ 1132114 w 2264229"/>
                  <a:gd name="connsiteY4" fmla="*/ 1546021 h 1959429"/>
                  <a:gd name="connsiteX5" fmla="*/ 17767 w 2264229"/>
                  <a:gd name="connsiteY5" fmla="*/ 1959429 h 1959429"/>
                  <a:gd name="connsiteX6" fmla="*/ 0 w 2264229"/>
                  <a:gd name="connsiteY6" fmla="*/ 1959429 h 195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64229" h="1959429">
                    <a:moveTo>
                      <a:pt x="0" y="0"/>
                    </a:moveTo>
                    <a:lnTo>
                      <a:pt x="2264229" y="0"/>
                    </a:lnTo>
                    <a:lnTo>
                      <a:pt x="2264229" y="1959429"/>
                    </a:lnTo>
                    <a:lnTo>
                      <a:pt x="2246461" y="1959429"/>
                    </a:lnTo>
                    <a:lnTo>
                      <a:pt x="1132114" y="1546021"/>
                    </a:lnTo>
                    <a:lnTo>
                      <a:pt x="17767" y="1959429"/>
                    </a:lnTo>
                    <a:lnTo>
                      <a:pt x="0" y="195942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19200" y="2061029"/>
                <a:ext cx="2510971" cy="261257"/>
              </a:xfrm>
              <a:prstGeom prst="rect">
                <a:avLst/>
              </a:prstGeom>
              <a:solidFill>
                <a:srgbClr val="009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403601" y="2032000"/>
              <a:ext cx="2510971" cy="2061029"/>
              <a:chOff x="4071257" y="2032000"/>
              <a:chExt cx="2510971" cy="2061029"/>
            </a:xfrm>
          </p:grpSpPr>
          <p:sp>
            <p:nvSpPr>
              <p:cNvPr id="9" name="Freeform: Shape 8"/>
              <p:cNvSpPr/>
              <p:nvPr/>
            </p:nvSpPr>
            <p:spPr>
              <a:xfrm>
                <a:off x="4194628" y="2133600"/>
                <a:ext cx="2264229" cy="1959429"/>
              </a:xfrm>
              <a:custGeom>
                <a:avLst/>
                <a:gdLst>
                  <a:gd name="connsiteX0" fmla="*/ 0 w 2264229"/>
                  <a:gd name="connsiteY0" fmla="*/ 0 h 1959429"/>
                  <a:gd name="connsiteX1" fmla="*/ 2264229 w 2264229"/>
                  <a:gd name="connsiteY1" fmla="*/ 0 h 1959429"/>
                  <a:gd name="connsiteX2" fmla="*/ 2264229 w 2264229"/>
                  <a:gd name="connsiteY2" fmla="*/ 1959429 h 1959429"/>
                  <a:gd name="connsiteX3" fmla="*/ 2246461 w 2264229"/>
                  <a:gd name="connsiteY3" fmla="*/ 1959429 h 1959429"/>
                  <a:gd name="connsiteX4" fmla="*/ 1132114 w 2264229"/>
                  <a:gd name="connsiteY4" fmla="*/ 1546021 h 1959429"/>
                  <a:gd name="connsiteX5" fmla="*/ 17767 w 2264229"/>
                  <a:gd name="connsiteY5" fmla="*/ 1959429 h 1959429"/>
                  <a:gd name="connsiteX6" fmla="*/ 0 w 2264229"/>
                  <a:gd name="connsiteY6" fmla="*/ 1959429 h 195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64229" h="1959429">
                    <a:moveTo>
                      <a:pt x="0" y="0"/>
                    </a:moveTo>
                    <a:lnTo>
                      <a:pt x="2264229" y="0"/>
                    </a:lnTo>
                    <a:lnTo>
                      <a:pt x="2264229" y="1959429"/>
                    </a:lnTo>
                    <a:lnTo>
                      <a:pt x="2246461" y="1959429"/>
                    </a:lnTo>
                    <a:lnTo>
                      <a:pt x="1132114" y="1546021"/>
                    </a:lnTo>
                    <a:lnTo>
                      <a:pt x="17767" y="1959429"/>
                    </a:lnTo>
                    <a:lnTo>
                      <a:pt x="0" y="19594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071257" y="2032000"/>
                <a:ext cx="2510971" cy="261257"/>
              </a:xfrm>
              <a:prstGeom prst="rect">
                <a:avLst/>
              </a:prstGeom>
              <a:solidFill>
                <a:srgbClr val="CC9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255658" y="2032000"/>
              <a:ext cx="2510971" cy="2061029"/>
              <a:chOff x="6923314" y="2032000"/>
              <a:chExt cx="2510971" cy="2061029"/>
            </a:xfrm>
          </p:grpSpPr>
          <p:sp>
            <p:nvSpPr>
              <p:cNvPr id="11" name="Freeform: Shape 10"/>
              <p:cNvSpPr/>
              <p:nvPr/>
            </p:nvSpPr>
            <p:spPr>
              <a:xfrm>
                <a:off x="7046685" y="2133600"/>
                <a:ext cx="2264229" cy="1959429"/>
              </a:xfrm>
              <a:custGeom>
                <a:avLst/>
                <a:gdLst>
                  <a:gd name="connsiteX0" fmla="*/ 0 w 2264229"/>
                  <a:gd name="connsiteY0" fmla="*/ 0 h 1959429"/>
                  <a:gd name="connsiteX1" fmla="*/ 2264229 w 2264229"/>
                  <a:gd name="connsiteY1" fmla="*/ 0 h 1959429"/>
                  <a:gd name="connsiteX2" fmla="*/ 2264229 w 2264229"/>
                  <a:gd name="connsiteY2" fmla="*/ 1959429 h 1959429"/>
                  <a:gd name="connsiteX3" fmla="*/ 2246461 w 2264229"/>
                  <a:gd name="connsiteY3" fmla="*/ 1959429 h 1959429"/>
                  <a:gd name="connsiteX4" fmla="*/ 1132114 w 2264229"/>
                  <a:gd name="connsiteY4" fmla="*/ 1546021 h 1959429"/>
                  <a:gd name="connsiteX5" fmla="*/ 17767 w 2264229"/>
                  <a:gd name="connsiteY5" fmla="*/ 1959429 h 1959429"/>
                  <a:gd name="connsiteX6" fmla="*/ 0 w 2264229"/>
                  <a:gd name="connsiteY6" fmla="*/ 1959429 h 195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64229" h="1959429">
                    <a:moveTo>
                      <a:pt x="0" y="0"/>
                    </a:moveTo>
                    <a:lnTo>
                      <a:pt x="2264229" y="0"/>
                    </a:lnTo>
                    <a:lnTo>
                      <a:pt x="2264229" y="1959429"/>
                    </a:lnTo>
                    <a:lnTo>
                      <a:pt x="2246461" y="1959429"/>
                    </a:lnTo>
                    <a:lnTo>
                      <a:pt x="1132114" y="1546021"/>
                    </a:lnTo>
                    <a:lnTo>
                      <a:pt x="17767" y="1959429"/>
                    </a:lnTo>
                    <a:lnTo>
                      <a:pt x="0" y="1959429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23314" y="2032000"/>
                <a:ext cx="2510971" cy="261257"/>
              </a:xfrm>
              <a:prstGeom prst="rect">
                <a:avLst/>
              </a:prstGeom>
              <a:solidFill>
                <a:srgbClr val="9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107715" y="2032000"/>
              <a:ext cx="2510971" cy="2061029"/>
              <a:chOff x="9775371" y="2032000"/>
              <a:chExt cx="2510971" cy="2061029"/>
            </a:xfrm>
          </p:grpSpPr>
          <p:sp>
            <p:nvSpPr>
              <p:cNvPr id="13" name="Freeform: Shape 12"/>
              <p:cNvSpPr/>
              <p:nvPr/>
            </p:nvSpPr>
            <p:spPr>
              <a:xfrm>
                <a:off x="9898742" y="2133600"/>
                <a:ext cx="2264229" cy="1959429"/>
              </a:xfrm>
              <a:custGeom>
                <a:avLst/>
                <a:gdLst>
                  <a:gd name="connsiteX0" fmla="*/ 0 w 2264229"/>
                  <a:gd name="connsiteY0" fmla="*/ 0 h 1959429"/>
                  <a:gd name="connsiteX1" fmla="*/ 2264229 w 2264229"/>
                  <a:gd name="connsiteY1" fmla="*/ 0 h 1959429"/>
                  <a:gd name="connsiteX2" fmla="*/ 2264229 w 2264229"/>
                  <a:gd name="connsiteY2" fmla="*/ 1959429 h 1959429"/>
                  <a:gd name="connsiteX3" fmla="*/ 2246461 w 2264229"/>
                  <a:gd name="connsiteY3" fmla="*/ 1959429 h 1959429"/>
                  <a:gd name="connsiteX4" fmla="*/ 1132114 w 2264229"/>
                  <a:gd name="connsiteY4" fmla="*/ 1546021 h 1959429"/>
                  <a:gd name="connsiteX5" fmla="*/ 17767 w 2264229"/>
                  <a:gd name="connsiteY5" fmla="*/ 1959429 h 1959429"/>
                  <a:gd name="connsiteX6" fmla="*/ 0 w 2264229"/>
                  <a:gd name="connsiteY6" fmla="*/ 1959429 h 195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64229" h="1959429">
                    <a:moveTo>
                      <a:pt x="0" y="0"/>
                    </a:moveTo>
                    <a:lnTo>
                      <a:pt x="2264229" y="0"/>
                    </a:lnTo>
                    <a:lnTo>
                      <a:pt x="2264229" y="1959429"/>
                    </a:lnTo>
                    <a:lnTo>
                      <a:pt x="2246461" y="1959429"/>
                    </a:lnTo>
                    <a:lnTo>
                      <a:pt x="1132114" y="1546021"/>
                    </a:lnTo>
                    <a:lnTo>
                      <a:pt x="17767" y="1959429"/>
                    </a:lnTo>
                    <a:lnTo>
                      <a:pt x="0" y="1959429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775371" y="2032000"/>
                <a:ext cx="2510971" cy="261257"/>
              </a:xfrm>
              <a:prstGeom prst="rect">
                <a:avLst/>
              </a:prstGeom>
              <a:solidFill>
                <a:srgbClr val="009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685800" y="4368799"/>
            <a:ext cx="22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300" dirty="0">
                <a:solidFill>
                  <a:schemeClr val="bg1">
                    <a:lumMod val="9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SAMPLE TEXT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37857" y="4368799"/>
            <a:ext cx="22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300" dirty="0">
                <a:solidFill>
                  <a:schemeClr val="bg1">
                    <a:lumMod val="9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SAMPLE TEXT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89913" y="4368799"/>
            <a:ext cx="22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300" dirty="0">
                <a:solidFill>
                  <a:schemeClr val="bg1">
                    <a:lumMod val="9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SAMPLE TEXT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41969" y="4368799"/>
            <a:ext cx="22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300" dirty="0">
                <a:solidFill>
                  <a:schemeClr val="bg1">
                    <a:lumMod val="9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SAMPLE TEXT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800" y="4738131"/>
            <a:ext cx="22642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chemeClr val="bg1">
                    <a:lumMod val="9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This is a description of the sample text written above.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37857" y="4738131"/>
            <a:ext cx="22642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chemeClr val="bg1">
                    <a:lumMod val="9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This is a description of the sample text written above.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89912" y="4738131"/>
            <a:ext cx="22642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chemeClr val="bg1">
                    <a:lumMod val="9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This is a description of the sample text written above.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241967" y="4738131"/>
            <a:ext cx="22642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chemeClr val="bg1">
                    <a:lumMod val="9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This is a description of the sample text written above.</a:t>
            </a:r>
          </a:p>
        </p:txBody>
      </p:sp>
      <p:pic>
        <p:nvPicPr>
          <p:cNvPr id="29" name="Graphic 28" descr="Upward tren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0081" y="2697542"/>
            <a:ext cx="648000" cy="648000"/>
          </a:xfrm>
          <a:prstGeom prst="rect">
            <a:avLst/>
          </a:prstGeom>
        </p:spPr>
      </p:pic>
      <p:pic>
        <p:nvPicPr>
          <p:cNvPr id="31" name="Graphic 30" descr="Bar char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8026" y="2697542"/>
            <a:ext cx="648000" cy="648000"/>
          </a:xfrm>
          <a:prstGeom prst="rect">
            <a:avLst/>
          </a:prstGeom>
        </p:spPr>
      </p:pic>
      <p:pic>
        <p:nvPicPr>
          <p:cNvPr id="33" name="Graphic 32" descr="Magnifying glas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5971" y="2697542"/>
            <a:ext cx="648000" cy="648000"/>
          </a:xfrm>
          <a:prstGeom prst="rect">
            <a:avLst/>
          </a:prstGeom>
        </p:spPr>
      </p:pic>
      <p:pic>
        <p:nvPicPr>
          <p:cNvPr id="35" name="Graphic 34" descr="Lightbulb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3914" y="2697542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Open Sans Condensed</vt:lpstr>
      <vt:lpstr>Open Sans Condensed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4</cp:revision>
  <dcterms:created xsi:type="dcterms:W3CDTF">2017-05-18T18:01:46Z</dcterms:created>
  <dcterms:modified xsi:type="dcterms:W3CDTF">2017-05-24T17:22:18Z</dcterms:modified>
</cp:coreProperties>
</file>