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D"/>
    <a:srgbClr val="0C4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A941-184B-4FAB-9988-B19C4DB39D60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CE37-9123-4C1C-B19D-D816B6D59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69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A941-184B-4FAB-9988-B19C4DB39D60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CE37-9123-4C1C-B19D-D816B6D59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21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A941-184B-4FAB-9988-B19C4DB39D60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CE37-9123-4C1C-B19D-D816B6D59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6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A941-184B-4FAB-9988-B19C4DB39D60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CE37-9123-4C1C-B19D-D816B6D59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8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A941-184B-4FAB-9988-B19C4DB39D60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CE37-9123-4C1C-B19D-D816B6D59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7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A941-184B-4FAB-9988-B19C4DB39D60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CE37-9123-4C1C-B19D-D816B6D59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08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A941-184B-4FAB-9988-B19C4DB39D60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CE37-9123-4C1C-B19D-D816B6D59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89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A941-184B-4FAB-9988-B19C4DB39D60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CE37-9123-4C1C-B19D-D816B6D59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62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A941-184B-4FAB-9988-B19C4DB39D60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CE37-9123-4C1C-B19D-D816B6D59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13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A941-184B-4FAB-9988-B19C4DB39D60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CE37-9123-4C1C-B19D-D816B6D59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12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A941-184B-4FAB-9988-B19C4DB39D60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ACE37-9123-4C1C-B19D-D816B6D59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09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941-184B-4FAB-9988-B19C4DB39D60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ACE37-9123-4C1C-B19D-D816B6D59F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98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892119" cy="6858000"/>
          </a:xfrm>
          <a:custGeom>
            <a:avLst/>
            <a:gdLst>
              <a:gd name="connsiteX0" fmla="*/ 0 w 6127845"/>
              <a:gd name="connsiteY0" fmla="*/ 0 h 6858000"/>
              <a:gd name="connsiteX1" fmla="*/ 6127845 w 6127845"/>
              <a:gd name="connsiteY1" fmla="*/ 0 h 6858000"/>
              <a:gd name="connsiteX2" fmla="*/ 6127845 w 6127845"/>
              <a:gd name="connsiteY2" fmla="*/ 6858000 h 6858000"/>
              <a:gd name="connsiteX3" fmla="*/ 0 w 6127845"/>
              <a:gd name="connsiteY3" fmla="*/ 6858000 h 6858000"/>
              <a:gd name="connsiteX4" fmla="*/ 0 w 6127845"/>
              <a:gd name="connsiteY4" fmla="*/ 0 h 6858000"/>
              <a:gd name="connsiteX0" fmla="*/ 0 w 7342495"/>
              <a:gd name="connsiteY0" fmla="*/ 0 h 6858000"/>
              <a:gd name="connsiteX1" fmla="*/ 7342495 w 7342495"/>
              <a:gd name="connsiteY1" fmla="*/ 0 h 6858000"/>
              <a:gd name="connsiteX2" fmla="*/ 6127845 w 7342495"/>
              <a:gd name="connsiteY2" fmla="*/ 6858000 h 6858000"/>
              <a:gd name="connsiteX3" fmla="*/ 0 w 7342495"/>
              <a:gd name="connsiteY3" fmla="*/ 6858000 h 6858000"/>
              <a:gd name="connsiteX4" fmla="*/ 0 w 734249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2495" h="6858000">
                <a:moveTo>
                  <a:pt x="0" y="0"/>
                </a:moveTo>
                <a:lnTo>
                  <a:pt x="7342495" y="0"/>
                </a:lnTo>
                <a:lnTo>
                  <a:pt x="612784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C47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0" descr="https://www.nokia.com/zh_int/phones/sites/default/files/styles/product_cut_out_large/public/media/default/front-and-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648" y="1102057"/>
            <a:ext cx="3846997" cy="465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32763" y="2875002"/>
            <a:ext cx="4244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bg1"/>
                </a:solidFill>
                <a:latin typeface="Eurostile BQ" pitchFamily="50" charset="0"/>
              </a:rPr>
              <a:t>NOKIA</a:t>
            </a:r>
          </a:p>
        </p:txBody>
      </p:sp>
    </p:spTree>
    <p:extLst>
      <p:ext uri="{BB962C8B-B14F-4D97-AF65-F5344CB8AC3E}">
        <p14:creationId xmlns:p14="http://schemas.microsoft.com/office/powerpoint/2010/main" val="58180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03059"/>
            <a:ext cx="12192000" cy="2251881"/>
          </a:xfrm>
          <a:prstGeom prst="rect">
            <a:avLst/>
          </a:prstGeom>
          <a:solidFill>
            <a:srgbClr val="0C47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0" descr="https://www.nokia.com/zh_int/phones/sites/default/files/styles/product_cut_out_large/public/media/default/front-and-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648" y="1102057"/>
            <a:ext cx="3846997" cy="465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32763" y="2875002"/>
            <a:ext cx="4244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bg1"/>
                </a:solidFill>
                <a:latin typeface="Eurostile BQ" pitchFamily="50" charset="0"/>
              </a:rPr>
              <a:t>NOKIA</a:t>
            </a:r>
          </a:p>
        </p:txBody>
      </p:sp>
    </p:spTree>
    <p:extLst>
      <p:ext uri="{BB962C8B-B14F-4D97-AF65-F5344CB8AC3E}">
        <p14:creationId xmlns:p14="http://schemas.microsoft.com/office/powerpoint/2010/main" val="37554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59606" cy="3452881"/>
          </a:xfrm>
          <a:prstGeom prst="rect">
            <a:avLst/>
          </a:prstGeom>
          <a:solidFill>
            <a:srgbClr val="0C47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0" descr="https://www.nokia.com/zh_int/phones/sites/default/files/styles/product_cut_out_large/public/media/default/front-and-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648" y="1102057"/>
            <a:ext cx="3846997" cy="465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07576" y="1213387"/>
            <a:ext cx="4244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bg1"/>
                </a:solidFill>
                <a:latin typeface="Eurostile BQ" pitchFamily="50" charset="0"/>
              </a:rPr>
              <a:t>NOKIA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52881"/>
            <a:ext cx="6059606" cy="3405119"/>
          </a:xfrm>
          <a:prstGeom prst="rect">
            <a:avLst/>
          </a:prstGeom>
          <a:solidFill>
            <a:srgbClr val="1D1D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624083" y="4947152"/>
            <a:ext cx="2811439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LEARN MORE</a:t>
            </a:r>
          </a:p>
        </p:txBody>
      </p:sp>
    </p:spTree>
    <p:extLst>
      <p:ext uri="{BB962C8B-B14F-4D97-AF65-F5344CB8AC3E}">
        <p14:creationId xmlns:p14="http://schemas.microsoft.com/office/powerpoint/2010/main" val="304719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Eurostile BQ</vt:lpstr>
      <vt:lpstr>Roboto Condensed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6</cp:revision>
  <dcterms:created xsi:type="dcterms:W3CDTF">2017-02-11T18:13:08Z</dcterms:created>
  <dcterms:modified xsi:type="dcterms:W3CDTF">2017-03-05T07:40:31Z</dcterms:modified>
</cp:coreProperties>
</file>