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0B2B"/>
    <a:srgbClr val="58DBD6"/>
    <a:srgbClr val="065056"/>
    <a:srgbClr val="FFB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0AA1-CC44-4D41-A4B4-6C65B5D2E5BA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979F-549A-4E82-83DF-D810443FE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97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0AA1-CC44-4D41-A4B4-6C65B5D2E5BA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979F-549A-4E82-83DF-D810443FE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4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0AA1-CC44-4D41-A4B4-6C65B5D2E5BA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979F-549A-4E82-83DF-D810443FE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88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0AA1-CC44-4D41-A4B4-6C65B5D2E5BA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979F-549A-4E82-83DF-D810443FE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95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0AA1-CC44-4D41-A4B4-6C65B5D2E5BA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979F-549A-4E82-83DF-D810443FE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32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0AA1-CC44-4D41-A4B4-6C65B5D2E5BA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979F-549A-4E82-83DF-D810443FE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46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0AA1-CC44-4D41-A4B4-6C65B5D2E5BA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979F-549A-4E82-83DF-D810443FE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1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0AA1-CC44-4D41-A4B4-6C65B5D2E5BA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979F-549A-4E82-83DF-D810443FE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95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0AA1-CC44-4D41-A4B4-6C65B5D2E5BA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979F-549A-4E82-83DF-D810443FE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16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0AA1-CC44-4D41-A4B4-6C65B5D2E5BA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979F-549A-4E82-83DF-D810443FE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44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0AA1-CC44-4D41-A4B4-6C65B5D2E5BA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979F-549A-4E82-83DF-D810443FE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71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80AA1-CC44-4D41-A4B4-6C65B5D2E5BA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2979F-549A-4E82-83DF-D810443FE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12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5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507252" y="684494"/>
            <a:ext cx="5273497" cy="4394994"/>
            <a:chOff x="1964280" y="783771"/>
            <a:chExt cx="5273497" cy="43949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  <a14:imgEffect>
                        <a14:colorTemperature colorTemp="47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64280" y="3624150"/>
              <a:ext cx="5273497" cy="1554615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93029" y="783771"/>
              <a:ext cx="2685142" cy="2685142"/>
            </a:xfrm>
            <a:prstGeom prst="rect">
              <a:avLst/>
            </a:prstGeom>
            <a:solidFill>
              <a:srgbClr val="FFBF3C"/>
            </a:solidFill>
            <a:ln>
              <a:noFill/>
            </a:ln>
            <a:scene3d>
              <a:camera prst="isometricOffAxis1Top"/>
              <a:lightRig rig="threePt" dir="t">
                <a:rot lat="0" lon="0" rev="13200000"/>
              </a:lightRig>
            </a:scene3d>
            <a:sp3d>
              <a:bevelT w="1346200" h="26162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72172" y="1698170"/>
            <a:ext cx="4649942" cy="4144272"/>
            <a:chOff x="1886843" y="783771"/>
            <a:chExt cx="5273497" cy="470001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  <a14:imgEffect>
                        <a14:colorTemperature colorTemp="47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86843" y="3929170"/>
              <a:ext cx="5273497" cy="155461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093029" y="783771"/>
              <a:ext cx="2685142" cy="2685142"/>
            </a:xfrm>
            <a:prstGeom prst="rect">
              <a:avLst/>
            </a:prstGeom>
            <a:solidFill>
              <a:srgbClr val="58DBD6"/>
            </a:solidFill>
            <a:ln>
              <a:noFill/>
            </a:ln>
            <a:scene3d>
              <a:camera prst="isometricOffAxis1Top"/>
              <a:lightRig rig="threePt" dir="t">
                <a:rot lat="0" lon="0" rev="13200000"/>
              </a:lightRig>
            </a:scene3d>
            <a:sp3d>
              <a:bevelT w="1346200" h="26162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12180" y="957943"/>
            <a:ext cx="5646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spc="3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SALES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2180" y="1791465"/>
            <a:ext cx="56460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spc="300" dirty="0">
                <a:solidFill>
                  <a:schemeClr val="bg1"/>
                </a:solidFill>
                <a:latin typeface="Brush Script MT" panose="03060802040406070304" pitchFamily="66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PYRAMID</a:t>
            </a:r>
          </a:p>
        </p:txBody>
      </p:sp>
    </p:spTree>
    <p:extLst>
      <p:ext uri="{BB962C8B-B14F-4D97-AF65-F5344CB8AC3E}">
        <p14:creationId xmlns:p14="http://schemas.microsoft.com/office/powerpoint/2010/main" val="18121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Brush Script MT</vt:lpstr>
      <vt:lpstr>Calibri</vt:lpstr>
      <vt:lpstr>Calibri Light</vt:lpstr>
      <vt:lpstr>Open Sans Extrabold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8</cp:revision>
  <dcterms:created xsi:type="dcterms:W3CDTF">2017-05-18T17:09:41Z</dcterms:created>
  <dcterms:modified xsi:type="dcterms:W3CDTF">2017-05-24T17:21:38Z</dcterms:modified>
</cp:coreProperties>
</file>