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82"/>
    <a:srgbClr val="0164B0"/>
    <a:srgbClr val="6F2C91"/>
    <a:srgbClr val="EE5923"/>
    <a:srgbClr val="D9A601"/>
    <a:srgbClr val="E6E6E6"/>
    <a:srgbClr val="B1BDC3"/>
    <a:srgbClr val="FEC30B"/>
    <a:srgbClr val="E5E9EC"/>
    <a:srgbClr val="C1C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DE99-E5F3-4A61-BC55-7B6E361E300A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EA4-FD5B-439E-8B09-80839DED2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80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DE99-E5F3-4A61-BC55-7B6E361E300A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EA4-FD5B-439E-8B09-80839DED2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53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DE99-E5F3-4A61-BC55-7B6E361E300A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EA4-FD5B-439E-8B09-80839DED2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39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DE99-E5F3-4A61-BC55-7B6E361E300A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EA4-FD5B-439E-8B09-80839DED2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13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DE99-E5F3-4A61-BC55-7B6E361E300A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EA4-FD5B-439E-8B09-80839DED2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71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DE99-E5F3-4A61-BC55-7B6E361E300A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EA4-FD5B-439E-8B09-80839DED2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3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DE99-E5F3-4A61-BC55-7B6E361E300A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EA4-FD5B-439E-8B09-80839DED2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08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DE99-E5F3-4A61-BC55-7B6E361E300A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EA4-FD5B-439E-8B09-80839DED2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9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DE99-E5F3-4A61-BC55-7B6E361E300A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EA4-FD5B-439E-8B09-80839DED2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6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DE99-E5F3-4A61-BC55-7B6E361E300A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EA4-FD5B-439E-8B09-80839DED2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36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DE99-E5F3-4A61-BC55-7B6E361E300A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EA4-FD5B-439E-8B09-80839DED2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34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DE99-E5F3-4A61-BC55-7B6E361E300A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C3EA4-FD5B-439E-8B09-80839DED2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74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B1BDC3"/>
            </a:gs>
            <a:gs pos="0">
              <a:srgbClr val="E5E9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2554310" y="1867042"/>
            <a:ext cx="7083380" cy="4456296"/>
            <a:chOff x="2906569" y="1369740"/>
            <a:chExt cx="7083380" cy="4456296"/>
          </a:xfrm>
          <a:effectLst>
            <a:reflection blurRad="6350" stA="52000" endA="300" endPos="9000" dir="5400000" sy="-100000" algn="bl" rotWithShape="0"/>
          </a:effectLst>
        </p:grpSpPr>
        <p:sp>
          <p:nvSpPr>
            <p:cNvPr id="52" name="Rectangle: Rounded Corners 51"/>
            <p:cNvSpPr/>
            <p:nvPr/>
          </p:nvSpPr>
          <p:spPr>
            <a:xfrm>
              <a:off x="8812749" y="1369740"/>
              <a:ext cx="1177200" cy="3382372"/>
            </a:xfrm>
            <a:prstGeom prst="roundRect">
              <a:avLst>
                <a:gd name="adj" fmla="val 9544"/>
              </a:avLst>
            </a:prstGeom>
            <a:pattFill prst="dkDnDiag">
              <a:fgClr>
                <a:srgbClr val="D8DBDE"/>
              </a:fgClr>
              <a:bgClr>
                <a:srgbClr val="C6CBCF"/>
              </a:bgClr>
            </a:pattFill>
            <a:ln>
              <a:noFill/>
            </a:ln>
            <a:effectLst>
              <a:innerShdw blurRad="190500" dist="50800" dir="18900000">
                <a:schemeClr val="tx1">
                  <a:lumMod val="65000"/>
                  <a:lumOff val="3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: Rounded Corners 50"/>
            <p:cNvSpPr/>
            <p:nvPr/>
          </p:nvSpPr>
          <p:spPr>
            <a:xfrm>
              <a:off x="7335738" y="1369740"/>
              <a:ext cx="1177200" cy="3382372"/>
            </a:xfrm>
            <a:prstGeom prst="roundRect">
              <a:avLst>
                <a:gd name="adj" fmla="val 8434"/>
              </a:avLst>
            </a:prstGeom>
            <a:pattFill prst="dkDnDiag">
              <a:fgClr>
                <a:srgbClr val="D8DBDE"/>
              </a:fgClr>
              <a:bgClr>
                <a:srgbClr val="C6CBCF"/>
              </a:bgClr>
            </a:pattFill>
            <a:ln>
              <a:noFill/>
            </a:ln>
            <a:effectLst>
              <a:innerShdw blurRad="190500" dist="50800" dir="18900000">
                <a:schemeClr val="tx1">
                  <a:lumMod val="65000"/>
                  <a:lumOff val="3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0" name="Rectangle: Rounded Corners 49"/>
            <p:cNvSpPr/>
            <p:nvPr/>
          </p:nvSpPr>
          <p:spPr>
            <a:xfrm>
              <a:off x="5858730" y="1369740"/>
              <a:ext cx="1177200" cy="3382372"/>
            </a:xfrm>
            <a:prstGeom prst="roundRect">
              <a:avLst>
                <a:gd name="adj" fmla="val 8434"/>
              </a:avLst>
            </a:prstGeom>
            <a:pattFill prst="dkDnDiag">
              <a:fgClr>
                <a:srgbClr val="D8DBDE"/>
              </a:fgClr>
              <a:bgClr>
                <a:srgbClr val="C6CBCF"/>
              </a:bgClr>
            </a:pattFill>
            <a:ln>
              <a:noFill/>
            </a:ln>
            <a:effectLst>
              <a:innerShdw blurRad="190500" dist="50800" dir="18900000">
                <a:schemeClr val="tx1">
                  <a:lumMod val="65000"/>
                  <a:lumOff val="3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: Rounded Corners 48"/>
            <p:cNvSpPr/>
            <p:nvPr/>
          </p:nvSpPr>
          <p:spPr>
            <a:xfrm>
              <a:off x="4377236" y="1369740"/>
              <a:ext cx="1177200" cy="3382372"/>
            </a:xfrm>
            <a:prstGeom prst="roundRect">
              <a:avLst>
                <a:gd name="adj" fmla="val 8434"/>
              </a:avLst>
            </a:prstGeom>
            <a:pattFill prst="dkDnDiag">
              <a:fgClr>
                <a:srgbClr val="D8DBDE"/>
              </a:fgClr>
              <a:bgClr>
                <a:srgbClr val="C6CBCF"/>
              </a:bgClr>
            </a:pattFill>
            <a:ln>
              <a:noFill/>
            </a:ln>
            <a:effectLst>
              <a:innerShdw blurRad="190500" dist="50800" dir="18900000">
                <a:schemeClr val="tx1">
                  <a:lumMod val="65000"/>
                  <a:lumOff val="3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: Rounded Corners 47"/>
            <p:cNvSpPr/>
            <p:nvPr/>
          </p:nvSpPr>
          <p:spPr>
            <a:xfrm>
              <a:off x="2906569" y="1369740"/>
              <a:ext cx="1177200" cy="3382372"/>
            </a:xfrm>
            <a:prstGeom prst="roundRect">
              <a:avLst>
                <a:gd name="adj" fmla="val 9544"/>
              </a:avLst>
            </a:prstGeom>
            <a:pattFill prst="dkDnDiag">
              <a:fgClr>
                <a:srgbClr val="D8DBDE"/>
              </a:fgClr>
              <a:bgClr>
                <a:srgbClr val="C6CBCF"/>
              </a:bgClr>
            </a:pattFill>
            <a:ln>
              <a:noFill/>
            </a:ln>
            <a:effectLst>
              <a:innerShdw blurRad="190500" dist="50800" dir="18900000">
                <a:schemeClr val="tx1">
                  <a:lumMod val="65000"/>
                  <a:lumOff val="3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07341" y="3888707"/>
              <a:ext cx="1175657" cy="936291"/>
            </a:xfrm>
            <a:prstGeom prst="rect">
              <a:avLst/>
            </a:prstGeom>
            <a:gradFill flip="none" rotWithShape="1">
              <a:gsLst>
                <a:gs pos="0">
                  <a:srgbClr val="FEC10E"/>
                </a:gs>
                <a:gs pos="25000">
                  <a:srgbClr val="FCCD01"/>
                </a:gs>
                <a:gs pos="78000">
                  <a:srgbClr val="FFE200"/>
                </a:gs>
                <a:gs pos="100000">
                  <a:srgbClr val="D7CA26"/>
                </a:gs>
              </a:gsLst>
              <a:lin ang="0" scaled="1"/>
              <a:tileRect/>
            </a:gradFill>
            <a:ln>
              <a:noFill/>
            </a:ln>
            <a:effectLst>
              <a:outerShdw blurRad="165100" dist="38100" dir="1620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378008" y="2704485"/>
              <a:ext cx="1175657" cy="2120513"/>
            </a:xfrm>
            <a:prstGeom prst="rect">
              <a:avLst/>
            </a:prstGeom>
            <a:gradFill flip="none" rotWithShape="1">
              <a:gsLst>
                <a:gs pos="0">
                  <a:srgbClr val="F05423"/>
                </a:gs>
                <a:gs pos="25000">
                  <a:srgbClr val="F26124"/>
                </a:gs>
                <a:gs pos="78000">
                  <a:srgbClr val="F8901D"/>
                </a:gs>
                <a:gs pos="100000">
                  <a:srgbClr val="D2A54C"/>
                </a:gs>
              </a:gsLst>
              <a:lin ang="0" scaled="1"/>
              <a:tileRect/>
            </a:gradFill>
            <a:ln>
              <a:noFill/>
            </a:ln>
            <a:effectLst>
              <a:outerShdw blurRad="165100" dist="38100" dir="1620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59502" y="3199160"/>
              <a:ext cx="1175657" cy="1625838"/>
            </a:xfrm>
            <a:prstGeom prst="rect">
              <a:avLst/>
            </a:prstGeom>
            <a:gradFill flip="none" rotWithShape="1">
              <a:gsLst>
                <a:gs pos="0">
                  <a:srgbClr val="682D91"/>
                </a:gs>
                <a:gs pos="25000">
                  <a:srgbClr val="812A90"/>
                </a:gs>
                <a:gs pos="78000">
                  <a:srgbClr val="AC208E"/>
                </a:gs>
                <a:gs pos="100000">
                  <a:srgbClr val="CE5DA1"/>
                </a:gs>
              </a:gsLst>
              <a:lin ang="0" scaled="1"/>
              <a:tileRect/>
            </a:gradFill>
            <a:ln>
              <a:noFill/>
            </a:ln>
            <a:effectLst>
              <a:outerShdw blurRad="165100" dist="38100" dir="1620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36510" y="2233533"/>
              <a:ext cx="1175657" cy="2591465"/>
            </a:xfrm>
            <a:prstGeom prst="rect">
              <a:avLst/>
            </a:prstGeom>
            <a:gradFill flip="none" rotWithShape="1">
              <a:gsLst>
                <a:gs pos="0">
                  <a:srgbClr val="015EAB"/>
                </a:gs>
                <a:gs pos="25000">
                  <a:srgbClr val="0076C0"/>
                </a:gs>
                <a:gs pos="78000">
                  <a:srgbClr val="0096DA"/>
                </a:gs>
                <a:gs pos="100000">
                  <a:srgbClr val="008FC8"/>
                </a:gs>
              </a:gsLst>
              <a:lin ang="0" scaled="1"/>
              <a:tileRect/>
            </a:gradFill>
            <a:ln>
              <a:noFill/>
            </a:ln>
            <a:effectLst>
              <a:outerShdw blurRad="165100" dist="38100" dir="1620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813521" y="1626270"/>
              <a:ext cx="1175657" cy="3198728"/>
            </a:xfrm>
            <a:prstGeom prst="rect">
              <a:avLst/>
            </a:prstGeom>
            <a:gradFill flip="none" rotWithShape="1">
              <a:gsLst>
                <a:gs pos="0">
                  <a:srgbClr val="00A87F"/>
                </a:gs>
                <a:gs pos="25000">
                  <a:srgbClr val="00A98C"/>
                </a:gs>
                <a:gs pos="78000">
                  <a:srgbClr val="00AAA8"/>
                </a:gs>
                <a:gs pos="100000">
                  <a:srgbClr val="90C5CC"/>
                </a:gs>
              </a:gsLst>
              <a:lin ang="0" scaled="1"/>
              <a:tileRect/>
            </a:gradFill>
            <a:ln>
              <a:noFill/>
            </a:ln>
            <a:effectLst>
              <a:outerShdw blurRad="165100" dist="38100" dir="1620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2907340" y="4500545"/>
              <a:ext cx="1175657" cy="1325491"/>
            </a:xfrm>
            <a:custGeom>
              <a:avLst/>
              <a:gdLst>
                <a:gd name="connsiteX0" fmla="*/ 587828 w 1175657"/>
                <a:gd name="connsiteY0" fmla="*/ 0 h 1835700"/>
                <a:gd name="connsiteX1" fmla="*/ 796833 w 1175657"/>
                <a:gd name="connsiteY1" fmla="*/ 344773 h 1835700"/>
                <a:gd name="connsiteX2" fmla="*/ 1121553 w 1175657"/>
                <a:gd name="connsiteY2" fmla="*/ 344773 h 1835700"/>
                <a:gd name="connsiteX3" fmla="*/ 1175657 w 1175657"/>
                <a:gd name="connsiteY3" fmla="*/ 398877 h 1835700"/>
                <a:gd name="connsiteX4" fmla="*/ 1175657 w 1175657"/>
                <a:gd name="connsiteY4" fmla="*/ 1781596 h 1835700"/>
                <a:gd name="connsiteX5" fmla="*/ 1121553 w 1175657"/>
                <a:gd name="connsiteY5" fmla="*/ 1835700 h 1835700"/>
                <a:gd name="connsiteX6" fmla="*/ 54104 w 1175657"/>
                <a:gd name="connsiteY6" fmla="*/ 1835700 h 1835700"/>
                <a:gd name="connsiteX7" fmla="*/ 0 w 1175657"/>
                <a:gd name="connsiteY7" fmla="*/ 1781596 h 1835700"/>
                <a:gd name="connsiteX8" fmla="*/ 0 w 1175657"/>
                <a:gd name="connsiteY8" fmla="*/ 398877 h 1835700"/>
                <a:gd name="connsiteX9" fmla="*/ 54104 w 1175657"/>
                <a:gd name="connsiteY9" fmla="*/ 344773 h 1835700"/>
                <a:gd name="connsiteX10" fmla="*/ 378822 w 1175657"/>
                <a:gd name="connsiteY10" fmla="*/ 344773 h 183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5657" h="1835700">
                  <a:moveTo>
                    <a:pt x="587828" y="0"/>
                  </a:moveTo>
                  <a:lnTo>
                    <a:pt x="796833" y="344773"/>
                  </a:lnTo>
                  <a:lnTo>
                    <a:pt x="1121553" y="344773"/>
                  </a:lnTo>
                  <a:cubicBezTo>
                    <a:pt x="1151434" y="344773"/>
                    <a:pt x="1175657" y="368996"/>
                    <a:pt x="1175657" y="398877"/>
                  </a:cubicBezTo>
                  <a:lnTo>
                    <a:pt x="1175657" y="1781596"/>
                  </a:lnTo>
                  <a:cubicBezTo>
                    <a:pt x="1175657" y="1811477"/>
                    <a:pt x="1151434" y="1835700"/>
                    <a:pt x="1121553" y="1835700"/>
                  </a:cubicBezTo>
                  <a:lnTo>
                    <a:pt x="54104" y="1835700"/>
                  </a:lnTo>
                  <a:cubicBezTo>
                    <a:pt x="24223" y="1835700"/>
                    <a:pt x="0" y="1811477"/>
                    <a:pt x="0" y="1781596"/>
                  </a:cubicBezTo>
                  <a:lnTo>
                    <a:pt x="0" y="398877"/>
                  </a:lnTo>
                  <a:cubicBezTo>
                    <a:pt x="0" y="368996"/>
                    <a:pt x="24223" y="344773"/>
                    <a:pt x="54104" y="344773"/>
                  </a:cubicBezTo>
                  <a:lnTo>
                    <a:pt x="378822" y="344773"/>
                  </a:lnTo>
                  <a:close/>
                </a:path>
              </a:pathLst>
            </a:custGeom>
            <a:gradFill>
              <a:gsLst>
                <a:gs pos="0">
                  <a:srgbClr val="BFC4C8"/>
                </a:gs>
                <a:gs pos="20000">
                  <a:srgbClr val="D9DDE0"/>
                </a:gs>
                <a:gs pos="87000">
                  <a:srgbClr val="F6F6F6"/>
                </a:gs>
                <a:gs pos="100000">
                  <a:srgbClr val="C5C6C8"/>
                </a:gs>
              </a:gsLst>
              <a:lin ang="0" scaled="1"/>
            </a:gradFill>
            <a:ln>
              <a:noFill/>
            </a:ln>
            <a:effectLst>
              <a:outerShdw blurRad="177800" dist="38100" dir="1620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4383421" y="4500545"/>
              <a:ext cx="1175657" cy="1325491"/>
            </a:xfrm>
            <a:custGeom>
              <a:avLst/>
              <a:gdLst>
                <a:gd name="connsiteX0" fmla="*/ 587828 w 1175657"/>
                <a:gd name="connsiteY0" fmla="*/ 0 h 1835700"/>
                <a:gd name="connsiteX1" fmla="*/ 796833 w 1175657"/>
                <a:gd name="connsiteY1" fmla="*/ 344773 h 1835700"/>
                <a:gd name="connsiteX2" fmla="*/ 1121553 w 1175657"/>
                <a:gd name="connsiteY2" fmla="*/ 344773 h 1835700"/>
                <a:gd name="connsiteX3" fmla="*/ 1175657 w 1175657"/>
                <a:gd name="connsiteY3" fmla="*/ 398877 h 1835700"/>
                <a:gd name="connsiteX4" fmla="*/ 1175657 w 1175657"/>
                <a:gd name="connsiteY4" fmla="*/ 1781596 h 1835700"/>
                <a:gd name="connsiteX5" fmla="*/ 1121553 w 1175657"/>
                <a:gd name="connsiteY5" fmla="*/ 1835700 h 1835700"/>
                <a:gd name="connsiteX6" fmla="*/ 54104 w 1175657"/>
                <a:gd name="connsiteY6" fmla="*/ 1835700 h 1835700"/>
                <a:gd name="connsiteX7" fmla="*/ 0 w 1175657"/>
                <a:gd name="connsiteY7" fmla="*/ 1781596 h 1835700"/>
                <a:gd name="connsiteX8" fmla="*/ 0 w 1175657"/>
                <a:gd name="connsiteY8" fmla="*/ 398877 h 1835700"/>
                <a:gd name="connsiteX9" fmla="*/ 54104 w 1175657"/>
                <a:gd name="connsiteY9" fmla="*/ 344773 h 1835700"/>
                <a:gd name="connsiteX10" fmla="*/ 378822 w 1175657"/>
                <a:gd name="connsiteY10" fmla="*/ 344773 h 183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5657" h="1835700">
                  <a:moveTo>
                    <a:pt x="587828" y="0"/>
                  </a:moveTo>
                  <a:lnTo>
                    <a:pt x="796833" y="344773"/>
                  </a:lnTo>
                  <a:lnTo>
                    <a:pt x="1121553" y="344773"/>
                  </a:lnTo>
                  <a:cubicBezTo>
                    <a:pt x="1151434" y="344773"/>
                    <a:pt x="1175657" y="368996"/>
                    <a:pt x="1175657" y="398877"/>
                  </a:cubicBezTo>
                  <a:lnTo>
                    <a:pt x="1175657" y="1781596"/>
                  </a:lnTo>
                  <a:cubicBezTo>
                    <a:pt x="1175657" y="1811477"/>
                    <a:pt x="1151434" y="1835700"/>
                    <a:pt x="1121553" y="1835700"/>
                  </a:cubicBezTo>
                  <a:lnTo>
                    <a:pt x="54104" y="1835700"/>
                  </a:lnTo>
                  <a:cubicBezTo>
                    <a:pt x="24223" y="1835700"/>
                    <a:pt x="0" y="1811477"/>
                    <a:pt x="0" y="1781596"/>
                  </a:cubicBezTo>
                  <a:lnTo>
                    <a:pt x="0" y="398877"/>
                  </a:lnTo>
                  <a:cubicBezTo>
                    <a:pt x="0" y="368996"/>
                    <a:pt x="24223" y="344773"/>
                    <a:pt x="54104" y="344773"/>
                  </a:cubicBezTo>
                  <a:lnTo>
                    <a:pt x="378822" y="344773"/>
                  </a:lnTo>
                  <a:close/>
                </a:path>
              </a:pathLst>
            </a:custGeom>
            <a:gradFill>
              <a:gsLst>
                <a:gs pos="0">
                  <a:srgbClr val="BFC4C8"/>
                </a:gs>
                <a:gs pos="20000">
                  <a:srgbClr val="D9DDE0"/>
                </a:gs>
                <a:gs pos="87000">
                  <a:srgbClr val="F6F6F6"/>
                </a:gs>
                <a:gs pos="100000">
                  <a:srgbClr val="C5C6C8"/>
                </a:gs>
              </a:gsLst>
              <a:lin ang="0" scaled="1"/>
            </a:gradFill>
            <a:ln>
              <a:noFill/>
            </a:ln>
            <a:effectLst>
              <a:outerShdw blurRad="177800" dist="38100" dir="1620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863372" y="4500545"/>
              <a:ext cx="1175657" cy="1325491"/>
            </a:xfrm>
            <a:custGeom>
              <a:avLst/>
              <a:gdLst>
                <a:gd name="connsiteX0" fmla="*/ 587828 w 1175657"/>
                <a:gd name="connsiteY0" fmla="*/ 0 h 1835700"/>
                <a:gd name="connsiteX1" fmla="*/ 796833 w 1175657"/>
                <a:gd name="connsiteY1" fmla="*/ 344773 h 1835700"/>
                <a:gd name="connsiteX2" fmla="*/ 1121553 w 1175657"/>
                <a:gd name="connsiteY2" fmla="*/ 344773 h 1835700"/>
                <a:gd name="connsiteX3" fmla="*/ 1175657 w 1175657"/>
                <a:gd name="connsiteY3" fmla="*/ 398877 h 1835700"/>
                <a:gd name="connsiteX4" fmla="*/ 1175657 w 1175657"/>
                <a:gd name="connsiteY4" fmla="*/ 1781596 h 1835700"/>
                <a:gd name="connsiteX5" fmla="*/ 1121553 w 1175657"/>
                <a:gd name="connsiteY5" fmla="*/ 1835700 h 1835700"/>
                <a:gd name="connsiteX6" fmla="*/ 54104 w 1175657"/>
                <a:gd name="connsiteY6" fmla="*/ 1835700 h 1835700"/>
                <a:gd name="connsiteX7" fmla="*/ 0 w 1175657"/>
                <a:gd name="connsiteY7" fmla="*/ 1781596 h 1835700"/>
                <a:gd name="connsiteX8" fmla="*/ 0 w 1175657"/>
                <a:gd name="connsiteY8" fmla="*/ 398877 h 1835700"/>
                <a:gd name="connsiteX9" fmla="*/ 54104 w 1175657"/>
                <a:gd name="connsiteY9" fmla="*/ 344773 h 1835700"/>
                <a:gd name="connsiteX10" fmla="*/ 378822 w 1175657"/>
                <a:gd name="connsiteY10" fmla="*/ 344773 h 183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5657" h="1835700">
                  <a:moveTo>
                    <a:pt x="587828" y="0"/>
                  </a:moveTo>
                  <a:lnTo>
                    <a:pt x="796833" y="344773"/>
                  </a:lnTo>
                  <a:lnTo>
                    <a:pt x="1121553" y="344773"/>
                  </a:lnTo>
                  <a:cubicBezTo>
                    <a:pt x="1151434" y="344773"/>
                    <a:pt x="1175657" y="368996"/>
                    <a:pt x="1175657" y="398877"/>
                  </a:cubicBezTo>
                  <a:lnTo>
                    <a:pt x="1175657" y="1781596"/>
                  </a:lnTo>
                  <a:cubicBezTo>
                    <a:pt x="1175657" y="1811477"/>
                    <a:pt x="1151434" y="1835700"/>
                    <a:pt x="1121553" y="1835700"/>
                  </a:cubicBezTo>
                  <a:lnTo>
                    <a:pt x="54104" y="1835700"/>
                  </a:lnTo>
                  <a:cubicBezTo>
                    <a:pt x="24223" y="1835700"/>
                    <a:pt x="0" y="1811477"/>
                    <a:pt x="0" y="1781596"/>
                  </a:cubicBezTo>
                  <a:lnTo>
                    <a:pt x="0" y="398877"/>
                  </a:lnTo>
                  <a:cubicBezTo>
                    <a:pt x="0" y="368996"/>
                    <a:pt x="24223" y="344773"/>
                    <a:pt x="54104" y="344773"/>
                  </a:cubicBezTo>
                  <a:lnTo>
                    <a:pt x="378822" y="344773"/>
                  </a:lnTo>
                  <a:close/>
                </a:path>
              </a:pathLst>
            </a:custGeom>
            <a:gradFill>
              <a:gsLst>
                <a:gs pos="0">
                  <a:srgbClr val="BFC4C8"/>
                </a:gs>
                <a:gs pos="20000">
                  <a:srgbClr val="D9DDE0"/>
                </a:gs>
                <a:gs pos="87000">
                  <a:srgbClr val="F6F6F6"/>
                </a:gs>
                <a:gs pos="100000">
                  <a:srgbClr val="C5C6C8"/>
                </a:gs>
              </a:gsLst>
              <a:lin ang="0" scaled="1"/>
            </a:gradFill>
            <a:ln>
              <a:noFill/>
            </a:ln>
            <a:effectLst>
              <a:outerShdw blurRad="177800" dist="38100" dir="1620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7338446" y="4500545"/>
              <a:ext cx="1175657" cy="1325491"/>
            </a:xfrm>
            <a:custGeom>
              <a:avLst/>
              <a:gdLst>
                <a:gd name="connsiteX0" fmla="*/ 587828 w 1175657"/>
                <a:gd name="connsiteY0" fmla="*/ 0 h 1835700"/>
                <a:gd name="connsiteX1" fmla="*/ 796833 w 1175657"/>
                <a:gd name="connsiteY1" fmla="*/ 344773 h 1835700"/>
                <a:gd name="connsiteX2" fmla="*/ 1121553 w 1175657"/>
                <a:gd name="connsiteY2" fmla="*/ 344773 h 1835700"/>
                <a:gd name="connsiteX3" fmla="*/ 1175657 w 1175657"/>
                <a:gd name="connsiteY3" fmla="*/ 398877 h 1835700"/>
                <a:gd name="connsiteX4" fmla="*/ 1175657 w 1175657"/>
                <a:gd name="connsiteY4" fmla="*/ 1781596 h 1835700"/>
                <a:gd name="connsiteX5" fmla="*/ 1121553 w 1175657"/>
                <a:gd name="connsiteY5" fmla="*/ 1835700 h 1835700"/>
                <a:gd name="connsiteX6" fmla="*/ 54104 w 1175657"/>
                <a:gd name="connsiteY6" fmla="*/ 1835700 h 1835700"/>
                <a:gd name="connsiteX7" fmla="*/ 0 w 1175657"/>
                <a:gd name="connsiteY7" fmla="*/ 1781596 h 1835700"/>
                <a:gd name="connsiteX8" fmla="*/ 0 w 1175657"/>
                <a:gd name="connsiteY8" fmla="*/ 398877 h 1835700"/>
                <a:gd name="connsiteX9" fmla="*/ 54104 w 1175657"/>
                <a:gd name="connsiteY9" fmla="*/ 344773 h 1835700"/>
                <a:gd name="connsiteX10" fmla="*/ 378822 w 1175657"/>
                <a:gd name="connsiteY10" fmla="*/ 344773 h 183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5657" h="1835700">
                  <a:moveTo>
                    <a:pt x="587828" y="0"/>
                  </a:moveTo>
                  <a:lnTo>
                    <a:pt x="796833" y="344773"/>
                  </a:lnTo>
                  <a:lnTo>
                    <a:pt x="1121553" y="344773"/>
                  </a:lnTo>
                  <a:cubicBezTo>
                    <a:pt x="1151434" y="344773"/>
                    <a:pt x="1175657" y="368996"/>
                    <a:pt x="1175657" y="398877"/>
                  </a:cubicBezTo>
                  <a:lnTo>
                    <a:pt x="1175657" y="1781596"/>
                  </a:lnTo>
                  <a:cubicBezTo>
                    <a:pt x="1175657" y="1811477"/>
                    <a:pt x="1151434" y="1835700"/>
                    <a:pt x="1121553" y="1835700"/>
                  </a:cubicBezTo>
                  <a:lnTo>
                    <a:pt x="54104" y="1835700"/>
                  </a:lnTo>
                  <a:cubicBezTo>
                    <a:pt x="24223" y="1835700"/>
                    <a:pt x="0" y="1811477"/>
                    <a:pt x="0" y="1781596"/>
                  </a:cubicBezTo>
                  <a:lnTo>
                    <a:pt x="0" y="398877"/>
                  </a:lnTo>
                  <a:cubicBezTo>
                    <a:pt x="0" y="368996"/>
                    <a:pt x="24223" y="344773"/>
                    <a:pt x="54104" y="344773"/>
                  </a:cubicBezTo>
                  <a:lnTo>
                    <a:pt x="378822" y="344773"/>
                  </a:lnTo>
                  <a:close/>
                </a:path>
              </a:pathLst>
            </a:custGeom>
            <a:gradFill>
              <a:gsLst>
                <a:gs pos="0">
                  <a:srgbClr val="BFC4C8"/>
                </a:gs>
                <a:gs pos="20000">
                  <a:srgbClr val="D9DDE0"/>
                </a:gs>
                <a:gs pos="87000">
                  <a:srgbClr val="F6F6F6"/>
                </a:gs>
                <a:gs pos="100000">
                  <a:srgbClr val="C5C6C8"/>
                </a:gs>
              </a:gsLst>
              <a:lin ang="0" scaled="1"/>
            </a:gradFill>
            <a:ln>
              <a:noFill/>
            </a:ln>
            <a:effectLst>
              <a:outerShdw blurRad="177800" dist="38100" dir="1620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8813521" y="4500545"/>
              <a:ext cx="1175657" cy="1325491"/>
            </a:xfrm>
            <a:custGeom>
              <a:avLst/>
              <a:gdLst>
                <a:gd name="connsiteX0" fmla="*/ 587828 w 1175657"/>
                <a:gd name="connsiteY0" fmla="*/ 0 h 1835700"/>
                <a:gd name="connsiteX1" fmla="*/ 796833 w 1175657"/>
                <a:gd name="connsiteY1" fmla="*/ 344773 h 1835700"/>
                <a:gd name="connsiteX2" fmla="*/ 1121553 w 1175657"/>
                <a:gd name="connsiteY2" fmla="*/ 344773 h 1835700"/>
                <a:gd name="connsiteX3" fmla="*/ 1175657 w 1175657"/>
                <a:gd name="connsiteY3" fmla="*/ 398877 h 1835700"/>
                <a:gd name="connsiteX4" fmla="*/ 1175657 w 1175657"/>
                <a:gd name="connsiteY4" fmla="*/ 1781596 h 1835700"/>
                <a:gd name="connsiteX5" fmla="*/ 1121553 w 1175657"/>
                <a:gd name="connsiteY5" fmla="*/ 1835700 h 1835700"/>
                <a:gd name="connsiteX6" fmla="*/ 54104 w 1175657"/>
                <a:gd name="connsiteY6" fmla="*/ 1835700 h 1835700"/>
                <a:gd name="connsiteX7" fmla="*/ 0 w 1175657"/>
                <a:gd name="connsiteY7" fmla="*/ 1781596 h 1835700"/>
                <a:gd name="connsiteX8" fmla="*/ 0 w 1175657"/>
                <a:gd name="connsiteY8" fmla="*/ 398877 h 1835700"/>
                <a:gd name="connsiteX9" fmla="*/ 54104 w 1175657"/>
                <a:gd name="connsiteY9" fmla="*/ 344773 h 1835700"/>
                <a:gd name="connsiteX10" fmla="*/ 378822 w 1175657"/>
                <a:gd name="connsiteY10" fmla="*/ 344773 h 183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5657" h="1835700">
                  <a:moveTo>
                    <a:pt x="587828" y="0"/>
                  </a:moveTo>
                  <a:lnTo>
                    <a:pt x="796833" y="344773"/>
                  </a:lnTo>
                  <a:lnTo>
                    <a:pt x="1121553" y="344773"/>
                  </a:lnTo>
                  <a:cubicBezTo>
                    <a:pt x="1151434" y="344773"/>
                    <a:pt x="1175657" y="368996"/>
                    <a:pt x="1175657" y="398877"/>
                  </a:cubicBezTo>
                  <a:lnTo>
                    <a:pt x="1175657" y="1781596"/>
                  </a:lnTo>
                  <a:cubicBezTo>
                    <a:pt x="1175657" y="1811477"/>
                    <a:pt x="1151434" y="1835700"/>
                    <a:pt x="1121553" y="1835700"/>
                  </a:cubicBezTo>
                  <a:lnTo>
                    <a:pt x="54104" y="1835700"/>
                  </a:lnTo>
                  <a:cubicBezTo>
                    <a:pt x="24223" y="1835700"/>
                    <a:pt x="0" y="1811477"/>
                    <a:pt x="0" y="1781596"/>
                  </a:cubicBezTo>
                  <a:lnTo>
                    <a:pt x="0" y="398877"/>
                  </a:lnTo>
                  <a:cubicBezTo>
                    <a:pt x="0" y="368996"/>
                    <a:pt x="24223" y="344773"/>
                    <a:pt x="54104" y="344773"/>
                  </a:cubicBezTo>
                  <a:lnTo>
                    <a:pt x="378822" y="344773"/>
                  </a:lnTo>
                  <a:close/>
                </a:path>
              </a:pathLst>
            </a:custGeom>
            <a:gradFill>
              <a:gsLst>
                <a:gs pos="0">
                  <a:srgbClr val="BFC4C8"/>
                </a:gs>
                <a:gs pos="20000">
                  <a:srgbClr val="D9DDE0"/>
                </a:gs>
                <a:gs pos="87000">
                  <a:srgbClr val="F6F6F6"/>
                </a:gs>
                <a:gs pos="100000">
                  <a:srgbClr val="C5C6C8"/>
                </a:gs>
              </a:gsLst>
              <a:lin ang="0" scaled="1"/>
            </a:gradFill>
            <a:ln>
              <a:noFill/>
            </a:ln>
            <a:effectLst>
              <a:outerShdw blurRad="177800" dist="38100" dir="16200000" sx="98000" sy="98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3305102" y="5110523"/>
              <a:ext cx="1047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spc="300" dirty="0">
                  <a:solidFill>
                    <a:srgbClr val="C6CBCF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CREATIVE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16200000">
              <a:off x="3432165" y="5110524"/>
              <a:ext cx="1047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spc="300" dirty="0">
                  <a:solidFill>
                    <a:srgbClr val="C6CBCF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VENUS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rot="16200000">
              <a:off x="4792801" y="5110523"/>
              <a:ext cx="1047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spc="300" dirty="0">
                  <a:solidFill>
                    <a:srgbClr val="C6CBCF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CREATIVE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16200000">
              <a:off x="4919864" y="5110524"/>
              <a:ext cx="1047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spc="300" dirty="0">
                  <a:solidFill>
                    <a:srgbClr val="C6CBCF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VENUS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 rot="16200000">
              <a:off x="6276605" y="5110521"/>
              <a:ext cx="1047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spc="300" dirty="0">
                  <a:solidFill>
                    <a:srgbClr val="C6CBCF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CREATIVE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 rot="16200000">
              <a:off x="6403668" y="5110522"/>
              <a:ext cx="1047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spc="300" dirty="0">
                  <a:solidFill>
                    <a:srgbClr val="C6CBCF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VENUS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7731683" y="5110519"/>
              <a:ext cx="1047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spc="300" dirty="0">
                  <a:solidFill>
                    <a:srgbClr val="C6CBCF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CREATIVE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7858746" y="5110520"/>
              <a:ext cx="1047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spc="300" dirty="0">
                  <a:solidFill>
                    <a:srgbClr val="C6CBCF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VENUS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 rot="16200000">
              <a:off x="9230624" y="5110518"/>
              <a:ext cx="1047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spc="300" dirty="0">
                  <a:solidFill>
                    <a:srgbClr val="C6CBCF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CREATIVE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9357687" y="5110519"/>
              <a:ext cx="1047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spc="300" dirty="0">
                  <a:solidFill>
                    <a:srgbClr val="C6CBCF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VENUS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06569" y="3888707"/>
              <a:ext cx="1030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>
                      <a:alpha val="80000"/>
                    </a:schemeClr>
                  </a:solidFill>
                  <a:latin typeface="Eurostile BQ" pitchFamily="50" charset="0"/>
                </a:rPr>
                <a:t>21%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348821" y="2750525"/>
              <a:ext cx="1030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>
                      <a:alpha val="80000"/>
                    </a:schemeClr>
                  </a:solidFill>
                  <a:latin typeface="Eurostile BQ" pitchFamily="50" charset="0"/>
                </a:rPr>
                <a:t>66%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47903" y="3221343"/>
              <a:ext cx="1030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>
                      <a:alpha val="80000"/>
                    </a:schemeClr>
                  </a:solidFill>
                  <a:latin typeface="Eurostile BQ" pitchFamily="50" charset="0"/>
                </a:rPr>
                <a:t>44%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313975" y="2265616"/>
              <a:ext cx="1030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>
                      <a:alpha val="80000"/>
                    </a:schemeClr>
                  </a:solidFill>
                  <a:latin typeface="Eurostile BQ" pitchFamily="50" charset="0"/>
                </a:rPr>
                <a:t>76%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769562" y="1663817"/>
              <a:ext cx="1030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>
                      <a:alpha val="80000"/>
                    </a:schemeClr>
                  </a:solidFill>
                  <a:latin typeface="Eurostile BQ" pitchFamily="50" charset="0"/>
                </a:rPr>
                <a:t>89%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554310" y="653131"/>
            <a:ext cx="1327879" cy="1034768"/>
            <a:chOff x="2554310" y="681338"/>
            <a:chExt cx="1327879" cy="1034768"/>
          </a:xfrm>
        </p:grpSpPr>
        <p:sp>
          <p:nvSpPr>
            <p:cNvPr id="84" name="TextBox 83"/>
            <p:cNvSpPr txBox="1"/>
            <p:nvPr/>
          </p:nvSpPr>
          <p:spPr>
            <a:xfrm>
              <a:off x="2554310" y="681338"/>
              <a:ext cx="1327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D9A601"/>
                  </a:solidFill>
                  <a:latin typeface="Eurostile BQ" pitchFamily="50" charset="0"/>
                </a:rPr>
                <a:t>01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54310" y="970460"/>
              <a:ext cx="1157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spc="300" dirty="0">
                  <a:solidFill>
                    <a:schemeClr val="bg2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CREATIVE VENUS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64365" y="1315996"/>
              <a:ext cx="1157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chemeClr val="bg2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Add your text here.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030855" y="653131"/>
            <a:ext cx="1327879" cy="1034768"/>
            <a:chOff x="2554310" y="681338"/>
            <a:chExt cx="1327879" cy="1034768"/>
          </a:xfrm>
        </p:grpSpPr>
        <p:sp>
          <p:nvSpPr>
            <p:cNvPr id="89" name="TextBox 88"/>
            <p:cNvSpPr txBox="1"/>
            <p:nvPr/>
          </p:nvSpPr>
          <p:spPr>
            <a:xfrm>
              <a:off x="2554310" y="681338"/>
              <a:ext cx="1327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EE5923"/>
                  </a:solidFill>
                  <a:latin typeface="Eurostile BQ" pitchFamily="50" charset="0"/>
                </a:rPr>
                <a:t>02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554310" y="970460"/>
              <a:ext cx="1157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spc="300" dirty="0">
                  <a:solidFill>
                    <a:schemeClr val="bg2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CREATIVE VENUS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64365" y="1315996"/>
              <a:ext cx="1157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chemeClr val="bg2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Add your text here.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507400" y="653131"/>
            <a:ext cx="1327879" cy="1034768"/>
            <a:chOff x="2554310" y="681338"/>
            <a:chExt cx="1327879" cy="1034768"/>
          </a:xfrm>
        </p:grpSpPr>
        <p:sp>
          <p:nvSpPr>
            <p:cNvPr id="93" name="TextBox 92"/>
            <p:cNvSpPr txBox="1"/>
            <p:nvPr/>
          </p:nvSpPr>
          <p:spPr>
            <a:xfrm>
              <a:off x="2554310" y="681338"/>
              <a:ext cx="1327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6F2C91"/>
                  </a:solidFill>
                  <a:latin typeface="Eurostile BQ" pitchFamily="50" charset="0"/>
                </a:rPr>
                <a:t>03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54310" y="970460"/>
              <a:ext cx="1157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spc="300" dirty="0">
                  <a:solidFill>
                    <a:schemeClr val="bg2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CREATIVE VENUS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564365" y="1315996"/>
              <a:ext cx="1157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chemeClr val="bg2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Add your text here.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983945" y="653131"/>
            <a:ext cx="1327879" cy="1034768"/>
            <a:chOff x="2554310" y="681338"/>
            <a:chExt cx="1327879" cy="1034768"/>
          </a:xfrm>
        </p:grpSpPr>
        <p:sp>
          <p:nvSpPr>
            <p:cNvPr id="97" name="TextBox 96"/>
            <p:cNvSpPr txBox="1"/>
            <p:nvPr/>
          </p:nvSpPr>
          <p:spPr>
            <a:xfrm>
              <a:off x="2554310" y="681338"/>
              <a:ext cx="1327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164B0"/>
                  </a:solidFill>
                  <a:latin typeface="Eurostile BQ" pitchFamily="50" charset="0"/>
                </a:rPr>
                <a:t>04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54310" y="970460"/>
              <a:ext cx="1157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spc="300" dirty="0">
                  <a:solidFill>
                    <a:schemeClr val="bg2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CREATIVE VENUS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64365" y="1315996"/>
              <a:ext cx="1157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chemeClr val="bg2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Add your text here.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460490" y="653131"/>
            <a:ext cx="1327879" cy="1034768"/>
            <a:chOff x="2554310" y="681338"/>
            <a:chExt cx="1327879" cy="1034768"/>
          </a:xfrm>
        </p:grpSpPr>
        <p:sp>
          <p:nvSpPr>
            <p:cNvPr id="101" name="TextBox 100"/>
            <p:cNvSpPr txBox="1"/>
            <p:nvPr/>
          </p:nvSpPr>
          <p:spPr>
            <a:xfrm>
              <a:off x="2554310" y="681338"/>
              <a:ext cx="1327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A882"/>
                  </a:solidFill>
                  <a:latin typeface="Eurostile BQ" pitchFamily="50" charset="0"/>
                </a:rPr>
                <a:t>05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554310" y="970460"/>
              <a:ext cx="1157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spc="300" dirty="0">
                  <a:solidFill>
                    <a:schemeClr val="bg2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CREATIVE VENUS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564365" y="1315996"/>
              <a:ext cx="1157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chemeClr val="bg2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Add your text here.</a:t>
              </a:r>
            </a:p>
          </p:txBody>
        </p:sp>
      </p:grpSp>
      <p:pic>
        <p:nvPicPr>
          <p:cNvPr id="105" name="Graphic 104" descr="Comput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9847" y="5322300"/>
            <a:ext cx="396000" cy="396000"/>
          </a:xfrm>
          <a:prstGeom prst="rect">
            <a:avLst/>
          </a:prstGeom>
        </p:spPr>
      </p:pic>
      <p:pic>
        <p:nvPicPr>
          <p:cNvPr id="107" name="Graphic 106" descr="Lapto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951" y="5322300"/>
            <a:ext cx="396000" cy="396000"/>
          </a:xfrm>
          <a:prstGeom prst="rect">
            <a:avLst/>
          </a:prstGeom>
        </p:spPr>
      </p:pic>
      <p:pic>
        <p:nvPicPr>
          <p:cNvPr id="109" name="Graphic 108" descr="Monitor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7899" y="5322300"/>
            <a:ext cx="396000" cy="396000"/>
          </a:xfrm>
          <a:prstGeom prst="rect">
            <a:avLst/>
          </a:prstGeom>
        </p:spPr>
      </p:pic>
      <p:pic>
        <p:nvPicPr>
          <p:cNvPr id="111" name="Graphic 110" descr="Smart Phon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52054" y="5322300"/>
            <a:ext cx="396000" cy="396000"/>
          </a:xfrm>
          <a:prstGeom prst="rect">
            <a:avLst/>
          </a:prstGeom>
        </p:spPr>
      </p:pic>
      <p:pic>
        <p:nvPicPr>
          <p:cNvPr id="113" name="Graphic 112" descr="Tablet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94003" y="5322300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2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Eurostile BQ</vt:lpstr>
      <vt:lpstr>Roboto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9</cp:revision>
  <dcterms:created xsi:type="dcterms:W3CDTF">2017-06-10T10:48:55Z</dcterms:created>
  <dcterms:modified xsi:type="dcterms:W3CDTF">2017-06-10T12:17:30Z</dcterms:modified>
</cp:coreProperties>
</file>