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BBC6-50E4-493D-B827-89CDABEA2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689C7-51F3-4E5A-8841-B54186F67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2055-780F-425F-A8FF-3248DDBD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66CB-790E-43C4-BE4F-4D9C8DABC0AA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DEF91-0565-401C-9295-29D37820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D4F18-2710-4F65-86CE-362DDBAF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67DA-FDFB-4027-84D7-DE099035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82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DB94-5CCD-4156-A9AB-3D9B82D5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9A1B6-0BD8-4329-81BA-087520C0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830F1-B9D1-4E3E-B2A8-BCA74B18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66CB-790E-43C4-BE4F-4D9C8DABC0AA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2CF02-2C54-4611-A4FD-AE5BD6D5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AD091-AB95-4F8B-8418-DBACA827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67DA-FDFB-4027-84D7-DE099035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22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C2D66-5261-4D6B-9EAB-8DEA6BF06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639FD-D1BE-44BB-8C83-9E8551033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07758-FF7D-4851-A1F7-62C5B909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66CB-790E-43C4-BE4F-4D9C8DABC0AA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8DD4-4C94-406B-98E8-C0ED9F0F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18E4-8B2D-478B-A689-396983D5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67DA-FDFB-4027-84D7-DE099035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7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6F8-451D-4D6E-8CFB-9C6ACB71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EC34-B222-4B74-BCF5-DD56B939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2769-1CE2-4AB0-98DC-5B2D6EEA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66CB-790E-43C4-BE4F-4D9C8DABC0AA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E549F-F0DB-484F-805B-D78EAA37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75D7-B96D-4400-B3C2-7A8FE33D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67DA-FDFB-4027-84D7-DE099035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82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2FDD-D5FA-4BB5-84A8-399C4EA4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6BAF5-3F58-4AF4-B569-FA164BAC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E6BA4-2103-497C-9508-1C8B24AA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66CB-790E-43C4-BE4F-4D9C8DABC0AA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2E40E-A019-49B1-8CAA-01513DB0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7905F-A980-4EDD-9A9E-7969BA52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67DA-FDFB-4027-84D7-DE099035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84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662F-20B3-414A-99DB-BA79F312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09ED-8910-4DF9-B54B-96CBDF1DB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08FE6-CF31-474B-A1EC-B700597FC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622E3-A3B8-4DEA-B23C-937C7DB0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66CB-790E-43C4-BE4F-4D9C8DABC0AA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316C7-FC7D-4FE7-A27D-14F2F4E5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E5AB2-1459-4E84-B2AF-6837FAE1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67DA-FDFB-4027-84D7-DE099035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2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5D60-CD4D-43A9-9A66-1FC175DA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1FFD-C21D-4269-A158-AA72CA76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2273D-F0A7-405D-B1F2-08BF81308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7682D-7514-41D2-9BB4-5E874F50D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15E2C-D99E-4074-877A-4031E281A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B818C-4B78-4499-9097-328908F3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66CB-790E-43C4-BE4F-4D9C8DABC0AA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6D6D3-75BD-4835-8261-30AAB07D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28098-845D-4BEB-BC95-E6B05248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67DA-FDFB-4027-84D7-DE099035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9C00-CAD4-4596-B449-B837D792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DFBB4-363E-4073-B2BB-F85B4C48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66CB-790E-43C4-BE4F-4D9C8DABC0AA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1DD88-F3C6-451D-808C-01AE53BD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40106-9EC0-406D-A44F-4B2F5A46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67DA-FDFB-4027-84D7-DE099035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88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4B7E0-E174-4DD4-A44B-ECEE7DB6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66CB-790E-43C4-BE4F-4D9C8DABC0AA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64B63-7CF2-458E-B876-082B804A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204EA-7FD9-42EE-96A7-82D138EC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67DA-FDFB-4027-84D7-DE099035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62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A4F9-8050-42DE-9C18-D2BD1F5F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0C91-F4E4-4138-9304-7399CEC81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1ED16-6AF7-4BFC-AF83-D8E34BE24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B3087-3873-4804-A205-9CDDCA98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66CB-790E-43C4-BE4F-4D9C8DABC0AA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02014-DEB5-492E-89D8-EB19F0C1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E9D3B-F394-48E5-8C1E-C0D6E086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67DA-FDFB-4027-84D7-DE099035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9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6F4D-4957-4C4D-A365-91E96F68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0FE82-369D-4BB9-9E38-71C00CF51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BC8BD-5562-4AD1-9441-72A6A97D4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1CF4E-7A67-4D76-A9A7-DE11E1B5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66CB-790E-43C4-BE4F-4D9C8DABC0AA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08823-56BF-4B41-89A8-507AEA87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22DCD-ACA3-469B-98BE-A81384E6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467DA-FDFB-4027-84D7-DE099035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5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60260-25D7-42CB-97BD-0D494B2B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F5E6-E78A-447D-A6D9-2961C2154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29545-074C-4579-B212-57DF3B0E1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C66CB-790E-43C4-BE4F-4D9C8DABC0AA}" type="datetimeFigureOut">
              <a:rPr lang="en-IN" smtClean="0"/>
              <a:t>23-07-2017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CC6E0-8A47-40A4-882F-6DE126695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432A-CE9D-4C45-831D-FF2C6D6E9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467DA-FDFB-4027-84D7-DE099035D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74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20000"/>
                <a:lumOff val="80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A1714C0-BA2A-465C-B60E-E8FFF021918B}"/>
              </a:ext>
            </a:extLst>
          </p:cNvPr>
          <p:cNvSpPr/>
          <p:nvPr/>
        </p:nvSpPr>
        <p:spPr>
          <a:xfrm>
            <a:off x="829322" y="2812610"/>
            <a:ext cx="10450353" cy="552355"/>
          </a:xfrm>
          <a:custGeom>
            <a:avLst/>
            <a:gdLst/>
            <a:ahLst/>
            <a:cxnLst/>
            <a:rect l="l" t="t" r="r" b="b"/>
            <a:pathLst>
              <a:path w="10450353" h="552355">
                <a:moveTo>
                  <a:pt x="1012222" y="136303"/>
                </a:moveTo>
                <a:lnTo>
                  <a:pt x="1012222" y="275052"/>
                </a:lnTo>
                <a:lnTo>
                  <a:pt x="1275946" y="275052"/>
                </a:lnTo>
                <a:cubicBezTo>
                  <a:pt x="1291508" y="275131"/>
                  <a:pt x="1304593" y="274591"/>
                  <a:pt x="1315200" y="273431"/>
                </a:cubicBezTo>
                <a:cubicBezTo>
                  <a:pt x="1325808" y="272272"/>
                  <a:pt x="1334319" y="270017"/>
                  <a:pt x="1340734" y="266666"/>
                </a:cubicBezTo>
                <a:cubicBezTo>
                  <a:pt x="1352450" y="258550"/>
                  <a:pt x="1359688" y="247909"/>
                  <a:pt x="1362451" y="234742"/>
                </a:cubicBezTo>
                <a:cubicBezTo>
                  <a:pt x="1365213" y="221576"/>
                  <a:pt x="1366356" y="213412"/>
                  <a:pt x="1365879" y="210252"/>
                </a:cubicBezTo>
                <a:cubicBezTo>
                  <a:pt x="1366181" y="207361"/>
                  <a:pt x="1365578" y="199801"/>
                  <a:pt x="1364070" y="187572"/>
                </a:cubicBezTo>
                <a:cubicBezTo>
                  <a:pt x="1362562" y="175343"/>
                  <a:pt x="1358340" y="164352"/>
                  <a:pt x="1351405" y="154600"/>
                </a:cubicBezTo>
                <a:cubicBezTo>
                  <a:pt x="1344720" y="147263"/>
                  <a:pt x="1335986" y="142498"/>
                  <a:pt x="1325204" y="140306"/>
                </a:cubicBezTo>
                <a:cubicBezTo>
                  <a:pt x="1314422" y="138114"/>
                  <a:pt x="1302830" y="136780"/>
                  <a:pt x="1290428" y="136303"/>
                </a:cubicBezTo>
                <a:close/>
                <a:moveTo>
                  <a:pt x="2815161" y="126428"/>
                </a:moveTo>
                <a:lnTo>
                  <a:pt x="2700099" y="336042"/>
                </a:lnTo>
                <a:lnTo>
                  <a:pt x="2926414" y="336042"/>
                </a:lnTo>
                <a:close/>
                <a:moveTo>
                  <a:pt x="3301365" y="8381"/>
                </a:moveTo>
                <a:lnTo>
                  <a:pt x="3950494" y="8381"/>
                </a:lnTo>
                <a:lnTo>
                  <a:pt x="3950494" y="132493"/>
                </a:lnTo>
                <a:lnTo>
                  <a:pt x="3708177" y="132493"/>
                </a:lnTo>
                <a:lnTo>
                  <a:pt x="3708177" y="545497"/>
                </a:lnTo>
                <a:lnTo>
                  <a:pt x="3539109" y="545497"/>
                </a:lnTo>
                <a:lnTo>
                  <a:pt x="3539109" y="133254"/>
                </a:lnTo>
                <a:lnTo>
                  <a:pt x="3301365" y="133254"/>
                </a:lnTo>
                <a:close/>
                <a:moveTo>
                  <a:pt x="7215377" y="8381"/>
                </a:moveTo>
                <a:lnTo>
                  <a:pt x="7816500" y="8381"/>
                </a:lnTo>
                <a:lnTo>
                  <a:pt x="7816500" y="127159"/>
                </a:lnTo>
                <a:lnTo>
                  <a:pt x="7379112" y="127159"/>
                </a:lnTo>
                <a:lnTo>
                  <a:pt x="7379112" y="216407"/>
                </a:lnTo>
                <a:lnTo>
                  <a:pt x="7792878" y="216407"/>
                </a:lnTo>
                <a:lnTo>
                  <a:pt x="7792878" y="329089"/>
                </a:lnTo>
                <a:lnTo>
                  <a:pt x="7379112" y="329089"/>
                </a:lnTo>
                <a:lnTo>
                  <a:pt x="7379112" y="423672"/>
                </a:lnTo>
                <a:lnTo>
                  <a:pt x="7816500" y="423672"/>
                </a:lnTo>
                <a:lnTo>
                  <a:pt x="7816500" y="545497"/>
                </a:lnTo>
                <a:lnTo>
                  <a:pt x="7215377" y="545497"/>
                </a:lnTo>
                <a:close/>
                <a:moveTo>
                  <a:pt x="5291327" y="8381"/>
                </a:moveTo>
                <a:lnTo>
                  <a:pt x="5892451" y="8381"/>
                </a:lnTo>
                <a:lnTo>
                  <a:pt x="5892451" y="127159"/>
                </a:lnTo>
                <a:lnTo>
                  <a:pt x="5455062" y="127159"/>
                </a:lnTo>
                <a:lnTo>
                  <a:pt x="5455062" y="216407"/>
                </a:lnTo>
                <a:lnTo>
                  <a:pt x="5868828" y="216407"/>
                </a:lnTo>
                <a:lnTo>
                  <a:pt x="5868828" y="329089"/>
                </a:lnTo>
                <a:lnTo>
                  <a:pt x="5455062" y="329089"/>
                </a:lnTo>
                <a:lnTo>
                  <a:pt x="5455062" y="423672"/>
                </a:lnTo>
                <a:lnTo>
                  <a:pt x="5892451" y="423672"/>
                </a:lnTo>
                <a:lnTo>
                  <a:pt x="5892451" y="545497"/>
                </a:lnTo>
                <a:lnTo>
                  <a:pt x="5291327" y="545497"/>
                </a:lnTo>
                <a:close/>
                <a:moveTo>
                  <a:pt x="1690878" y="8381"/>
                </a:moveTo>
                <a:lnTo>
                  <a:pt x="2292001" y="8381"/>
                </a:lnTo>
                <a:lnTo>
                  <a:pt x="2292001" y="127159"/>
                </a:lnTo>
                <a:lnTo>
                  <a:pt x="1854613" y="127159"/>
                </a:lnTo>
                <a:lnTo>
                  <a:pt x="1854613" y="216407"/>
                </a:lnTo>
                <a:lnTo>
                  <a:pt x="2268379" y="216407"/>
                </a:lnTo>
                <a:lnTo>
                  <a:pt x="2268379" y="329089"/>
                </a:lnTo>
                <a:lnTo>
                  <a:pt x="1854613" y="329089"/>
                </a:lnTo>
                <a:lnTo>
                  <a:pt x="1854613" y="423672"/>
                </a:lnTo>
                <a:lnTo>
                  <a:pt x="2292001" y="423672"/>
                </a:lnTo>
                <a:lnTo>
                  <a:pt x="2292001" y="545497"/>
                </a:lnTo>
                <a:lnTo>
                  <a:pt x="1690878" y="545497"/>
                </a:lnTo>
                <a:close/>
                <a:moveTo>
                  <a:pt x="8905112" y="7620"/>
                </a:moveTo>
                <a:lnTo>
                  <a:pt x="9070371" y="7620"/>
                </a:lnTo>
                <a:lnTo>
                  <a:pt x="9070371" y="321540"/>
                </a:lnTo>
                <a:cubicBezTo>
                  <a:pt x="9070482" y="333147"/>
                  <a:pt x="9071403" y="344993"/>
                  <a:pt x="9073134" y="357077"/>
                </a:cubicBezTo>
                <a:cubicBezTo>
                  <a:pt x="9074865" y="369160"/>
                  <a:pt x="9079026" y="380435"/>
                  <a:pt x="9085615" y="390899"/>
                </a:cubicBezTo>
                <a:cubicBezTo>
                  <a:pt x="9094618" y="403490"/>
                  <a:pt x="9108243" y="411652"/>
                  <a:pt x="9126488" y="415384"/>
                </a:cubicBezTo>
                <a:cubicBezTo>
                  <a:pt x="9144733" y="419115"/>
                  <a:pt x="9168456" y="420608"/>
                  <a:pt x="9197658" y="419862"/>
                </a:cubicBezTo>
                <a:lnTo>
                  <a:pt x="9356195" y="419862"/>
                </a:lnTo>
                <a:cubicBezTo>
                  <a:pt x="9373297" y="417686"/>
                  <a:pt x="9386159" y="415177"/>
                  <a:pt x="9394781" y="412335"/>
                </a:cubicBezTo>
                <a:cubicBezTo>
                  <a:pt x="9403404" y="409493"/>
                  <a:pt x="9410359" y="405650"/>
                  <a:pt x="9415646" y="400807"/>
                </a:cubicBezTo>
                <a:cubicBezTo>
                  <a:pt x="9424142" y="392042"/>
                  <a:pt x="9429827" y="381371"/>
                  <a:pt x="9432700" y="368795"/>
                </a:cubicBezTo>
                <a:cubicBezTo>
                  <a:pt x="9435575" y="356219"/>
                  <a:pt x="9437258" y="344024"/>
                  <a:pt x="9437750" y="332210"/>
                </a:cubicBezTo>
                <a:lnTo>
                  <a:pt x="9437750" y="7620"/>
                </a:lnTo>
                <a:lnTo>
                  <a:pt x="9603771" y="7620"/>
                </a:lnTo>
                <a:lnTo>
                  <a:pt x="9603771" y="364222"/>
                </a:lnTo>
                <a:cubicBezTo>
                  <a:pt x="9603421" y="370701"/>
                  <a:pt x="9602977" y="377179"/>
                  <a:pt x="9602438" y="383658"/>
                </a:cubicBezTo>
                <a:cubicBezTo>
                  <a:pt x="9601898" y="390136"/>
                  <a:pt x="9601073" y="396615"/>
                  <a:pt x="9599962" y="403094"/>
                </a:cubicBezTo>
                <a:cubicBezTo>
                  <a:pt x="9599264" y="415031"/>
                  <a:pt x="9594378" y="432485"/>
                  <a:pt x="9585302" y="455458"/>
                </a:cubicBezTo>
                <a:cubicBezTo>
                  <a:pt x="9576227" y="478430"/>
                  <a:pt x="9558013" y="499307"/>
                  <a:pt x="9530661" y="518089"/>
                </a:cubicBezTo>
                <a:cubicBezTo>
                  <a:pt x="9510956" y="529844"/>
                  <a:pt x="9490964" y="537744"/>
                  <a:pt x="9470685" y="541790"/>
                </a:cubicBezTo>
                <a:cubicBezTo>
                  <a:pt x="9450405" y="545835"/>
                  <a:pt x="9429265" y="548595"/>
                  <a:pt x="9407262" y="550070"/>
                </a:cubicBezTo>
                <a:cubicBezTo>
                  <a:pt x="9381761" y="550499"/>
                  <a:pt x="9356354" y="550974"/>
                  <a:pt x="9331043" y="551498"/>
                </a:cubicBezTo>
                <a:cubicBezTo>
                  <a:pt x="9305731" y="552021"/>
                  <a:pt x="9280324" y="552307"/>
                  <a:pt x="9254823" y="552355"/>
                </a:cubicBezTo>
                <a:cubicBezTo>
                  <a:pt x="9225478" y="552323"/>
                  <a:pt x="9196134" y="551815"/>
                  <a:pt x="9166789" y="550832"/>
                </a:cubicBezTo>
                <a:cubicBezTo>
                  <a:pt x="9137444" y="549848"/>
                  <a:pt x="9108100" y="548579"/>
                  <a:pt x="9078755" y="547024"/>
                </a:cubicBezTo>
                <a:cubicBezTo>
                  <a:pt x="9073389" y="546263"/>
                  <a:pt x="9067929" y="545501"/>
                  <a:pt x="9062375" y="544740"/>
                </a:cubicBezTo>
                <a:cubicBezTo>
                  <a:pt x="9056821" y="543979"/>
                  <a:pt x="9051363" y="543217"/>
                  <a:pt x="9046000" y="542456"/>
                </a:cubicBezTo>
                <a:cubicBezTo>
                  <a:pt x="9022900" y="538569"/>
                  <a:pt x="9001513" y="531494"/>
                  <a:pt x="8981839" y="521230"/>
                </a:cubicBezTo>
                <a:cubicBezTo>
                  <a:pt x="8962166" y="510967"/>
                  <a:pt x="8945729" y="495706"/>
                  <a:pt x="8932529" y="475448"/>
                </a:cubicBezTo>
                <a:cubicBezTo>
                  <a:pt x="8922961" y="459569"/>
                  <a:pt x="8916393" y="443544"/>
                  <a:pt x="8912823" y="427373"/>
                </a:cubicBezTo>
                <a:cubicBezTo>
                  <a:pt x="8909253" y="411202"/>
                  <a:pt x="8906683" y="394217"/>
                  <a:pt x="8905112" y="376417"/>
                </a:cubicBezTo>
                <a:close/>
                <a:moveTo>
                  <a:pt x="7987664" y="7620"/>
                </a:moveTo>
                <a:lnTo>
                  <a:pt x="8251244" y="7620"/>
                </a:lnTo>
                <a:cubicBezTo>
                  <a:pt x="8280619" y="43347"/>
                  <a:pt x="8309899" y="79044"/>
                  <a:pt x="8339084" y="114712"/>
                </a:cubicBezTo>
                <a:cubicBezTo>
                  <a:pt x="8368268" y="150380"/>
                  <a:pt x="8397167" y="186292"/>
                  <a:pt x="8425779" y="222448"/>
                </a:cubicBezTo>
                <a:cubicBezTo>
                  <a:pt x="8451677" y="255251"/>
                  <a:pt x="8477431" y="288341"/>
                  <a:pt x="8503043" y="321716"/>
                </a:cubicBezTo>
                <a:cubicBezTo>
                  <a:pt x="8528655" y="355092"/>
                  <a:pt x="8554220" y="388562"/>
                  <a:pt x="8579737" y="422128"/>
                </a:cubicBezTo>
                <a:lnTo>
                  <a:pt x="8576691" y="175195"/>
                </a:lnTo>
                <a:lnTo>
                  <a:pt x="8576691" y="7620"/>
                </a:lnTo>
                <a:lnTo>
                  <a:pt x="8732043" y="7620"/>
                </a:lnTo>
                <a:lnTo>
                  <a:pt x="8732043" y="545497"/>
                </a:lnTo>
                <a:lnTo>
                  <a:pt x="8467698" y="545497"/>
                </a:lnTo>
                <a:cubicBezTo>
                  <a:pt x="8436037" y="507103"/>
                  <a:pt x="8404470" y="468548"/>
                  <a:pt x="8372999" y="429832"/>
                </a:cubicBezTo>
                <a:cubicBezTo>
                  <a:pt x="8341529" y="391117"/>
                  <a:pt x="8310343" y="351966"/>
                  <a:pt x="8279444" y="312380"/>
                </a:cubicBezTo>
                <a:cubicBezTo>
                  <a:pt x="8256579" y="282990"/>
                  <a:pt x="8233905" y="253362"/>
                  <a:pt x="8211421" y="223495"/>
                </a:cubicBezTo>
                <a:cubicBezTo>
                  <a:pt x="8188938" y="193629"/>
                  <a:pt x="8166644" y="163810"/>
                  <a:pt x="8144542" y="134039"/>
                </a:cubicBezTo>
                <a:lnTo>
                  <a:pt x="8144542" y="545497"/>
                </a:lnTo>
                <a:lnTo>
                  <a:pt x="7987664" y="545497"/>
                </a:lnTo>
                <a:close/>
                <a:moveTo>
                  <a:pt x="6287976" y="7620"/>
                </a:moveTo>
                <a:lnTo>
                  <a:pt x="6467808" y="7620"/>
                </a:lnTo>
                <a:lnTo>
                  <a:pt x="6687264" y="421366"/>
                </a:lnTo>
                <a:lnTo>
                  <a:pt x="6912816" y="7620"/>
                </a:lnTo>
                <a:lnTo>
                  <a:pt x="7097220" y="7620"/>
                </a:lnTo>
                <a:lnTo>
                  <a:pt x="6793944" y="545497"/>
                </a:lnTo>
                <a:lnTo>
                  <a:pt x="6575250" y="545497"/>
                </a:lnTo>
                <a:close/>
                <a:moveTo>
                  <a:pt x="4363926" y="7620"/>
                </a:moveTo>
                <a:lnTo>
                  <a:pt x="4543758" y="7620"/>
                </a:lnTo>
                <a:lnTo>
                  <a:pt x="4763214" y="421366"/>
                </a:lnTo>
                <a:lnTo>
                  <a:pt x="4988766" y="7620"/>
                </a:lnTo>
                <a:lnTo>
                  <a:pt x="5173170" y="7620"/>
                </a:lnTo>
                <a:lnTo>
                  <a:pt x="4869894" y="545497"/>
                </a:lnTo>
                <a:lnTo>
                  <a:pt x="4651200" y="545497"/>
                </a:lnTo>
                <a:close/>
                <a:moveTo>
                  <a:pt x="4073652" y="7620"/>
                </a:moveTo>
                <a:lnTo>
                  <a:pt x="4244246" y="7620"/>
                </a:lnTo>
                <a:lnTo>
                  <a:pt x="4244246" y="545497"/>
                </a:lnTo>
                <a:lnTo>
                  <a:pt x="4073652" y="545497"/>
                </a:lnTo>
                <a:close/>
                <a:moveTo>
                  <a:pt x="2706196" y="7620"/>
                </a:moveTo>
                <a:lnTo>
                  <a:pt x="2920317" y="7620"/>
                </a:lnTo>
                <a:lnTo>
                  <a:pt x="3223594" y="545497"/>
                </a:lnTo>
                <a:lnTo>
                  <a:pt x="3036903" y="545497"/>
                </a:lnTo>
                <a:lnTo>
                  <a:pt x="2986612" y="449484"/>
                </a:lnTo>
                <a:lnTo>
                  <a:pt x="2639902" y="449484"/>
                </a:lnTo>
                <a:lnTo>
                  <a:pt x="2588848" y="545497"/>
                </a:lnTo>
                <a:lnTo>
                  <a:pt x="2407491" y="545497"/>
                </a:lnTo>
                <a:close/>
                <a:moveTo>
                  <a:pt x="1372296" y="6036"/>
                </a:moveTo>
                <a:cubicBezTo>
                  <a:pt x="1385626" y="6115"/>
                  <a:pt x="1398718" y="6801"/>
                  <a:pt x="1411570" y="8093"/>
                </a:cubicBezTo>
                <a:cubicBezTo>
                  <a:pt x="1437275" y="10679"/>
                  <a:pt x="1460884" y="20165"/>
                  <a:pt x="1482398" y="36554"/>
                </a:cubicBezTo>
                <a:cubicBezTo>
                  <a:pt x="1489648" y="42486"/>
                  <a:pt x="1495519" y="48324"/>
                  <a:pt x="1500009" y="54067"/>
                </a:cubicBezTo>
                <a:cubicBezTo>
                  <a:pt x="1504499" y="59809"/>
                  <a:pt x="1507513" y="64124"/>
                  <a:pt x="1509052" y="67011"/>
                </a:cubicBezTo>
                <a:cubicBezTo>
                  <a:pt x="1516520" y="80661"/>
                  <a:pt x="1521815" y="95245"/>
                  <a:pt x="1524937" y="110762"/>
                </a:cubicBezTo>
                <a:cubicBezTo>
                  <a:pt x="1528059" y="126279"/>
                  <a:pt x="1529912" y="140020"/>
                  <a:pt x="1530495" y="151985"/>
                </a:cubicBezTo>
                <a:cubicBezTo>
                  <a:pt x="1531078" y="163950"/>
                  <a:pt x="1531294" y="171429"/>
                  <a:pt x="1531144" y="174421"/>
                </a:cubicBezTo>
                <a:cubicBezTo>
                  <a:pt x="1531210" y="176581"/>
                  <a:pt x="1531078" y="182595"/>
                  <a:pt x="1530749" y="192464"/>
                </a:cubicBezTo>
                <a:cubicBezTo>
                  <a:pt x="1530419" y="202332"/>
                  <a:pt x="1529497" y="213767"/>
                  <a:pt x="1527983" y="226769"/>
                </a:cubicBezTo>
                <a:cubicBezTo>
                  <a:pt x="1526468" y="239772"/>
                  <a:pt x="1523966" y="252054"/>
                  <a:pt x="1520476" y="263616"/>
                </a:cubicBezTo>
                <a:cubicBezTo>
                  <a:pt x="1519698" y="265729"/>
                  <a:pt x="1518207" y="269127"/>
                  <a:pt x="1516001" y="273813"/>
                </a:cubicBezTo>
                <a:cubicBezTo>
                  <a:pt x="1513796" y="278498"/>
                  <a:pt x="1510972" y="283231"/>
                  <a:pt x="1507529" y="288012"/>
                </a:cubicBezTo>
                <a:cubicBezTo>
                  <a:pt x="1493789" y="306149"/>
                  <a:pt x="1475956" y="318855"/>
                  <a:pt x="1454030" y="326129"/>
                </a:cubicBezTo>
                <a:cubicBezTo>
                  <a:pt x="1432103" y="333403"/>
                  <a:pt x="1410843" y="338485"/>
                  <a:pt x="1390249" y="341376"/>
                </a:cubicBezTo>
                <a:cubicBezTo>
                  <a:pt x="1412683" y="340709"/>
                  <a:pt x="1433880" y="342233"/>
                  <a:pt x="1453839" y="345946"/>
                </a:cubicBezTo>
                <a:cubicBezTo>
                  <a:pt x="1473799" y="349660"/>
                  <a:pt x="1490426" y="359561"/>
                  <a:pt x="1503721" y="375651"/>
                </a:cubicBezTo>
                <a:cubicBezTo>
                  <a:pt x="1512845" y="387393"/>
                  <a:pt x="1518398" y="399516"/>
                  <a:pt x="1520382" y="412019"/>
                </a:cubicBezTo>
                <a:cubicBezTo>
                  <a:pt x="1522365" y="424523"/>
                  <a:pt x="1523158" y="437788"/>
                  <a:pt x="1522762" y="451815"/>
                </a:cubicBezTo>
                <a:lnTo>
                  <a:pt x="1522762" y="545497"/>
                </a:lnTo>
                <a:lnTo>
                  <a:pt x="1355979" y="545497"/>
                </a:lnTo>
                <a:lnTo>
                  <a:pt x="1355979" y="473141"/>
                </a:lnTo>
                <a:cubicBezTo>
                  <a:pt x="1356122" y="465889"/>
                  <a:pt x="1355645" y="458686"/>
                  <a:pt x="1354549" y="451529"/>
                </a:cubicBezTo>
                <a:cubicBezTo>
                  <a:pt x="1353454" y="444373"/>
                  <a:pt x="1350881" y="437360"/>
                  <a:pt x="1346832" y="430489"/>
                </a:cubicBezTo>
                <a:cubicBezTo>
                  <a:pt x="1340607" y="422047"/>
                  <a:pt x="1332858" y="416462"/>
                  <a:pt x="1323584" y="413733"/>
                </a:cubicBezTo>
                <a:cubicBezTo>
                  <a:pt x="1314311" y="411004"/>
                  <a:pt x="1304275" y="409226"/>
                  <a:pt x="1293477" y="408401"/>
                </a:cubicBezTo>
                <a:lnTo>
                  <a:pt x="1011460" y="408401"/>
                </a:lnTo>
                <a:lnTo>
                  <a:pt x="1011460" y="545497"/>
                </a:lnTo>
                <a:lnTo>
                  <a:pt x="843153" y="545497"/>
                </a:lnTo>
                <a:lnTo>
                  <a:pt x="843153" y="7620"/>
                </a:lnTo>
                <a:lnTo>
                  <a:pt x="1331588" y="7620"/>
                </a:lnTo>
                <a:cubicBezTo>
                  <a:pt x="1345396" y="6485"/>
                  <a:pt x="1358966" y="5957"/>
                  <a:pt x="1372296" y="6036"/>
                </a:cubicBezTo>
                <a:close/>
                <a:moveTo>
                  <a:pt x="10093782" y="762"/>
                </a:moveTo>
                <a:cubicBezTo>
                  <a:pt x="10126176" y="857"/>
                  <a:pt x="10158570" y="1618"/>
                  <a:pt x="10190963" y="3046"/>
                </a:cubicBezTo>
                <a:cubicBezTo>
                  <a:pt x="10223356" y="4474"/>
                  <a:pt x="10255749" y="5997"/>
                  <a:pt x="10288138" y="7615"/>
                </a:cubicBezTo>
                <a:lnTo>
                  <a:pt x="10317840" y="12183"/>
                </a:lnTo>
                <a:cubicBezTo>
                  <a:pt x="10324266" y="12643"/>
                  <a:pt x="10335023" y="15340"/>
                  <a:pt x="10350111" y="20273"/>
                </a:cubicBezTo>
                <a:cubicBezTo>
                  <a:pt x="10365200" y="25206"/>
                  <a:pt x="10380336" y="34184"/>
                  <a:pt x="10395520" y="47207"/>
                </a:cubicBezTo>
                <a:cubicBezTo>
                  <a:pt x="10413433" y="64639"/>
                  <a:pt x="10424253" y="84600"/>
                  <a:pt x="10427982" y="107091"/>
                </a:cubicBezTo>
                <a:cubicBezTo>
                  <a:pt x="10431711" y="129581"/>
                  <a:pt x="10432821" y="152801"/>
                  <a:pt x="10431315" y="176748"/>
                </a:cubicBezTo>
                <a:lnTo>
                  <a:pt x="10268328" y="175985"/>
                </a:lnTo>
                <a:cubicBezTo>
                  <a:pt x="10264168" y="156120"/>
                  <a:pt x="10258197" y="143025"/>
                  <a:pt x="10250416" y="136700"/>
                </a:cubicBezTo>
                <a:cubicBezTo>
                  <a:pt x="10242635" y="130375"/>
                  <a:pt x="10228280" y="126434"/>
                  <a:pt x="10207351" y="124876"/>
                </a:cubicBezTo>
                <a:cubicBezTo>
                  <a:pt x="10187502" y="123716"/>
                  <a:pt x="10167557" y="122794"/>
                  <a:pt x="10147518" y="122111"/>
                </a:cubicBezTo>
                <a:cubicBezTo>
                  <a:pt x="10127478" y="121428"/>
                  <a:pt x="10107533" y="121078"/>
                  <a:pt x="10087684" y="121063"/>
                </a:cubicBezTo>
                <a:cubicBezTo>
                  <a:pt x="10072091" y="121110"/>
                  <a:pt x="10056592" y="121396"/>
                  <a:pt x="10041190" y="121920"/>
                </a:cubicBezTo>
                <a:cubicBezTo>
                  <a:pt x="10025787" y="122445"/>
                  <a:pt x="10010288" y="122921"/>
                  <a:pt x="9994695" y="123350"/>
                </a:cubicBezTo>
                <a:cubicBezTo>
                  <a:pt x="9984309" y="123398"/>
                  <a:pt x="9974591" y="124447"/>
                  <a:pt x="9965541" y="126497"/>
                </a:cubicBezTo>
                <a:cubicBezTo>
                  <a:pt x="9956489" y="128547"/>
                  <a:pt x="9948677" y="133601"/>
                  <a:pt x="9942103" y="141658"/>
                </a:cubicBezTo>
                <a:cubicBezTo>
                  <a:pt x="9940721" y="143295"/>
                  <a:pt x="9938911" y="146315"/>
                  <a:pt x="9936671" y="150717"/>
                </a:cubicBezTo>
                <a:cubicBezTo>
                  <a:pt x="9934432" y="155119"/>
                  <a:pt x="9933194" y="160236"/>
                  <a:pt x="9932955" y="166069"/>
                </a:cubicBezTo>
                <a:cubicBezTo>
                  <a:pt x="9933146" y="171869"/>
                  <a:pt x="9934289" y="176860"/>
                  <a:pt x="9936385" y="181039"/>
                </a:cubicBezTo>
                <a:cubicBezTo>
                  <a:pt x="9938482" y="185219"/>
                  <a:pt x="9940388" y="188111"/>
                  <a:pt x="9942103" y="189716"/>
                </a:cubicBezTo>
                <a:cubicBezTo>
                  <a:pt x="9949375" y="198489"/>
                  <a:pt x="9957505" y="204019"/>
                  <a:pt x="9966493" y="206307"/>
                </a:cubicBezTo>
                <a:cubicBezTo>
                  <a:pt x="9975481" y="208596"/>
                  <a:pt x="9985135" y="209930"/>
                  <a:pt x="9995457" y="210310"/>
                </a:cubicBezTo>
                <a:lnTo>
                  <a:pt x="10318602" y="221732"/>
                </a:lnTo>
                <a:cubicBezTo>
                  <a:pt x="10340069" y="223889"/>
                  <a:pt x="10356537" y="226808"/>
                  <a:pt x="10368009" y="230489"/>
                </a:cubicBezTo>
                <a:cubicBezTo>
                  <a:pt x="10379479" y="234169"/>
                  <a:pt x="10389666" y="239372"/>
                  <a:pt x="10398567" y="246098"/>
                </a:cubicBezTo>
                <a:cubicBezTo>
                  <a:pt x="10412719" y="255408"/>
                  <a:pt x="10424777" y="270291"/>
                  <a:pt x="10434741" y="290747"/>
                </a:cubicBezTo>
                <a:cubicBezTo>
                  <a:pt x="10444706" y="311202"/>
                  <a:pt x="10449909" y="340760"/>
                  <a:pt x="10450353" y="379422"/>
                </a:cubicBezTo>
                <a:cubicBezTo>
                  <a:pt x="10450258" y="409368"/>
                  <a:pt x="10447783" y="432968"/>
                  <a:pt x="10442928" y="450220"/>
                </a:cubicBezTo>
                <a:cubicBezTo>
                  <a:pt x="10438073" y="467472"/>
                  <a:pt x="10431410" y="481721"/>
                  <a:pt x="10422937" y="492965"/>
                </a:cubicBezTo>
                <a:cubicBezTo>
                  <a:pt x="10419589" y="497486"/>
                  <a:pt x="10416195" y="501579"/>
                  <a:pt x="10412751" y="505243"/>
                </a:cubicBezTo>
                <a:cubicBezTo>
                  <a:pt x="10409308" y="508907"/>
                  <a:pt x="10405342" y="512428"/>
                  <a:pt x="10400851" y="515807"/>
                </a:cubicBezTo>
                <a:cubicBezTo>
                  <a:pt x="10388143" y="524674"/>
                  <a:pt x="10373959" y="531114"/>
                  <a:pt x="10358298" y="535127"/>
                </a:cubicBezTo>
                <a:cubicBezTo>
                  <a:pt x="10342639" y="539141"/>
                  <a:pt x="10326360" y="542345"/>
                  <a:pt x="10309463" y="544740"/>
                </a:cubicBezTo>
                <a:cubicBezTo>
                  <a:pt x="10276350" y="546691"/>
                  <a:pt x="10243328" y="548309"/>
                  <a:pt x="10210397" y="549594"/>
                </a:cubicBezTo>
                <a:cubicBezTo>
                  <a:pt x="10177466" y="550879"/>
                  <a:pt x="10144438" y="551545"/>
                  <a:pt x="10111313" y="551593"/>
                </a:cubicBezTo>
                <a:cubicBezTo>
                  <a:pt x="10075504" y="551482"/>
                  <a:pt x="10039650" y="550561"/>
                  <a:pt x="10003750" y="548832"/>
                </a:cubicBezTo>
                <a:cubicBezTo>
                  <a:pt x="9967850" y="547103"/>
                  <a:pt x="9931812" y="545232"/>
                  <a:pt x="9895637" y="543217"/>
                </a:cubicBezTo>
                <a:cubicBezTo>
                  <a:pt x="9877360" y="540981"/>
                  <a:pt x="9859082" y="537078"/>
                  <a:pt x="9840804" y="531511"/>
                </a:cubicBezTo>
                <a:cubicBezTo>
                  <a:pt x="9822527" y="525943"/>
                  <a:pt x="9806534" y="516140"/>
                  <a:pt x="9792826" y="502102"/>
                </a:cubicBezTo>
                <a:cubicBezTo>
                  <a:pt x="9778260" y="484748"/>
                  <a:pt x="9769503" y="463483"/>
                  <a:pt x="9766552" y="438305"/>
                </a:cubicBezTo>
                <a:cubicBezTo>
                  <a:pt x="9763601" y="413128"/>
                  <a:pt x="9762458" y="389940"/>
                  <a:pt x="9763124" y="368743"/>
                </a:cubicBezTo>
                <a:lnTo>
                  <a:pt x="9931431" y="369506"/>
                </a:lnTo>
                <a:cubicBezTo>
                  <a:pt x="9931352" y="375577"/>
                  <a:pt x="9931511" y="381170"/>
                  <a:pt x="9931908" y="386287"/>
                </a:cubicBezTo>
                <a:cubicBezTo>
                  <a:pt x="9932304" y="391404"/>
                  <a:pt x="9933417" y="396235"/>
                  <a:pt x="9935242" y="400780"/>
                </a:cubicBezTo>
                <a:cubicBezTo>
                  <a:pt x="9938100" y="409409"/>
                  <a:pt x="9944008" y="415797"/>
                  <a:pt x="9952964" y="419945"/>
                </a:cubicBezTo>
                <a:cubicBezTo>
                  <a:pt x="9961920" y="424092"/>
                  <a:pt x="9975068" y="426857"/>
                  <a:pt x="9992409" y="428240"/>
                </a:cubicBezTo>
                <a:cubicBezTo>
                  <a:pt x="10009525" y="429019"/>
                  <a:pt x="10026549" y="429750"/>
                  <a:pt x="10043477" y="430433"/>
                </a:cubicBezTo>
                <a:cubicBezTo>
                  <a:pt x="10060403" y="431116"/>
                  <a:pt x="10077427" y="431657"/>
                  <a:pt x="10094543" y="432054"/>
                </a:cubicBezTo>
                <a:cubicBezTo>
                  <a:pt x="10112821" y="432371"/>
                  <a:pt x="10131146" y="432307"/>
                  <a:pt x="10149519" y="431863"/>
                </a:cubicBezTo>
                <a:cubicBezTo>
                  <a:pt x="10167891" y="431418"/>
                  <a:pt x="10186406" y="430973"/>
                  <a:pt x="10205064" y="430528"/>
                </a:cubicBezTo>
                <a:cubicBezTo>
                  <a:pt x="10208256" y="430767"/>
                  <a:pt x="10214450" y="430862"/>
                  <a:pt x="10223643" y="430814"/>
                </a:cubicBezTo>
                <a:cubicBezTo>
                  <a:pt x="10232838" y="430766"/>
                  <a:pt x="10241889" y="429145"/>
                  <a:pt x="10250796" y="425952"/>
                </a:cubicBezTo>
                <a:cubicBezTo>
                  <a:pt x="10259435" y="422710"/>
                  <a:pt x="10266740" y="417370"/>
                  <a:pt x="10272709" y="409933"/>
                </a:cubicBezTo>
                <a:cubicBezTo>
                  <a:pt x="10278680" y="402496"/>
                  <a:pt x="10281792" y="394106"/>
                  <a:pt x="10282047" y="384761"/>
                </a:cubicBezTo>
                <a:cubicBezTo>
                  <a:pt x="10282157" y="382394"/>
                  <a:pt x="10281745" y="379120"/>
                  <a:pt x="10280809" y="374941"/>
                </a:cubicBezTo>
                <a:cubicBezTo>
                  <a:pt x="10279871" y="370761"/>
                  <a:pt x="10277745" y="366153"/>
                  <a:pt x="10274425" y="361115"/>
                </a:cubicBezTo>
                <a:cubicBezTo>
                  <a:pt x="10268312" y="352486"/>
                  <a:pt x="10260151" y="347052"/>
                  <a:pt x="10249940" y="344811"/>
                </a:cubicBezTo>
                <a:cubicBezTo>
                  <a:pt x="10239730" y="342570"/>
                  <a:pt x="10225279" y="340378"/>
                  <a:pt x="10206589" y="338233"/>
                </a:cubicBezTo>
                <a:cubicBezTo>
                  <a:pt x="10166939" y="337566"/>
                  <a:pt x="10127335" y="336805"/>
                  <a:pt x="10087780" y="335948"/>
                </a:cubicBezTo>
                <a:cubicBezTo>
                  <a:pt x="10048224" y="335092"/>
                  <a:pt x="10008811" y="333569"/>
                  <a:pt x="9969542" y="331380"/>
                </a:cubicBezTo>
                <a:cubicBezTo>
                  <a:pt x="9956966" y="330587"/>
                  <a:pt x="9944391" y="329698"/>
                  <a:pt x="9931821" y="328715"/>
                </a:cubicBezTo>
                <a:cubicBezTo>
                  <a:pt x="9919249" y="327731"/>
                  <a:pt x="9906680" y="326843"/>
                  <a:pt x="9894115" y="326049"/>
                </a:cubicBezTo>
                <a:cubicBezTo>
                  <a:pt x="9890275" y="325320"/>
                  <a:pt x="9886340" y="324685"/>
                  <a:pt x="9882311" y="324146"/>
                </a:cubicBezTo>
                <a:cubicBezTo>
                  <a:pt x="9878280" y="323606"/>
                  <a:pt x="9874345" y="322972"/>
                  <a:pt x="9870506" y="322242"/>
                </a:cubicBezTo>
                <a:cubicBezTo>
                  <a:pt x="9864381" y="321846"/>
                  <a:pt x="9853973" y="319213"/>
                  <a:pt x="9839281" y="314342"/>
                </a:cubicBezTo>
                <a:cubicBezTo>
                  <a:pt x="9824590" y="309472"/>
                  <a:pt x="9810373" y="300176"/>
                  <a:pt x="9796634" y="286455"/>
                </a:cubicBezTo>
                <a:cubicBezTo>
                  <a:pt x="9787970" y="277477"/>
                  <a:pt x="9780545" y="264403"/>
                  <a:pt x="9774357" y="247234"/>
                </a:cubicBezTo>
                <a:cubicBezTo>
                  <a:pt x="9768170" y="230064"/>
                  <a:pt x="9764933" y="207840"/>
                  <a:pt x="9764647" y="180562"/>
                </a:cubicBezTo>
                <a:cubicBezTo>
                  <a:pt x="9764563" y="178801"/>
                  <a:pt x="9764732" y="172408"/>
                  <a:pt x="9765155" y="161383"/>
                </a:cubicBezTo>
                <a:cubicBezTo>
                  <a:pt x="9765578" y="150358"/>
                  <a:pt x="9766763" y="137641"/>
                  <a:pt x="9768710" y="123233"/>
                </a:cubicBezTo>
                <a:cubicBezTo>
                  <a:pt x="9770655" y="108825"/>
                  <a:pt x="9773871" y="95665"/>
                  <a:pt x="9778356" y="83754"/>
                </a:cubicBezTo>
                <a:cubicBezTo>
                  <a:pt x="9783813" y="70810"/>
                  <a:pt x="9791176" y="59389"/>
                  <a:pt x="9800441" y="49491"/>
                </a:cubicBezTo>
                <a:cubicBezTo>
                  <a:pt x="9816180" y="33328"/>
                  <a:pt x="9834014" y="22446"/>
                  <a:pt x="9853942" y="16847"/>
                </a:cubicBezTo>
                <a:cubicBezTo>
                  <a:pt x="9873869" y="11247"/>
                  <a:pt x="9895130" y="7408"/>
                  <a:pt x="9917724" y="5330"/>
                </a:cubicBezTo>
                <a:cubicBezTo>
                  <a:pt x="9947063" y="4141"/>
                  <a:pt x="9976404" y="3094"/>
                  <a:pt x="10005749" y="2190"/>
                </a:cubicBezTo>
                <a:cubicBezTo>
                  <a:pt x="10035092" y="1285"/>
                  <a:pt x="10064437" y="809"/>
                  <a:pt x="10093782" y="762"/>
                </a:cubicBezTo>
                <a:close/>
                <a:moveTo>
                  <a:pt x="348186" y="0"/>
                </a:moveTo>
                <a:cubicBezTo>
                  <a:pt x="379817" y="79"/>
                  <a:pt x="411448" y="682"/>
                  <a:pt x="443079" y="1808"/>
                </a:cubicBezTo>
                <a:cubicBezTo>
                  <a:pt x="474709" y="2935"/>
                  <a:pt x="506339" y="4109"/>
                  <a:pt x="537967" y="5330"/>
                </a:cubicBezTo>
                <a:cubicBezTo>
                  <a:pt x="557165" y="7916"/>
                  <a:pt x="575887" y="11882"/>
                  <a:pt x="594132" y="17228"/>
                </a:cubicBezTo>
                <a:cubicBezTo>
                  <a:pt x="612378" y="22574"/>
                  <a:pt x="629195" y="32061"/>
                  <a:pt x="644585" y="45687"/>
                </a:cubicBezTo>
                <a:cubicBezTo>
                  <a:pt x="663942" y="65294"/>
                  <a:pt x="675873" y="89285"/>
                  <a:pt x="680379" y="117660"/>
                </a:cubicBezTo>
                <a:cubicBezTo>
                  <a:pt x="684884" y="146034"/>
                  <a:pt x="686915" y="173084"/>
                  <a:pt x="686471" y="198809"/>
                </a:cubicBezTo>
                <a:lnTo>
                  <a:pt x="525778" y="198047"/>
                </a:lnTo>
                <a:cubicBezTo>
                  <a:pt x="526016" y="190154"/>
                  <a:pt x="525540" y="182881"/>
                  <a:pt x="524349" y="176227"/>
                </a:cubicBezTo>
                <a:cubicBezTo>
                  <a:pt x="523158" y="169573"/>
                  <a:pt x="519823" y="162872"/>
                  <a:pt x="514345" y="156123"/>
                </a:cubicBezTo>
                <a:cubicBezTo>
                  <a:pt x="507740" y="148436"/>
                  <a:pt x="499609" y="143418"/>
                  <a:pt x="489955" y="141068"/>
                </a:cubicBezTo>
                <a:cubicBezTo>
                  <a:pt x="480300" y="138718"/>
                  <a:pt x="469884" y="137130"/>
                  <a:pt x="458705" y="136304"/>
                </a:cubicBezTo>
                <a:cubicBezTo>
                  <a:pt x="443064" y="135510"/>
                  <a:pt x="427280" y="134811"/>
                  <a:pt x="411353" y="134208"/>
                </a:cubicBezTo>
                <a:cubicBezTo>
                  <a:pt x="395426" y="133604"/>
                  <a:pt x="379452" y="133286"/>
                  <a:pt x="363430" y="133254"/>
                </a:cubicBezTo>
                <a:cubicBezTo>
                  <a:pt x="346709" y="133254"/>
                  <a:pt x="330036" y="133445"/>
                  <a:pt x="313411" y="133826"/>
                </a:cubicBezTo>
                <a:cubicBezTo>
                  <a:pt x="296785" y="134208"/>
                  <a:pt x="279922" y="134779"/>
                  <a:pt x="262820" y="135542"/>
                </a:cubicBezTo>
                <a:cubicBezTo>
                  <a:pt x="258596" y="135557"/>
                  <a:pt x="254277" y="135716"/>
                  <a:pt x="249862" y="136018"/>
                </a:cubicBezTo>
                <a:cubicBezTo>
                  <a:pt x="245448" y="136320"/>
                  <a:pt x="241129" y="136669"/>
                  <a:pt x="236905" y="137066"/>
                </a:cubicBezTo>
                <a:cubicBezTo>
                  <a:pt x="228997" y="137114"/>
                  <a:pt x="218136" y="140068"/>
                  <a:pt x="204321" y="145927"/>
                </a:cubicBezTo>
                <a:cubicBezTo>
                  <a:pt x="190506" y="151787"/>
                  <a:pt x="180026" y="164841"/>
                  <a:pt x="172880" y="185088"/>
                </a:cubicBezTo>
                <a:cubicBezTo>
                  <a:pt x="170626" y="193267"/>
                  <a:pt x="169038" y="204923"/>
                  <a:pt x="168117" y="220057"/>
                </a:cubicBezTo>
                <a:cubicBezTo>
                  <a:pt x="167196" y="235191"/>
                  <a:pt x="166751" y="252754"/>
                  <a:pt x="166783" y="272748"/>
                </a:cubicBezTo>
                <a:lnTo>
                  <a:pt x="166783" y="312385"/>
                </a:lnTo>
                <a:cubicBezTo>
                  <a:pt x="166735" y="327567"/>
                  <a:pt x="167974" y="342367"/>
                  <a:pt x="170499" y="356786"/>
                </a:cubicBezTo>
                <a:cubicBezTo>
                  <a:pt x="173023" y="371206"/>
                  <a:pt x="179407" y="383339"/>
                  <a:pt x="189649" y="393184"/>
                </a:cubicBezTo>
                <a:cubicBezTo>
                  <a:pt x="202844" y="403792"/>
                  <a:pt x="216850" y="410398"/>
                  <a:pt x="231665" y="413003"/>
                </a:cubicBezTo>
                <a:cubicBezTo>
                  <a:pt x="246480" y="415607"/>
                  <a:pt x="256103" y="416877"/>
                  <a:pt x="260533" y="416814"/>
                </a:cubicBezTo>
                <a:lnTo>
                  <a:pt x="457942" y="416814"/>
                </a:lnTo>
                <a:cubicBezTo>
                  <a:pt x="460642" y="416830"/>
                  <a:pt x="468582" y="415655"/>
                  <a:pt x="481761" y="413289"/>
                </a:cubicBezTo>
                <a:cubicBezTo>
                  <a:pt x="494941" y="410923"/>
                  <a:pt x="506310" y="404983"/>
                  <a:pt x="515870" y="395471"/>
                </a:cubicBezTo>
                <a:cubicBezTo>
                  <a:pt x="521348" y="388817"/>
                  <a:pt x="524873" y="380782"/>
                  <a:pt x="526445" y="371365"/>
                </a:cubicBezTo>
                <a:cubicBezTo>
                  <a:pt x="528017" y="361948"/>
                  <a:pt x="529065" y="352197"/>
                  <a:pt x="529590" y="342113"/>
                </a:cubicBezTo>
                <a:lnTo>
                  <a:pt x="693325" y="342113"/>
                </a:lnTo>
                <a:cubicBezTo>
                  <a:pt x="693309" y="350101"/>
                  <a:pt x="693150" y="358136"/>
                  <a:pt x="692849" y="366219"/>
                </a:cubicBezTo>
                <a:cubicBezTo>
                  <a:pt x="692548" y="374302"/>
                  <a:pt x="692199" y="382528"/>
                  <a:pt x="691802" y="390897"/>
                </a:cubicBezTo>
                <a:cubicBezTo>
                  <a:pt x="691675" y="414373"/>
                  <a:pt x="688883" y="436558"/>
                  <a:pt x="683425" y="457454"/>
                </a:cubicBezTo>
                <a:cubicBezTo>
                  <a:pt x="677967" y="478349"/>
                  <a:pt x="666036" y="496530"/>
                  <a:pt x="647631" y="511997"/>
                </a:cubicBezTo>
                <a:cubicBezTo>
                  <a:pt x="632749" y="523752"/>
                  <a:pt x="617011" y="531843"/>
                  <a:pt x="600415" y="536269"/>
                </a:cubicBezTo>
                <a:cubicBezTo>
                  <a:pt x="583819" y="540695"/>
                  <a:pt x="566557" y="544026"/>
                  <a:pt x="548629" y="546263"/>
                </a:cubicBezTo>
                <a:cubicBezTo>
                  <a:pt x="490714" y="550197"/>
                  <a:pt x="432792" y="552228"/>
                  <a:pt x="374863" y="552355"/>
                </a:cubicBezTo>
                <a:cubicBezTo>
                  <a:pt x="311601" y="552228"/>
                  <a:pt x="248338" y="550959"/>
                  <a:pt x="185076" y="548547"/>
                </a:cubicBezTo>
                <a:cubicBezTo>
                  <a:pt x="160000" y="545248"/>
                  <a:pt x="135879" y="540425"/>
                  <a:pt x="112713" y="534080"/>
                </a:cubicBezTo>
                <a:cubicBezTo>
                  <a:pt x="89547" y="527734"/>
                  <a:pt x="69238" y="516819"/>
                  <a:pt x="51786" y="501337"/>
                </a:cubicBezTo>
                <a:cubicBezTo>
                  <a:pt x="35222" y="485473"/>
                  <a:pt x="23989" y="468466"/>
                  <a:pt x="18087" y="450315"/>
                </a:cubicBezTo>
                <a:cubicBezTo>
                  <a:pt x="12185" y="432164"/>
                  <a:pt x="8187" y="412104"/>
                  <a:pt x="6092" y="390135"/>
                </a:cubicBezTo>
                <a:cubicBezTo>
                  <a:pt x="4506" y="371444"/>
                  <a:pt x="3110" y="352610"/>
                  <a:pt x="1904" y="333633"/>
                </a:cubicBezTo>
                <a:cubicBezTo>
                  <a:pt x="698" y="314656"/>
                  <a:pt x="63" y="295631"/>
                  <a:pt x="0" y="276559"/>
                </a:cubicBezTo>
                <a:cubicBezTo>
                  <a:pt x="79" y="256772"/>
                  <a:pt x="682" y="237080"/>
                  <a:pt x="1809" y="217484"/>
                </a:cubicBezTo>
                <a:cubicBezTo>
                  <a:pt x="2935" y="197888"/>
                  <a:pt x="4109" y="178196"/>
                  <a:pt x="5331" y="158409"/>
                </a:cubicBezTo>
                <a:cubicBezTo>
                  <a:pt x="7267" y="140772"/>
                  <a:pt x="10440" y="124805"/>
                  <a:pt x="14850" y="110509"/>
                </a:cubicBezTo>
                <a:cubicBezTo>
                  <a:pt x="19261" y="96214"/>
                  <a:pt x="27004" y="81967"/>
                  <a:pt x="38078" y="67770"/>
                </a:cubicBezTo>
                <a:cubicBezTo>
                  <a:pt x="52223" y="51751"/>
                  <a:pt x="67680" y="39624"/>
                  <a:pt x="84448" y="31389"/>
                </a:cubicBezTo>
                <a:cubicBezTo>
                  <a:pt x="101217" y="23154"/>
                  <a:pt x="116674" y="17457"/>
                  <a:pt x="130819" y="14299"/>
                </a:cubicBezTo>
                <a:cubicBezTo>
                  <a:pt x="144964" y="11140"/>
                  <a:pt x="155175" y="9166"/>
                  <a:pt x="161450" y="8376"/>
                </a:cubicBezTo>
                <a:cubicBezTo>
                  <a:pt x="192334" y="6028"/>
                  <a:pt x="223361" y="4061"/>
                  <a:pt x="254531" y="2475"/>
                </a:cubicBezTo>
                <a:cubicBezTo>
                  <a:pt x="285702" y="888"/>
                  <a:pt x="316920" y="63"/>
                  <a:pt x="348186" y="0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 l="-53000"/>
            </a:stretch>
          </a:blip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88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A1714C0-BA2A-465C-B60E-E8FFF021918B}"/>
              </a:ext>
            </a:extLst>
          </p:cNvPr>
          <p:cNvSpPr/>
          <p:nvPr/>
        </p:nvSpPr>
        <p:spPr>
          <a:xfrm>
            <a:off x="829322" y="2812610"/>
            <a:ext cx="10450353" cy="552355"/>
          </a:xfrm>
          <a:custGeom>
            <a:avLst/>
            <a:gdLst/>
            <a:ahLst/>
            <a:cxnLst/>
            <a:rect l="l" t="t" r="r" b="b"/>
            <a:pathLst>
              <a:path w="10450353" h="552355">
                <a:moveTo>
                  <a:pt x="1012222" y="136303"/>
                </a:moveTo>
                <a:lnTo>
                  <a:pt x="1012222" y="275052"/>
                </a:lnTo>
                <a:lnTo>
                  <a:pt x="1275946" y="275052"/>
                </a:lnTo>
                <a:cubicBezTo>
                  <a:pt x="1291508" y="275131"/>
                  <a:pt x="1304593" y="274591"/>
                  <a:pt x="1315200" y="273431"/>
                </a:cubicBezTo>
                <a:cubicBezTo>
                  <a:pt x="1325808" y="272272"/>
                  <a:pt x="1334319" y="270017"/>
                  <a:pt x="1340734" y="266666"/>
                </a:cubicBezTo>
                <a:cubicBezTo>
                  <a:pt x="1352450" y="258550"/>
                  <a:pt x="1359688" y="247909"/>
                  <a:pt x="1362451" y="234742"/>
                </a:cubicBezTo>
                <a:cubicBezTo>
                  <a:pt x="1365213" y="221576"/>
                  <a:pt x="1366356" y="213412"/>
                  <a:pt x="1365879" y="210252"/>
                </a:cubicBezTo>
                <a:cubicBezTo>
                  <a:pt x="1366181" y="207361"/>
                  <a:pt x="1365578" y="199801"/>
                  <a:pt x="1364070" y="187572"/>
                </a:cubicBezTo>
                <a:cubicBezTo>
                  <a:pt x="1362562" y="175343"/>
                  <a:pt x="1358340" y="164352"/>
                  <a:pt x="1351405" y="154600"/>
                </a:cubicBezTo>
                <a:cubicBezTo>
                  <a:pt x="1344720" y="147263"/>
                  <a:pt x="1335986" y="142498"/>
                  <a:pt x="1325204" y="140306"/>
                </a:cubicBezTo>
                <a:cubicBezTo>
                  <a:pt x="1314422" y="138114"/>
                  <a:pt x="1302830" y="136780"/>
                  <a:pt x="1290428" y="136303"/>
                </a:cubicBezTo>
                <a:close/>
                <a:moveTo>
                  <a:pt x="2815161" y="126428"/>
                </a:moveTo>
                <a:lnTo>
                  <a:pt x="2700099" y="336042"/>
                </a:lnTo>
                <a:lnTo>
                  <a:pt x="2926414" y="336042"/>
                </a:lnTo>
                <a:close/>
                <a:moveTo>
                  <a:pt x="3301365" y="8381"/>
                </a:moveTo>
                <a:lnTo>
                  <a:pt x="3950494" y="8381"/>
                </a:lnTo>
                <a:lnTo>
                  <a:pt x="3950494" y="132493"/>
                </a:lnTo>
                <a:lnTo>
                  <a:pt x="3708177" y="132493"/>
                </a:lnTo>
                <a:lnTo>
                  <a:pt x="3708177" y="545497"/>
                </a:lnTo>
                <a:lnTo>
                  <a:pt x="3539109" y="545497"/>
                </a:lnTo>
                <a:lnTo>
                  <a:pt x="3539109" y="133254"/>
                </a:lnTo>
                <a:lnTo>
                  <a:pt x="3301365" y="133254"/>
                </a:lnTo>
                <a:close/>
                <a:moveTo>
                  <a:pt x="7215377" y="8381"/>
                </a:moveTo>
                <a:lnTo>
                  <a:pt x="7816500" y="8381"/>
                </a:lnTo>
                <a:lnTo>
                  <a:pt x="7816500" y="127159"/>
                </a:lnTo>
                <a:lnTo>
                  <a:pt x="7379112" y="127159"/>
                </a:lnTo>
                <a:lnTo>
                  <a:pt x="7379112" y="216407"/>
                </a:lnTo>
                <a:lnTo>
                  <a:pt x="7792878" y="216407"/>
                </a:lnTo>
                <a:lnTo>
                  <a:pt x="7792878" y="329089"/>
                </a:lnTo>
                <a:lnTo>
                  <a:pt x="7379112" y="329089"/>
                </a:lnTo>
                <a:lnTo>
                  <a:pt x="7379112" y="423672"/>
                </a:lnTo>
                <a:lnTo>
                  <a:pt x="7816500" y="423672"/>
                </a:lnTo>
                <a:lnTo>
                  <a:pt x="7816500" y="545497"/>
                </a:lnTo>
                <a:lnTo>
                  <a:pt x="7215377" y="545497"/>
                </a:lnTo>
                <a:close/>
                <a:moveTo>
                  <a:pt x="5291327" y="8381"/>
                </a:moveTo>
                <a:lnTo>
                  <a:pt x="5892451" y="8381"/>
                </a:lnTo>
                <a:lnTo>
                  <a:pt x="5892451" y="127159"/>
                </a:lnTo>
                <a:lnTo>
                  <a:pt x="5455062" y="127159"/>
                </a:lnTo>
                <a:lnTo>
                  <a:pt x="5455062" y="216407"/>
                </a:lnTo>
                <a:lnTo>
                  <a:pt x="5868828" y="216407"/>
                </a:lnTo>
                <a:lnTo>
                  <a:pt x="5868828" y="329089"/>
                </a:lnTo>
                <a:lnTo>
                  <a:pt x="5455062" y="329089"/>
                </a:lnTo>
                <a:lnTo>
                  <a:pt x="5455062" y="423672"/>
                </a:lnTo>
                <a:lnTo>
                  <a:pt x="5892451" y="423672"/>
                </a:lnTo>
                <a:lnTo>
                  <a:pt x="5892451" y="545497"/>
                </a:lnTo>
                <a:lnTo>
                  <a:pt x="5291327" y="545497"/>
                </a:lnTo>
                <a:close/>
                <a:moveTo>
                  <a:pt x="1690878" y="8381"/>
                </a:moveTo>
                <a:lnTo>
                  <a:pt x="2292001" y="8381"/>
                </a:lnTo>
                <a:lnTo>
                  <a:pt x="2292001" y="127159"/>
                </a:lnTo>
                <a:lnTo>
                  <a:pt x="1854613" y="127159"/>
                </a:lnTo>
                <a:lnTo>
                  <a:pt x="1854613" y="216407"/>
                </a:lnTo>
                <a:lnTo>
                  <a:pt x="2268379" y="216407"/>
                </a:lnTo>
                <a:lnTo>
                  <a:pt x="2268379" y="329089"/>
                </a:lnTo>
                <a:lnTo>
                  <a:pt x="1854613" y="329089"/>
                </a:lnTo>
                <a:lnTo>
                  <a:pt x="1854613" y="423672"/>
                </a:lnTo>
                <a:lnTo>
                  <a:pt x="2292001" y="423672"/>
                </a:lnTo>
                <a:lnTo>
                  <a:pt x="2292001" y="545497"/>
                </a:lnTo>
                <a:lnTo>
                  <a:pt x="1690878" y="545497"/>
                </a:lnTo>
                <a:close/>
                <a:moveTo>
                  <a:pt x="8905112" y="7620"/>
                </a:moveTo>
                <a:lnTo>
                  <a:pt x="9070371" y="7620"/>
                </a:lnTo>
                <a:lnTo>
                  <a:pt x="9070371" y="321540"/>
                </a:lnTo>
                <a:cubicBezTo>
                  <a:pt x="9070482" y="333147"/>
                  <a:pt x="9071403" y="344993"/>
                  <a:pt x="9073134" y="357077"/>
                </a:cubicBezTo>
                <a:cubicBezTo>
                  <a:pt x="9074865" y="369160"/>
                  <a:pt x="9079026" y="380435"/>
                  <a:pt x="9085615" y="390899"/>
                </a:cubicBezTo>
                <a:cubicBezTo>
                  <a:pt x="9094618" y="403490"/>
                  <a:pt x="9108243" y="411652"/>
                  <a:pt x="9126488" y="415384"/>
                </a:cubicBezTo>
                <a:cubicBezTo>
                  <a:pt x="9144733" y="419115"/>
                  <a:pt x="9168456" y="420608"/>
                  <a:pt x="9197658" y="419862"/>
                </a:cubicBezTo>
                <a:lnTo>
                  <a:pt x="9356195" y="419862"/>
                </a:lnTo>
                <a:cubicBezTo>
                  <a:pt x="9373297" y="417686"/>
                  <a:pt x="9386159" y="415177"/>
                  <a:pt x="9394781" y="412335"/>
                </a:cubicBezTo>
                <a:cubicBezTo>
                  <a:pt x="9403404" y="409493"/>
                  <a:pt x="9410359" y="405650"/>
                  <a:pt x="9415646" y="400807"/>
                </a:cubicBezTo>
                <a:cubicBezTo>
                  <a:pt x="9424142" y="392042"/>
                  <a:pt x="9429827" y="381371"/>
                  <a:pt x="9432700" y="368795"/>
                </a:cubicBezTo>
                <a:cubicBezTo>
                  <a:pt x="9435575" y="356219"/>
                  <a:pt x="9437258" y="344024"/>
                  <a:pt x="9437750" y="332210"/>
                </a:cubicBezTo>
                <a:lnTo>
                  <a:pt x="9437750" y="7620"/>
                </a:lnTo>
                <a:lnTo>
                  <a:pt x="9603771" y="7620"/>
                </a:lnTo>
                <a:lnTo>
                  <a:pt x="9603771" y="364222"/>
                </a:lnTo>
                <a:cubicBezTo>
                  <a:pt x="9603421" y="370701"/>
                  <a:pt x="9602977" y="377179"/>
                  <a:pt x="9602438" y="383658"/>
                </a:cubicBezTo>
                <a:cubicBezTo>
                  <a:pt x="9601898" y="390136"/>
                  <a:pt x="9601073" y="396615"/>
                  <a:pt x="9599962" y="403094"/>
                </a:cubicBezTo>
                <a:cubicBezTo>
                  <a:pt x="9599264" y="415031"/>
                  <a:pt x="9594378" y="432485"/>
                  <a:pt x="9585302" y="455458"/>
                </a:cubicBezTo>
                <a:cubicBezTo>
                  <a:pt x="9576227" y="478430"/>
                  <a:pt x="9558013" y="499307"/>
                  <a:pt x="9530661" y="518089"/>
                </a:cubicBezTo>
                <a:cubicBezTo>
                  <a:pt x="9510956" y="529844"/>
                  <a:pt x="9490964" y="537744"/>
                  <a:pt x="9470685" y="541790"/>
                </a:cubicBezTo>
                <a:cubicBezTo>
                  <a:pt x="9450405" y="545835"/>
                  <a:pt x="9429265" y="548595"/>
                  <a:pt x="9407262" y="550070"/>
                </a:cubicBezTo>
                <a:cubicBezTo>
                  <a:pt x="9381761" y="550499"/>
                  <a:pt x="9356354" y="550974"/>
                  <a:pt x="9331043" y="551498"/>
                </a:cubicBezTo>
                <a:cubicBezTo>
                  <a:pt x="9305731" y="552021"/>
                  <a:pt x="9280324" y="552307"/>
                  <a:pt x="9254823" y="552355"/>
                </a:cubicBezTo>
                <a:cubicBezTo>
                  <a:pt x="9225478" y="552323"/>
                  <a:pt x="9196134" y="551815"/>
                  <a:pt x="9166789" y="550832"/>
                </a:cubicBezTo>
                <a:cubicBezTo>
                  <a:pt x="9137444" y="549848"/>
                  <a:pt x="9108100" y="548579"/>
                  <a:pt x="9078755" y="547024"/>
                </a:cubicBezTo>
                <a:cubicBezTo>
                  <a:pt x="9073389" y="546263"/>
                  <a:pt x="9067929" y="545501"/>
                  <a:pt x="9062375" y="544740"/>
                </a:cubicBezTo>
                <a:cubicBezTo>
                  <a:pt x="9056821" y="543979"/>
                  <a:pt x="9051363" y="543217"/>
                  <a:pt x="9046000" y="542456"/>
                </a:cubicBezTo>
                <a:cubicBezTo>
                  <a:pt x="9022900" y="538569"/>
                  <a:pt x="9001513" y="531494"/>
                  <a:pt x="8981839" y="521230"/>
                </a:cubicBezTo>
                <a:cubicBezTo>
                  <a:pt x="8962166" y="510967"/>
                  <a:pt x="8945729" y="495706"/>
                  <a:pt x="8932529" y="475448"/>
                </a:cubicBezTo>
                <a:cubicBezTo>
                  <a:pt x="8922961" y="459569"/>
                  <a:pt x="8916393" y="443544"/>
                  <a:pt x="8912823" y="427373"/>
                </a:cubicBezTo>
                <a:cubicBezTo>
                  <a:pt x="8909253" y="411202"/>
                  <a:pt x="8906683" y="394217"/>
                  <a:pt x="8905112" y="376417"/>
                </a:cubicBezTo>
                <a:close/>
                <a:moveTo>
                  <a:pt x="7987664" y="7620"/>
                </a:moveTo>
                <a:lnTo>
                  <a:pt x="8251244" y="7620"/>
                </a:lnTo>
                <a:cubicBezTo>
                  <a:pt x="8280619" y="43347"/>
                  <a:pt x="8309899" y="79044"/>
                  <a:pt x="8339084" y="114712"/>
                </a:cubicBezTo>
                <a:cubicBezTo>
                  <a:pt x="8368268" y="150380"/>
                  <a:pt x="8397167" y="186292"/>
                  <a:pt x="8425779" y="222448"/>
                </a:cubicBezTo>
                <a:cubicBezTo>
                  <a:pt x="8451677" y="255251"/>
                  <a:pt x="8477431" y="288341"/>
                  <a:pt x="8503043" y="321716"/>
                </a:cubicBezTo>
                <a:cubicBezTo>
                  <a:pt x="8528655" y="355092"/>
                  <a:pt x="8554220" y="388562"/>
                  <a:pt x="8579737" y="422128"/>
                </a:cubicBezTo>
                <a:lnTo>
                  <a:pt x="8576691" y="175195"/>
                </a:lnTo>
                <a:lnTo>
                  <a:pt x="8576691" y="7620"/>
                </a:lnTo>
                <a:lnTo>
                  <a:pt x="8732043" y="7620"/>
                </a:lnTo>
                <a:lnTo>
                  <a:pt x="8732043" y="545497"/>
                </a:lnTo>
                <a:lnTo>
                  <a:pt x="8467698" y="545497"/>
                </a:lnTo>
                <a:cubicBezTo>
                  <a:pt x="8436037" y="507103"/>
                  <a:pt x="8404470" y="468548"/>
                  <a:pt x="8372999" y="429832"/>
                </a:cubicBezTo>
                <a:cubicBezTo>
                  <a:pt x="8341529" y="391117"/>
                  <a:pt x="8310343" y="351966"/>
                  <a:pt x="8279444" y="312380"/>
                </a:cubicBezTo>
                <a:cubicBezTo>
                  <a:pt x="8256579" y="282990"/>
                  <a:pt x="8233905" y="253362"/>
                  <a:pt x="8211421" y="223495"/>
                </a:cubicBezTo>
                <a:cubicBezTo>
                  <a:pt x="8188938" y="193629"/>
                  <a:pt x="8166644" y="163810"/>
                  <a:pt x="8144542" y="134039"/>
                </a:cubicBezTo>
                <a:lnTo>
                  <a:pt x="8144542" y="545497"/>
                </a:lnTo>
                <a:lnTo>
                  <a:pt x="7987664" y="545497"/>
                </a:lnTo>
                <a:close/>
                <a:moveTo>
                  <a:pt x="6287976" y="7620"/>
                </a:moveTo>
                <a:lnTo>
                  <a:pt x="6467808" y="7620"/>
                </a:lnTo>
                <a:lnTo>
                  <a:pt x="6687264" y="421366"/>
                </a:lnTo>
                <a:lnTo>
                  <a:pt x="6912816" y="7620"/>
                </a:lnTo>
                <a:lnTo>
                  <a:pt x="7097220" y="7620"/>
                </a:lnTo>
                <a:lnTo>
                  <a:pt x="6793944" y="545497"/>
                </a:lnTo>
                <a:lnTo>
                  <a:pt x="6575250" y="545497"/>
                </a:lnTo>
                <a:close/>
                <a:moveTo>
                  <a:pt x="4363926" y="7620"/>
                </a:moveTo>
                <a:lnTo>
                  <a:pt x="4543758" y="7620"/>
                </a:lnTo>
                <a:lnTo>
                  <a:pt x="4763214" y="421366"/>
                </a:lnTo>
                <a:lnTo>
                  <a:pt x="4988766" y="7620"/>
                </a:lnTo>
                <a:lnTo>
                  <a:pt x="5173170" y="7620"/>
                </a:lnTo>
                <a:lnTo>
                  <a:pt x="4869894" y="545497"/>
                </a:lnTo>
                <a:lnTo>
                  <a:pt x="4651200" y="545497"/>
                </a:lnTo>
                <a:close/>
                <a:moveTo>
                  <a:pt x="4073652" y="7620"/>
                </a:moveTo>
                <a:lnTo>
                  <a:pt x="4244246" y="7620"/>
                </a:lnTo>
                <a:lnTo>
                  <a:pt x="4244246" y="545497"/>
                </a:lnTo>
                <a:lnTo>
                  <a:pt x="4073652" y="545497"/>
                </a:lnTo>
                <a:close/>
                <a:moveTo>
                  <a:pt x="2706196" y="7620"/>
                </a:moveTo>
                <a:lnTo>
                  <a:pt x="2920317" y="7620"/>
                </a:lnTo>
                <a:lnTo>
                  <a:pt x="3223594" y="545497"/>
                </a:lnTo>
                <a:lnTo>
                  <a:pt x="3036903" y="545497"/>
                </a:lnTo>
                <a:lnTo>
                  <a:pt x="2986612" y="449484"/>
                </a:lnTo>
                <a:lnTo>
                  <a:pt x="2639902" y="449484"/>
                </a:lnTo>
                <a:lnTo>
                  <a:pt x="2588848" y="545497"/>
                </a:lnTo>
                <a:lnTo>
                  <a:pt x="2407491" y="545497"/>
                </a:lnTo>
                <a:close/>
                <a:moveTo>
                  <a:pt x="1372296" y="6036"/>
                </a:moveTo>
                <a:cubicBezTo>
                  <a:pt x="1385626" y="6115"/>
                  <a:pt x="1398718" y="6801"/>
                  <a:pt x="1411570" y="8093"/>
                </a:cubicBezTo>
                <a:cubicBezTo>
                  <a:pt x="1437275" y="10679"/>
                  <a:pt x="1460884" y="20165"/>
                  <a:pt x="1482398" y="36554"/>
                </a:cubicBezTo>
                <a:cubicBezTo>
                  <a:pt x="1489648" y="42486"/>
                  <a:pt x="1495519" y="48324"/>
                  <a:pt x="1500009" y="54067"/>
                </a:cubicBezTo>
                <a:cubicBezTo>
                  <a:pt x="1504499" y="59809"/>
                  <a:pt x="1507513" y="64124"/>
                  <a:pt x="1509052" y="67011"/>
                </a:cubicBezTo>
                <a:cubicBezTo>
                  <a:pt x="1516520" y="80661"/>
                  <a:pt x="1521815" y="95245"/>
                  <a:pt x="1524937" y="110762"/>
                </a:cubicBezTo>
                <a:cubicBezTo>
                  <a:pt x="1528059" y="126279"/>
                  <a:pt x="1529912" y="140020"/>
                  <a:pt x="1530495" y="151985"/>
                </a:cubicBezTo>
                <a:cubicBezTo>
                  <a:pt x="1531078" y="163950"/>
                  <a:pt x="1531294" y="171429"/>
                  <a:pt x="1531144" y="174421"/>
                </a:cubicBezTo>
                <a:cubicBezTo>
                  <a:pt x="1531210" y="176581"/>
                  <a:pt x="1531078" y="182595"/>
                  <a:pt x="1530749" y="192464"/>
                </a:cubicBezTo>
                <a:cubicBezTo>
                  <a:pt x="1530419" y="202332"/>
                  <a:pt x="1529497" y="213767"/>
                  <a:pt x="1527983" y="226769"/>
                </a:cubicBezTo>
                <a:cubicBezTo>
                  <a:pt x="1526468" y="239772"/>
                  <a:pt x="1523966" y="252054"/>
                  <a:pt x="1520476" y="263616"/>
                </a:cubicBezTo>
                <a:cubicBezTo>
                  <a:pt x="1519698" y="265729"/>
                  <a:pt x="1518207" y="269127"/>
                  <a:pt x="1516001" y="273813"/>
                </a:cubicBezTo>
                <a:cubicBezTo>
                  <a:pt x="1513796" y="278498"/>
                  <a:pt x="1510972" y="283231"/>
                  <a:pt x="1507529" y="288012"/>
                </a:cubicBezTo>
                <a:cubicBezTo>
                  <a:pt x="1493789" y="306149"/>
                  <a:pt x="1475956" y="318855"/>
                  <a:pt x="1454030" y="326129"/>
                </a:cubicBezTo>
                <a:cubicBezTo>
                  <a:pt x="1432103" y="333403"/>
                  <a:pt x="1410843" y="338485"/>
                  <a:pt x="1390249" y="341376"/>
                </a:cubicBezTo>
                <a:cubicBezTo>
                  <a:pt x="1412683" y="340709"/>
                  <a:pt x="1433880" y="342233"/>
                  <a:pt x="1453839" y="345946"/>
                </a:cubicBezTo>
                <a:cubicBezTo>
                  <a:pt x="1473799" y="349660"/>
                  <a:pt x="1490426" y="359561"/>
                  <a:pt x="1503721" y="375651"/>
                </a:cubicBezTo>
                <a:cubicBezTo>
                  <a:pt x="1512845" y="387393"/>
                  <a:pt x="1518398" y="399516"/>
                  <a:pt x="1520382" y="412019"/>
                </a:cubicBezTo>
                <a:cubicBezTo>
                  <a:pt x="1522365" y="424523"/>
                  <a:pt x="1523158" y="437788"/>
                  <a:pt x="1522762" y="451815"/>
                </a:cubicBezTo>
                <a:lnTo>
                  <a:pt x="1522762" y="545497"/>
                </a:lnTo>
                <a:lnTo>
                  <a:pt x="1355979" y="545497"/>
                </a:lnTo>
                <a:lnTo>
                  <a:pt x="1355979" y="473141"/>
                </a:lnTo>
                <a:cubicBezTo>
                  <a:pt x="1356122" y="465889"/>
                  <a:pt x="1355645" y="458686"/>
                  <a:pt x="1354549" y="451529"/>
                </a:cubicBezTo>
                <a:cubicBezTo>
                  <a:pt x="1353454" y="444373"/>
                  <a:pt x="1350881" y="437360"/>
                  <a:pt x="1346832" y="430489"/>
                </a:cubicBezTo>
                <a:cubicBezTo>
                  <a:pt x="1340607" y="422047"/>
                  <a:pt x="1332858" y="416462"/>
                  <a:pt x="1323584" y="413733"/>
                </a:cubicBezTo>
                <a:cubicBezTo>
                  <a:pt x="1314311" y="411004"/>
                  <a:pt x="1304275" y="409226"/>
                  <a:pt x="1293477" y="408401"/>
                </a:cubicBezTo>
                <a:lnTo>
                  <a:pt x="1011460" y="408401"/>
                </a:lnTo>
                <a:lnTo>
                  <a:pt x="1011460" y="545497"/>
                </a:lnTo>
                <a:lnTo>
                  <a:pt x="843153" y="545497"/>
                </a:lnTo>
                <a:lnTo>
                  <a:pt x="843153" y="7620"/>
                </a:lnTo>
                <a:lnTo>
                  <a:pt x="1331588" y="7620"/>
                </a:lnTo>
                <a:cubicBezTo>
                  <a:pt x="1345396" y="6485"/>
                  <a:pt x="1358966" y="5957"/>
                  <a:pt x="1372296" y="6036"/>
                </a:cubicBezTo>
                <a:close/>
                <a:moveTo>
                  <a:pt x="10093782" y="762"/>
                </a:moveTo>
                <a:cubicBezTo>
                  <a:pt x="10126176" y="857"/>
                  <a:pt x="10158570" y="1618"/>
                  <a:pt x="10190963" y="3046"/>
                </a:cubicBezTo>
                <a:cubicBezTo>
                  <a:pt x="10223356" y="4474"/>
                  <a:pt x="10255749" y="5997"/>
                  <a:pt x="10288138" y="7615"/>
                </a:cubicBezTo>
                <a:lnTo>
                  <a:pt x="10317840" y="12183"/>
                </a:lnTo>
                <a:cubicBezTo>
                  <a:pt x="10324266" y="12643"/>
                  <a:pt x="10335023" y="15340"/>
                  <a:pt x="10350111" y="20273"/>
                </a:cubicBezTo>
                <a:cubicBezTo>
                  <a:pt x="10365200" y="25206"/>
                  <a:pt x="10380336" y="34184"/>
                  <a:pt x="10395520" y="47207"/>
                </a:cubicBezTo>
                <a:cubicBezTo>
                  <a:pt x="10413433" y="64639"/>
                  <a:pt x="10424253" y="84600"/>
                  <a:pt x="10427982" y="107091"/>
                </a:cubicBezTo>
                <a:cubicBezTo>
                  <a:pt x="10431711" y="129581"/>
                  <a:pt x="10432821" y="152801"/>
                  <a:pt x="10431315" y="176748"/>
                </a:cubicBezTo>
                <a:lnTo>
                  <a:pt x="10268328" y="175985"/>
                </a:lnTo>
                <a:cubicBezTo>
                  <a:pt x="10264168" y="156120"/>
                  <a:pt x="10258197" y="143025"/>
                  <a:pt x="10250416" y="136700"/>
                </a:cubicBezTo>
                <a:cubicBezTo>
                  <a:pt x="10242635" y="130375"/>
                  <a:pt x="10228280" y="126434"/>
                  <a:pt x="10207351" y="124876"/>
                </a:cubicBezTo>
                <a:cubicBezTo>
                  <a:pt x="10187502" y="123716"/>
                  <a:pt x="10167557" y="122794"/>
                  <a:pt x="10147518" y="122111"/>
                </a:cubicBezTo>
                <a:cubicBezTo>
                  <a:pt x="10127478" y="121428"/>
                  <a:pt x="10107533" y="121078"/>
                  <a:pt x="10087684" y="121063"/>
                </a:cubicBezTo>
                <a:cubicBezTo>
                  <a:pt x="10072091" y="121110"/>
                  <a:pt x="10056592" y="121396"/>
                  <a:pt x="10041190" y="121920"/>
                </a:cubicBezTo>
                <a:cubicBezTo>
                  <a:pt x="10025787" y="122445"/>
                  <a:pt x="10010288" y="122921"/>
                  <a:pt x="9994695" y="123350"/>
                </a:cubicBezTo>
                <a:cubicBezTo>
                  <a:pt x="9984309" y="123398"/>
                  <a:pt x="9974591" y="124447"/>
                  <a:pt x="9965541" y="126497"/>
                </a:cubicBezTo>
                <a:cubicBezTo>
                  <a:pt x="9956489" y="128547"/>
                  <a:pt x="9948677" y="133601"/>
                  <a:pt x="9942103" y="141658"/>
                </a:cubicBezTo>
                <a:cubicBezTo>
                  <a:pt x="9940721" y="143295"/>
                  <a:pt x="9938911" y="146315"/>
                  <a:pt x="9936671" y="150717"/>
                </a:cubicBezTo>
                <a:cubicBezTo>
                  <a:pt x="9934432" y="155119"/>
                  <a:pt x="9933194" y="160236"/>
                  <a:pt x="9932955" y="166069"/>
                </a:cubicBezTo>
                <a:cubicBezTo>
                  <a:pt x="9933146" y="171869"/>
                  <a:pt x="9934289" y="176860"/>
                  <a:pt x="9936385" y="181039"/>
                </a:cubicBezTo>
                <a:cubicBezTo>
                  <a:pt x="9938482" y="185219"/>
                  <a:pt x="9940388" y="188111"/>
                  <a:pt x="9942103" y="189716"/>
                </a:cubicBezTo>
                <a:cubicBezTo>
                  <a:pt x="9949375" y="198489"/>
                  <a:pt x="9957505" y="204019"/>
                  <a:pt x="9966493" y="206307"/>
                </a:cubicBezTo>
                <a:cubicBezTo>
                  <a:pt x="9975481" y="208596"/>
                  <a:pt x="9985135" y="209930"/>
                  <a:pt x="9995457" y="210310"/>
                </a:cubicBezTo>
                <a:lnTo>
                  <a:pt x="10318602" y="221732"/>
                </a:lnTo>
                <a:cubicBezTo>
                  <a:pt x="10340069" y="223889"/>
                  <a:pt x="10356537" y="226808"/>
                  <a:pt x="10368009" y="230489"/>
                </a:cubicBezTo>
                <a:cubicBezTo>
                  <a:pt x="10379479" y="234169"/>
                  <a:pt x="10389666" y="239372"/>
                  <a:pt x="10398567" y="246098"/>
                </a:cubicBezTo>
                <a:cubicBezTo>
                  <a:pt x="10412719" y="255408"/>
                  <a:pt x="10424777" y="270291"/>
                  <a:pt x="10434741" y="290747"/>
                </a:cubicBezTo>
                <a:cubicBezTo>
                  <a:pt x="10444706" y="311202"/>
                  <a:pt x="10449909" y="340760"/>
                  <a:pt x="10450353" y="379422"/>
                </a:cubicBezTo>
                <a:cubicBezTo>
                  <a:pt x="10450258" y="409368"/>
                  <a:pt x="10447783" y="432968"/>
                  <a:pt x="10442928" y="450220"/>
                </a:cubicBezTo>
                <a:cubicBezTo>
                  <a:pt x="10438073" y="467472"/>
                  <a:pt x="10431410" y="481721"/>
                  <a:pt x="10422937" y="492965"/>
                </a:cubicBezTo>
                <a:cubicBezTo>
                  <a:pt x="10419589" y="497486"/>
                  <a:pt x="10416195" y="501579"/>
                  <a:pt x="10412751" y="505243"/>
                </a:cubicBezTo>
                <a:cubicBezTo>
                  <a:pt x="10409308" y="508907"/>
                  <a:pt x="10405342" y="512428"/>
                  <a:pt x="10400851" y="515807"/>
                </a:cubicBezTo>
                <a:cubicBezTo>
                  <a:pt x="10388143" y="524674"/>
                  <a:pt x="10373959" y="531114"/>
                  <a:pt x="10358298" y="535127"/>
                </a:cubicBezTo>
                <a:cubicBezTo>
                  <a:pt x="10342639" y="539141"/>
                  <a:pt x="10326360" y="542345"/>
                  <a:pt x="10309463" y="544740"/>
                </a:cubicBezTo>
                <a:cubicBezTo>
                  <a:pt x="10276350" y="546691"/>
                  <a:pt x="10243328" y="548309"/>
                  <a:pt x="10210397" y="549594"/>
                </a:cubicBezTo>
                <a:cubicBezTo>
                  <a:pt x="10177466" y="550879"/>
                  <a:pt x="10144438" y="551545"/>
                  <a:pt x="10111313" y="551593"/>
                </a:cubicBezTo>
                <a:cubicBezTo>
                  <a:pt x="10075504" y="551482"/>
                  <a:pt x="10039650" y="550561"/>
                  <a:pt x="10003750" y="548832"/>
                </a:cubicBezTo>
                <a:cubicBezTo>
                  <a:pt x="9967850" y="547103"/>
                  <a:pt x="9931812" y="545232"/>
                  <a:pt x="9895637" y="543217"/>
                </a:cubicBezTo>
                <a:cubicBezTo>
                  <a:pt x="9877360" y="540981"/>
                  <a:pt x="9859082" y="537078"/>
                  <a:pt x="9840804" y="531511"/>
                </a:cubicBezTo>
                <a:cubicBezTo>
                  <a:pt x="9822527" y="525943"/>
                  <a:pt x="9806534" y="516140"/>
                  <a:pt x="9792826" y="502102"/>
                </a:cubicBezTo>
                <a:cubicBezTo>
                  <a:pt x="9778260" y="484748"/>
                  <a:pt x="9769503" y="463483"/>
                  <a:pt x="9766552" y="438305"/>
                </a:cubicBezTo>
                <a:cubicBezTo>
                  <a:pt x="9763601" y="413128"/>
                  <a:pt x="9762458" y="389940"/>
                  <a:pt x="9763124" y="368743"/>
                </a:cubicBezTo>
                <a:lnTo>
                  <a:pt x="9931431" y="369506"/>
                </a:lnTo>
                <a:cubicBezTo>
                  <a:pt x="9931352" y="375577"/>
                  <a:pt x="9931511" y="381170"/>
                  <a:pt x="9931908" y="386287"/>
                </a:cubicBezTo>
                <a:cubicBezTo>
                  <a:pt x="9932304" y="391404"/>
                  <a:pt x="9933417" y="396235"/>
                  <a:pt x="9935242" y="400780"/>
                </a:cubicBezTo>
                <a:cubicBezTo>
                  <a:pt x="9938100" y="409409"/>
                  <a:pt x="9944008" y="415797"/>
                  <a:pt x="9952964" y="419945"/>
                </a:cubicBezTo>
                <a:cubicBezTo>
                  <a:pt x="9961920" y="424092"/>
                  <a:pt x="9975068" y="426857"/>
                  <a:pt x="9992409" y="428240"/>
                </a:cubicBezTo>
                <a:cubicBezTo>
                  <a:pt x="10009525" y="429019"/>
                  <a:pt x="10026549" y="429750"/>
                  <a:pt x="10043477" y="430433"/>
                </a:cubicBezTo>
                <a:cubicBezTo>
                  <a:pt x="10060403" y="431116"/>
                  <a:pt x="10077427" y="431657"/>
                  <a:pt x="10094543" y="432054"/>
                </a:cubicBezTo>
                <a:cubicBezTo>
                  <a:pt x="10112821" y="432371"/>
                  <a:pt x="10131146" y="432307"/>
                  <a:pt x="10149519" y="431863"/>
                </a:cubicBezTo>
                <a:cubicBezTo>
                  <a:pt x="10167891" y="431418"/>
                  <a:pt x="10186406" y="430973"/>
                  <a:pt x="10205064" y="430528"/>
                </a:cubicBezTo>
                <a:cubicBezTo>
                  <a:pt x="10208256" y="430767"/>
                  <a:pt x="10214450" y="430862"/>
                  <a:pt x="10223643" y="430814"/>
                </a:cubicBezTo>
                <a:cubicBezTo>
                  <a:pt x="10232838" y="430766"/>
                  <a:pt x="10241889" y="429145"/>
                  <a:pt x="10250796" y="425952"/>
                </a:cubicBezTo>
                <a:cubicBezTo>
                  <a:pt x="10259435" y="422710"/>
                  <a:pt x="10266740" y="417370"/>
                  <a:pt x="10272709" y="409933"/>
                </a:cubicBezTo>
                <a:cubicBezTo>
                  <a:pt x="10278680" y="402496"/>
                  <a:pt x="10281792" y="394106"/>
                  <a:pt x="10282047" y="384761"/>
                </a:cubicBezTo>
                <a:cubicBezTo>
                  <a:pt x="10282157" y="382394"/>
                  <a:pt x="10281745" y="379120"/>
                  <a:pt x="10280809" y="374941"/>
                </a:cubicBezTo>
                <a:cubicBezTo>
                  <a:pt x="10279871" y="370761"/>
                  <a:pt x="10277745" y="366153"/>
                  <a:pt x="10274425" y="361115"/>
                </a:cubicBezTo>
                <a:cubicBezTo>
                  <a:pt x="10268312" y="352486"/>
                  <a:pt x="10260151" y="347052"/>
                  <a:pt x="10249940" y="344811"/>
                </a:cubicBezTo>
                <a:cubicBezTo>
                  <a:pt x="10239730" y="342570"/>
                  <a:pt x="10225279" y="340378"/>
                  <a:pt x="10206589" y="338233"/>
                </a:cubicBezTo>
                <a:cubicBezTo>
                  <a:pt x="10166939" y="337566"/>
                  <a:pt x="10127335" y="336805"/>
                  <a:pt x="10087780" y="335948"/>
                </a:cubicBezTo>
                <a:cubicBezTo>
                  <a:pt x="10048224" y="335092"/>
                  <a:pt x="10008811" y="333569"/>
                  <a:pt x="9969542" y="331380"/>
                </a:cubicBezTo>
                <a:cubicBezTo>
                  <a:pt x="9956966" y="330587"/>
                  <a:pt x="9944391" y="329698"/>
                  <a:pt x="9931821" y="328715"/>
                </a:cubicBezTo>
                <a:cubicBezTo>
                  <a:pt x="9919249" y="327731"/>
                  <a:pt x="9906680" y="326843"/>
                  <a:pt x="9894115" y="326049"/>
                </a:cubicBezTo>
                <a:cubicBezTo>
                  <a:pt x="9890275" y="325320"/>
                  <a:pt x="9886340" y="324685"/>
                  <a:pt x="9882311" y="324146"/>
                </a:cubicBezTo>
                <a:cubicBezTo>
                  <a:pt x="9878280" y="323606"/>
                  <a:pt x="9874345" y="322972"/>
                  <a:pt x="9870506" y="322242"/>
                </a:cubicBezTo>
                <a:cubicBezTo>
                  <a:pt x="9864381" y="321846"/>
                  <a:pt x="9853973" y="319213"/>
                  <a:pt x="9839281" y="314342"/>
                </a:cubicBezTo>
                <a:cubicBezTo>
                  <a:pt x="9824590" y="309472"/>
                  <a:pt x="9810373" y="300176"/>
                  <a:pt x="9796634" y="286455"/>
                </a:cubicBezTo>
                <a:cubicBezTo>
                  <a:pt x="9787970" y="277477"/>
                  <a:pt x="9780545" y="264403"/>
                  <a:pt x="9774357" y="247234"/>
                </a:cubicBezTo>
                <a:cubicBezTo>
                  <a:pt x="9768170" y="230064"/>
                  <a:pt x="9764933" y="207840"/>
                  <a:pt x="9764647" y="180562"/>
                </a:cubicBezTo>
                <a:cubicBezTo>
                  <a:pt x="9764563" y="178801"/>
                  <a:pt x="9764732" y="172408"/>
                  <a:pt x="9765155" y="161383"/>
                </a:cubicBezTo>
                <a:cubicBezTo>
                  <a:pt x="9765578" y="150358"/>
                  <a:pt x="9766763" y="137641"/>
                  <a:pt x="9768710" y="123233"/>
                </a:cubicBezTo>
                <a:cubicBezTo>
                  <a:pt x="9770655" y="108825"/>
                  <a:pt x="9773871" y="95665"/>
                  <a:pt x="9778356" y="83754"/>
                </a:cubicBezTo>
                <a:cubicBezTo>
                  <a:pt x="9783813" y="70810"/>
                  <a:pt x="9791176" y="59389"/>
                  <a:pt x="9800441" y="49491"/>
                </a:cubicBezTo>
                <a:cubicBezTo>
                  <a:pt x="9816180" y="33328"/>
                  <a:pt x="9834014" y="22446"/>
                  <a:pt x="9853942" y="16847"/>
                </a:cubicBezTo>
                <a:cubicBezTo>
                  <a:pt x="9873869" y="11247"/>
                  <a:pt x="9895130" y="7408"/>
                  <a:pt x="9917724" y="5330"/>
                </a:cubicBezTo>
                <a:cubicBezTo>
                  <a:pt x="9947063" y="4141"/>
                  <a:pt x="9976404" y="3094"/>
                  <a:pt x="10005749" y="2190"/>
                </a:cubicBezTo>
                <a:cubicBezTo>
                  <a:pt x="10035092" y="1285"/>
                  <a:pt x="10064437" y="809"/>
                  <a:pt x="10093782" y="762"/>
                </a:cubicBezTo>
                <a:close/>
                <a:moveTo>
                  <a:pt x="348186" y="0"/>
                </a:moveTo>
                <a:cubicBezTo>
                  <a:pt x="379817" y="79"/>
                  <a:pt x="411448" y="682"/>
                  <a:pt x="443079" y="1808"/>
                </a:cubicBezTo>
                <a:cubicBezTo>
                  <a:pt x="474709" y="2935"/>
                  <a:pt x="506339" y="4109"/>
                  <a:pt x="537967" y="5330"/>
                </a:cubicBezTo>
                <a:cubicBezTo>
                  <a:pt x="557165" y="7916"/>
                  <a:pt x="575887" y="11882"/>
                  <a:pt x="594132" y="17228"/>
                </a:cubicBezTo>
                <a:cubicBezTo>
                  <a:pt x="612378" y="22574"/>
                  <a:pt x="629195" y="32061"/>
                  <a:pt x="644585" y="45687"/>
                </a:cubicBezTo>
                <a:cubicBezTo>
                  <a:pt x="663942" y="65294"/>
                  <a:pt x="675873" y="89285"/>
                  <a:pt x="680379" y="117660"/>
                </a:cubicBezTo>
                <a:cubicBezTo>
                  <a:pt x="684884" y="146034"/>
                  <a:pt x="686915" y="173084"/>
                  <a:pt x="686471" y="198809"/>
                </a:cubicBezTo>
                <a:lnTo>
                  <a:pt x="525778" y="198047"/>
                </a:lnTo>
                <a:cubicBezTo>
                  <a:pt x="526016" y="190154"/>
                  <a:pt x="525540" y="182881"/>
                  <a:pt x="524349" y="176227"/>
                </a:cubicBezTo>
                <a:cubicBezTo>
                  <a:pt x="523158" y="169573"/>
                  <a:pt x="519823" y="162872"/>
                  <a:pt x="514345" y="156123"/>
                </a:cubicBezTo>
                <a:cubicBezTo>
                  <a:pt x="507740" y="148436"/>
                  <a:pt x="499609" y="143418"/>
                  <a:pt x="489955" y="141068"/>
                </a:cubicBezTo>
                <a:cubicBezTo>
                  <a:pt x="480300" y="138718"/>
                  <a:pt x="469884" y="137130"/>
                  <a:pt x="458705" y="136304"/>
                </a:cubicBezTo>
                <a:cubicBezTo>
                  <a:pt x="443064" y="135510"/>
                  <a:pt x="427280" y="134811"/>
                  <a:pt x="411353" y="134208"/>
                </a:cubicBezTo>
                <a:cubicBezTo>
                  <a:pt x="395426" y="133604"/>
                  <a:pt x="379452" y="133286"/>
                  <a:pt x="363430" y="133254"/>
                </a:cubicBezTo>
                <a:cubicBezTo>
                  <a:pt x="346709" y="133254"/>
                  <a:pt x="330036" y="133445"/>
                  <a:pt x="313411" y="133826"/>
                </a:cubicBezTo>
                <a:cubicBezTo>
                  <a:pt x="296785" y="134208"/>
                  <a:pt x="279922" y="134779"/>
                  <a:pt x="262820" y="135542"/>
                </a:cubicBezTo>
                <a:cubicBezTo>
                  <a:pt x="258596" y="135557"/>
                  <a:pt x="254277" y="135716"/>
                  <a:pt x="249862" y="136018"/>
                </a:cubicBezTo>
                <a:cubicBezTo>
                  <a:pt x="245448" y="136320"/>
                  <a:pt x="241129" y="136669"/>
                  <a:pt x="236905" y="137066"/>
                </a:cubicBezTo>
                <a:cubicBezTo>
                  <a:pt x="228997" y="137114"/>
                  <a:pt x="218136" y="140068"/>
                  <a:pt x="204321" y="145927"/>
                </a:cubicBezTo>
                <a:cubicBezTo>
                  <a:pt x="190506" y="151787"/>
                  <a:pt x="180026" y="164841"/>
                  <a:pt x="172880" y="185088"/>
                </a:cubicBezTo>
                <a:cubicBezTo>
                  <a:pt x="170626" y="193267"/>
                  <a:pt x="169038" y="204923"/>
                  <a:pt x="168117" y="220057"/>
                </a:cubicBezTo>
                <a:cubicBezTo>
                  <a:pt x="167196" y="235191"/>
                  <a:pt x="166751" y="252754"/>
                  <a:pt x="166783" y="272748"/>
                </a:cubicBezTo>
                <a:lnTo>
                  <a:pt x="166783" y="312385"/>
                </a:lnTo>
                <a:cubicBezTo>
                  <a:pt x="166735" y="327567"/>
                  <a:pt x="167974" y="342367"/>
                  <a:pt x="170499" y="356786"/>
                </a:cubicBezTo>
                <a:cubicBezTo>
                  <a:pt x="173023" y="371206"/>
                  <a:pt x="179407" y="383339"/>
                  <a:pt x="189649" y="393184"/>
                </a:cubicBezTo>
                <a:cubicBezTo>
                  <a:pt x="202844" y="403792"/>
                  <a:pt x="216850" y="410398"/>
                  <a:pt x="231665" y="413003"/>
                </a:cubicBezTo>
                <a:cubicBezTo>
                  <a:pt x="246480" y="415607"/>
                  <a:pt x="256103" y="416877"/>
                  <a:pt x="260533" y="416814"/>
                </a:cubicBezTo>
                <a:lnTo>
                  <a:pt x="457942" y="416814"/>
                </a:lnTo>
                <a:cubicBezTo>
                  <a:pt x="460642" y="416830"/>
                  <a:pt x="468582" y="415655"/>
                  <a:pt x="481761" y="413289"/>
                </a:cubicBezTo>
                <a:cubicBezTo>
                  <a:pt x="494941" y="410923"/>
                  <a:pt x="506310" y="404983"/>
                  <a:pt x="515870" y="395471"/>
                </a:cubicBezTo>
                <a:cubicBezTo>
                  <a:pt x="521348" y="388817"/>
                  <a:pt x="524873" y="380782"/>
                  <a:pt x="526445" y="371365"/>
                </a:cubicBezTo>
                <a:cubicBezTo>
                  <a:pt x="528017" y="361948"/>
                  <a:pt x="529065" y="352197"/>
                  <a:pt x="529590" y="342113"/>
                </a:cubicBezTo>
                <a:lnTo>
                  <a:pt x="693325" y="342113"/>
                </a:lnTo>
                <a:cubicBezTo>
                  <a:pt x="693309" y="350101"/>
                  <a:pt x="693150" y="358136"/>
                  <a:pt x="692849" y="366219"/>
                </a:cubicBezTo>
                <a:cubicBezTo>
                  <a:pt x="692548" y="374302"/>
                  <a:pt x="692199" y="382528"/>
                  <a:pt x="691802" y="390897"/>
                </a:cubicBezTo>
                <a:cubicBezTo>
                  <a:pt x="691675" y="414373"/>
                  <a:pt x="688883" y="436558"/>
                  <a:pt x="683425" y="457454"/>
                </a:cubicBezTo>
                <a:cubicBezTo>
                  <a:pt x="677967" y="478349"/>
                  <a:pt x="666036" y="496530"/>
                  <a:pt x="647631" y="511997"/>
                </a:cubicBezTo>
                <a:cubicBezTo>
                  <a:pt x="632749" y="523752"/>
                  <a:pt x="617011" y="531843"/>
                  <a:pt x="600415" y="536269"/>
                </a:cubicBezTo>
                <a:cubicBezTo>
                  <a:pt x="583819" y="540695"/>
                  <a:pt x="566557" y="544026"/>
                  <a:pt x="548629" y="546263"/>
                </a:cubicBezTo>
                <a:cubicBezTo>
                  <a:pt x="490714" y="550197"/>
                  <a:pt x="432792" y="552228"/>
                  <a:pt x="374863" y="552355"/>
                </a:cubicBezTo>
                <a:cubicBezTo>
                  <a:pt x="311601" y="552228"/>
                  <a:pt x="248338" y="550959"/>
                  <a:pt x="185076" y="548547"/>
                </a:cubicBezTo>
                <a:cubicBezTo>
                  <a:pt x="160000" y="545248"/>
                  <a:pt x="135879" y="540425"/>
                  <a:pt x="112713" y="534080"/>
                </a:cubicBezTo>
                <a:cubicBezTo>
                  <a:pt x="89547" y="527734"/>
                  <a:pt x="69238" y="516819"/>
                  <a:pt x="51786" y="501337"/>
                </a:cubicBezTo>
                <a:cubicBezTo>
                  <a:pt x="35222" y="485473"/>
                  <a:pt x="23989" y="468466"/>
                  <a:pt x="18087" y="450315"/>
                </a:cubicBezTo>
                <a:cubicBezTo>
                  <a:pt x="12185" y="432164"/>
                  <a:pt x="8187" y="412104"/>
                  <a:pt x="6092" y="390135"/>
                </a:cubicBezTo>
                <a:cubicBezTo>
                  <a:pt x="4506" y="371444"/>
                  <a:pt x="3110" y="352610"/>
                  <a:pt x="1904" y="333633"/>
                </a:cubicBezTo>
                <a:cubicBezTo>
                  <a:pt x="698" y="314656"/>
                  <a:pt x="63" y="295631"/>
                  <a:pt x="0" y="276559"/>
                </a:cubicBezTo>
                <a:cubicBezTo>
                  <a:pt x="79" y="256772"/>
                  <a:pt x="682" y="237080"/>
                  <a:pt x="1809" y="217484"/>
                </a:cubicBezTo>
                <a:cubicBezTo>
                  <a:pt x="2935" y="197888"/>
                  <a:pt x="4109" y="178196"/>
                  <a:pt x="5331" y="158409"/>
                </a:cubicBezTo>
                <a:cubicBezTo>
                  <a:pt x="7267" y="140772"/>
                  <a:pt x="10440" y="124805"/>
                  <a:pt x="14850" y="110509"/>
                </a:cubicBezTo>
                <a:cubicBezTo>
                  <a:pt x="19261" y="96214"/>
                  <a:pt x="27004" y="81967"/>
                  <a:pt x="38078" y="67770"/>
                </a:cubicBezTo>
                <a:cubicBezTo>
                  <a:pt x="52223" y="51751"/>
                  <a:pt x="67680" y="39624"/>
                  <a:pt x="84448" y="31389"/>
                </a:cubicBezTo>
                <a:cubicBezTo>
                  <a:pt x="101217" y="23154"/>
                  <a:pt x="116674" y="17457"/>
                  <a:pt x="130819" y="14299"/>
                </a:cubicBezTo>
                <a:cubicBezTo>
                  <a:pt x="144964" y="11140"/>
                  <a:pt x="155175" y="9166"/>
                  <a:pt x="161450" y="8376"/>
                </a:cubicBezTo>
                <a:cubicBezTo>
                  <a:pt x="192334" y="6028"/>
                  <a:pt x="223361" y="4061"/>
                  <a:pt x="254531" y="2475"/>
                </a:cubicBezTo>
                <a:cubicBezTo>
                  <a:pt x="285702" y="888"/>
                  <a:pt x="316920" y="63"/>
                  <a:pt x="348186" y="0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 l="-53000"/>
            </a:stretch>
          </a:blip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242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50000"/>
              </a:schemeClr>
            </a:gs>
            <a:gs pos="0">
              <a:schemeClr val="accent1">
                <a:lumMod val="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A1714C0-BA2A-465C-B60E-E8FFF021918B}"/>
              </a:ext>
            </a:extLst>
          </p:cNvPr>
          <p:cNvSpPr/>
          <p:nvPr/>
        </p:nvSpPr>
        <p:spPr>
          <a:xfrm>
            <a:off x="829322" y="2812610"/>
            <a:ext cx="10450353" cy="552355"/>
          </a:xfrm>
          <a:custGeom>
            <a:avLst/>
            <a:gdLst/>
            <a:ahLst/>
            <a:cxnLst/>
            <a:rect l="l" t="t" r="r" b="b"/>
            <a:pathLst>
              <a:path w="10450353" h="552355">
                <a:moveTo>
                  <a:pt x="1012222" y="136303"/>
                </a:moveTo>
                <a:lnTo>
                  <a:pt x="1012222" y="275052"/>
                </a:lnTo>
                <a:lnTo>
                  <a:pt x="1275946" y="275052"/>
                </a:lnTo>
                <a:cubicBezTo>
                  <a:pt x="1291508" y="275131"/>
                  <a:pt x="1304593" y="274591"/>
                  <a:pt x="1315200" y="273431"/>
                </a:cubicBezTo>
                <a:cubicBezTo>
                  <a:pt x="1325808" y="272272"/>
                  <a:pt x="1334319" y="270017"/>
                  <a:pt x="1340734" y="266666"/>
                </a:cubicBezTo>
                <a:cubicBezTo>
                  <a:pt x="1352450" y="258550"/>
                  <a:pt x="1359688" y="247909"/>
                  <a:pt x="1362451" y="234742"/>
                </a:cubicBezTo>
                <a:cubicBezTo>
                  <a:pt x="1365213" y="221576"/>
                  <a:pt x="1366356" y="213412"/>
                  <a:pt x="1365879" y="210252"/>
                </a:cubicBezTo>
                <a:cubicBezTo>
                  <a:pt x="1366181" y="207361"/>
                  <a:pt x="1365578" y="199801"/>
                  <a:pt x="1364070" y="187572"/>
                </a:cubicBezTo>
                <a:cubicBezTo>
                  <a:pt x="1362562" y="175343"/>
                  <a:pt x="1358340" y="164352"/>
                  <a:pt x="1351405" y="154600"/>
                </a:cubicBezTo>
                <a:cubicBezTo>
                  <a:pt x="1344720" y="147263"/>
                  <a:pt x="1335986" y="142498"/>
                  <a:pt x="1325204" y="140306"/>
                </a:cubicBezTo>
                <a:cubicBezTo>
                  <a:pt x="1314422" y="138114"/>
                  <a:pt x="1302830" y="136780"/>
                  <a:pt x="1290428" y="136303"/>
                </a:cubicBezTo>
                <a:close/>
                <a:moveTo>
                  <a:pt x="2815161" y="126428"/>
                </a:moveTo>
                <a:lnTo>
                  <a:pt x="2700099" y="336042"/>
                </a:lnTo>
                <a:lnTo>
                  <a:pt x="2926414" y="336042"/>
                </a:lnTo>
                <a:close/>
                <a:moveTo>
                  <a:pt x="3301365" y="8381"/>
                </a:moveTo>
                <a:lnTo>
                  <a:pt x="3950494" y="8381"/>
                </a:lnTo>
                <a:lnTo>
                  <a:pt x="3950494" y="132493"/>
                </a:lnTo>
                <a:lnTo>
                  <a:pt x="3708177" y="132493"/>
                </a:lnTo>
                <a:lnTo>
                  <a:pt x="3708177" y="545497"/>
                </a:lnTo>
                <a:lnTo>
                  <a:pt x="3539109" y="545497"/>
                </a:lnTo>
                <a:lnTo>
                  <a:pt x="3539109" y="133254"/>
                </a:lnTo>
                <a:lnTo>
                  <a:pt x="3301365" y="133254"/>
                </a:lnTo>
                <a:close/>
                <a:moveTo>
                  <a:pt x="7215377" y="8381"/>
                </a:moveTo>
                <a:lnTo>
                  <a:pt x="7816500" y="8381"/>
                </a:lnTo>
                <a:lnTo>
                  <a:pt x="7816500" y="127159"/>
                </a:lnTo>
                <a:lnTo>
                  <a:pt x="7379112" y="127159"/>
                </a:lnTo>
                <a:lnTo>
                  <a:pt x="7379112" y="216407"/>
                </a:lnTo>
                <a:lnTo>
                  <a:pt x="7792878" y="216407"/>
                </a:lnTo>
                <a:lnTo>
                  <a:pt x="7792878" y="329089"/>
                </a:lnTo>
                <a:lnTo>
                  <a:pt x="7379112" y="329089"/>
                </a:lnTo>
                <a:lnTo>
                  <a:pt x="7379112" y="423672"/>
                </a:lnTo>
                <a:lnTo>
                  <a:pt x="7816500" y="423672"/>
                </a:lnTo>
                <a:lnTo>
                  <a:pt x="7816500" y="545497"/>
                </a:lnTo>
                <a:lnTo>
                  <a:pt x="7215377" y="545497"/>
                </a:lnTo>
                <a:close/>
                <a:moveTo>
                  <a:pt x="5291327" y="8381"/>
                </a:moveTo>
                <a:lnTo>
                  <a:pt x="5892451" y="8381"/>
                </a:lnTo>
                <a:lnTo>
                  <a:pt x="5892451" y="127159"/>
                </a:lnTo>
                <a:lnTo>
                  <a:pt x="5455062" y="127159"/>
                </a:lnTo>
                <a:lnTo>
                  <a:pt x="5455062" y="216407"/>
                </a:lnTo>
                <a:lnTo>
                  <a:pt x="5868828" y="216407"/>
                </a:lnTo>
                <a:lnTo>
                  <a:pt x="5868828" y="329089"/>
                </a:lnTo>
                <a:lnTo>
                  <a:pt x="5455062" y="329089"/>
                </a:lnTo>
                <a:lnTo>
                  <a:pt x="5455062" y="423672"/>
                </a:lnTo>
                <a:lnTo>
                  <a:pt x="5892451" y="423672"/>
                </a:lnTo>
                <a:lnTo>
                  <a:pt x="5892451" y="545497"/>
                </a:lnTo>
                <a:lnTo>
                  <a:pt x="5291327" y="545497"/>
                </a:lnTo>
                <a:close/>
                <a:moveTo>
                  <a:pt x="1690878" y="8381"/>
                </a:moveTo>
                <a:lnTo>
                  <a:pt x="2292001" y="8381"/>
                </a:lnTo>
                <a:lnTo>
                  <a:pt x="2292001" y="127159"/>
                </a:lnTo>
                <a:lnTo>
                  <a:pt x="1854613" y="127159"/>
                </a:lnTo>
                <a:lnTo>
                  <a:pt x="1854613" y="216407"/>
                </a:lnTo>
                <a:lnTo>
                  <a:pt x="2268379" y="216407"/>
                </a:lnTo>
                <a:lnTo>
                  <a:pt x="2268379" y="329089"/>
                </a:lnTo>
                <a:lnTo>
                  <a:pt x="1854613" y="329089"/>
                </a:lnTo>
                <a:lnTo>
                  <a:pt x="1854613" y="423672"/>
                </a:lnTo>
                <a:lnTo>
                  <a:pt x="2292001" y="423672"/>
                </a:lnTo>
                <a:lnTo>
                  <a:pt x="2292001" y="545497"/>
                </a:lnTo>
                <a:lnTo>
                  <a:pt x="1690878" y="545497"/>
                </a:lnTo>
                <a:close/>
                <a:moveTo>
                  <a:pt x="8905112" y="7620"/>
                </a:moveTo>
                <a:lnTo>
                  <a:pt x="9070371" y="7620"/>
                </a:lnTo>
                <a:lnTo>
                  <a:pt x="9070371" y="321540"/>
                </a:lnTo>
                <a:cubicBezTo>
                  <a:pt x="9070482" y="333147"/>
                  <a:pt x="9071403" y="344993"/>
                  <a:pt x="9073134" y="357077"/>
                </a:cubicBezTo>
                <a:cubicBezTo>
                  <a:pt x="9074865" y="369160"/>
                  <a:pt x="9079026" y="380435"/>
                  <a:pt x="9085615" y="390899"/>
                </a:cubicBezTo>
                <a:cubicBezTo>
                  <a:pt x="9094618" y="403490"/>
                  <a:pt x="9108243" y="411652"/>
                  <a:pt x="9126488" y="415384"/>
                </a:cubicBezTo>
                <a:cubicBezTo>
                  <a:pt x="9144733" y="419115"/>
                  <a:pt x="9168456" y="420608"/>
                  <a:pt x="9197658" y="419862"/>
                </a:cubicBezTo>
                <a:lnTo>
                  <a:pt x="9356195" y="419862"/>
                </a:lnTo>
                <a:cubicBezTo>
                  <a:pt x="9373297" y="417686"/>
                  <a:pt x="9386159" y="415177"/>
                  <a:pt x="9394781" y="412335"/>
                </a:cubicBezTo>
                <a:cubicBezTo>
                  <a:pt x="9403404" y="409493"/>
                  <a:pt x="9410359" y="405650"/>
                  <a:pt x="9415646" y="400807"/>
                </a:cubicBezTo>
                <a:cubicBezTo>
                  <a:pt x="9424142" y="392042"/>
                  <a:pt x="9429827" y="381371"/>
                  <a:pt x="9432700" y="368795"/>
                </a:cubicBezTo>
                <a:cubicBezTo>
                  <a:pt x="9435575" y="356219"/>
                  <a:pt x="9437258" y="344024"/>
                  <a:pt x="9437750" y="332210"/>
                </a:cubicBezTo>
                <a:lnTo>
                  <a:pt x="9437750" y="7620"/>
                </a:lnTo>
                <a:lnTo>
                  <a:pt x="9603771" y="7620"/>
                </a:lnTo>
                <a:lnTo>
                  <a:pt x="9603771" y="364222"/>
                </a:lnTo>
                <a:cubicBezTo>
                  <a:pt x="9603421" y="370701"/>
                  <a:pt x="9602977" y="377179"/>
                  <a:pt x="9602438" y="383658"/>
                </a:cubicBezTo>
                <a:cubicBezTo>
                  <a:pt x="9601898" y="390136"/>
                  <a:pt x="9601073" y="396615"/>
                  <a:pt x="9599962" y="403094"/>
                </a:cubicBezTo>
                <a:cubicBezTo>
                  <a:pt x="9599264" y="415031"/>
                  <a:pt x="9594378" y="432485"/>
                  <a:pt x="9585302" y="455458"/>
                </a:cubicBezTo>
                <a:cubicBezTo>
                  <a:pt x="9576227" y="478430"/>
                  <a:pt x="9558013" y="499307"/>
                  <a:pt x="9530661" y="518089"/>
                </a:cubicBezTo>
                <a:cubicBezTo>
                  <a:pt x="9510956" y="529844"/>
                  <a:pt x="9490964" y="537744"/>
                  <a:pt x="9470685" y="541790"/>
                </a:cubicBezTo>
                <a:cubicBezTo>
                  <a:pt x="9450405" y="545835"/>
                  <a:pt x="9429265" y="548595"/>
                  <a:pt x="9407262" y="550070"/>
                </a:cubicBezTo>
                <a:cubicBezTo>
                  <a:pt x="9381761" y="550499"/>
                  <a:pt x="9356354" y="550974"/>
                  <a:pt x="9331043" y="551498"/>
                </a:cubicBezTo>
                <a:cubicBezTo>
                  <a:pt x="9305731" y="552021"/>
                  <a:pt x="9280324" y="552307"/>
                  <a:pt x="9254823" y="552355"/>
                </a:cubicBezTo>
                <a:cubicBezTo>
                  <a:pt x="9225478" y="552323"/>
                  <a:pt x="9196134" y="551815"/>
                  <a:pt x="9166789" y="550832"/>
                </a:cubicBezTo>
                <a:cubicBezTo>
                  <a:pt x="9137444" y="549848"/>
                  <a:pt x="9108100" y="548579"/>
                  <a:pt x="9078755" y="547024"/>
                </a:cubicBezTo>
                <a:cubicBezTo>
                  <a:pt x="9073389" y="546263"/>
                  <a:pt x="9067929" y="545501"/>
                  <a:pt x="9062375" y="544740"/>
                </a:cubicBezTo>
                <a:cubicBezTo>
                  <a:pt x="9056821" y="543979"/>
                  <a:pt x="9051363" y="543217"/>
                  <a:pt x="9046000" y="542456"/>
                </a:cubicBezTo>
                <a:cubicBezTo>
                  <a:pt x="9022900" y="538569"/>
                  <a:pt x="9001513" y="531494"/>
                  <a:pt x="8981839" y="521230"/>
                </a:cubicBezTo>
                <a:cubicBezTo>
                  <a:pt x="8962166" y="510967"/>
                  <a:pt x="8945729" y="495706"/>
                  <a:pt x="8932529" y="475448"/>
                </a:cubicBezTo>
                <a:cubicBezTo>
                  <a:pt x="8922961" y="459569"/>
                  <a:pt x="8916393" y="443544"/>
                  <a:pt x="8912823" y="427373"/>
                </a:cubicBezTo>
                <a:cubicBezTo>
                  <a:pt x="8909253" y="411202"/>
                  <a:pt x="8906683" y="394217"/>
                  <a:pt x="8905112" y="376417"/>
                </a:cubicBezTo>
                <a:close/>
                <a:moveTo>
                  <a:pt x="7987664" y="7620"/>
                </a:moveTo>
                <a:lnTo>
                  <a:pt x="8251244" y="7620"/>
                </a:lnTo>
                <a:cubicBezTo>
                  <a:pt x="8280619" y="43347"/>
                  <a:pt x="8309899" y="79044"/>
                  <a:pt x="8339084" y="114712"/>
                </a:cubicBezTo>
                <a:cubicBezTo>
                  <a:pt x="8368268" y="150380"/>
                  <a:pt x="8397167" y="186292"/>
                  <a:pt x="8425779" y="222448"/>
                </a:cubicBezTo>
                <a:cubicBezTo>
                  <a:pt x="8451677" y="255251"/>
                  <a:pt x="8477431" y="288341"/>
                  <a:pt x="8503043" y="321716"/>
                </a:cubicBezTo>
                <a:cubicBezTo>
                  <a:pt x="8528655" y="355092"/>
                  <a:pt x="8554220" y="388562"/>
                  <a:pt x="8579737" y="422128"/>
                </a:cubicBezTo>
                <a:lnTo>
                  <a:pt x="8576691" y="175195"/>
                </a:lnTo>
                <a:lnTo>
                  <a:pt x="8576691" y="7620"/>
                </a:lnTo>
                <a:lnTo>
                  <a:pt x="8732043" y="7620"/>
                </a:lnTo>
                <a:lnTo>
                  <a:pt x="8732043" y="545497"/>
                </a:lnTo>
                <a:lnTo>
                  <a:pt x="8467698" y="545497"/>
                </a:lnTo>
                <a:cubicBezTo>
                  <a:pt x="8436037" y="507103"/>
                  <a:pt x="8404470" y="468548"/>
                  <a:pt x="8372999" y="429832"/>
                </a:cubicBezTo>
                <a:cubicBezTo>
                  <a:pt x="8341529" y="391117"/>
                  <a:pt x="8310343" y="351966"/>
                  <a:pt x="8279444" y="312380"/>
                </a:cubicBezTo>
                <a:cubicBezTo>
                  <a:pt x="8256579" y="282990"/>
                  <a:pt x="8233905" y="253362"/>
                  <a:pt x="8211421" y="223495"/>
                </a:cubicBezTo>
                <a:cubicBezTo>
                  <a:pt x="8188938" y="193629"/>
                  <a:pt x="8166644" y="163810"/>
                  <a:pt x="8144542" y="134039"/>
                </a:cubicBezTo>
                <a:lnTo>
                  <a:pt x="8144542" y="545497"/>
                </a:lnTo>
                <a:lnTo>
                  <a:pt x="7987664" y="545497"/>
                </a:lnTo>
                <a:close/>
                <a:moveTo>
                  <a:pt x="6287976" y="7620"/>
                </a:moveTo>
                <a:lnTo>
                  <a:pt x="6467808" y="7620"/>
                </a:lnTo>
                <a:lnTo>
                  <a:pt x="6687264" y="421366"/>
                </a:lnTo>
                <a:lnTo>
                  <a:pt x="6912816" y="7620"/>
                </a:lnTo>
                <a:lnTo>
                  <a:pt x="7097220" y="7620"/>
                </a:lnTo>
                <a:lnTo>
                  <a:pt x="6793944" y="545497"/>
                </a:lnTo>
                <a:lnTo>
                  <a:pt x="6575250" y="545497"/>
                </a:lnTo>
                <a:close/>
                <a:moveTo>
                  <a:pt x="4363926" y="7620"/>
                </a:moveTo>
                <a:lnTo>
                  <a:pt x="4543758" y="7620"/>
                </a:lnTo>
                <a:lnTo>
                  <a:pt x="4763214" y="421366"/>
                </a:lnTo>
                <a:lnTo>
                  <a:pt x="4988766" y="7620"/>
                </a:lnTo>
                <a:lnTo>
                  <a:pt x="5173170" y="7620"/>
                </a:lnTo>
                <a:lnTo>
                  <a:pt x="4869894" y="545497"/>
                </a:lnTo>
                <a:lnTo>
                  <a:pt x="4651200" y="545497"/>
                </a:lnTo>
                <a:close/>
                <a:moveTo>
                  <a:pt x="4073652" y="7620"/>
                </a:moveTo>
                <a:lnTo>
                  <a:pt x="4244246" y="7620"/>
                </a:lnTo>
                <a:lnTo>
                  <a:pt x="4244246" y="545497"/>
                </a:lnTo>
                <a:lnTo>
                  <a:pt x="4073652" y="545497"/>
                </a:lnTo>
                <a:close/>
                <a:moveTo>
                  <a:pt x="2706196" y="7620"/>
                </a:moveTo>
                <a:lnTo>
                  <a:pt x="2920317" y="7620"/>
                </a:lnTo>
                <a:lnTo>
                  <a:pt x="3223594" y="545497"/>
                </a:lnTo>
                <a:lnTo>
                  <a:pt x="3036903" y="545497"/>
                </a:lnTo>
                <a:lnTo>
                  <a:pt x="2986612" y="449484"/>
                </a:lnTo>
                <a:lnTo>
                  <a:pt x="2639902" y="449484"/>
                </a:lnTo>
                <a:lnTo>
                  <a:pt x="2588848" y="545497"/>
                </a:lnTo>
                <a:lnTo>
                  <a:pt x="2407491" y="545497"/>
                </a:lnTo>
                <a:close/>
                <a:moveTo>
                  <a:pt x="1372296" y="6036"/>
                </a:moveTo>
                <a:cubicBezTo>
                  <a:pt x="1385626" y="6115"/>
                  <a:pt x="1398718" y="6801"/>
                  <a:pt x="1411570" y="8093"/>
                </a:cubicBezTo>
                <a:cubicBezTo>
                  <a:pt x="1437275" y="10679"/>
                  <a:pt x="1460884" y="20165"/>
                  <a:pt x="1482398" y="36554"/>
                </a:cubicBezTo>
                <a:cubicBezTo>
                  <a:pt x="1489648" y="42486"/>
                  <a:pt x="1495519" y="48324"/>
                  <a:pt x="1500009" y="54067"/>
                </a:cubicBezTo>
                <a:cubicBezTo>
                  <a:pt x="1504499" y="59809"/>
                  <a:pt x="1507513" y="64124"/>
                  <a:pt x="1509052" y="67011"/>
                </a:cubicBezTo>
                <a:cubicBezTo>
                  <a:pt x="1516520" y="80661"/>
                  <a:pt x="1521815" y="95245"/>
                  <a:pt x="1524937" y="110762"/>
                </a:cubicBezTo>
                <a:cubicBezTo>
                  <a:pt x="1528059" y="126279"/>
                  <a:pt x="1529912" y="140020"/>
                  <a:pt x="1530495" y="151985"/>
                </a:cubicBezTo>
                <a:cubicBezTo>
                  <a:pt x="1531078" y="163950"/>
                  <a:pt x="1531294" y="171429"/>
                  <a:pt x="1531144" y="174421"/>
                </a:cubicBezTo>
                <a:cubicBezTo>
                  <a:pt x="1531210" y="176581"/>
                  <a:pt x="1531078" y="182595"/>
                  <a:pt x="1530749" y="192464"/>
                </a:cubicBezTo>
                <a:cubicBezTo>
                  <a:pt x="1530419" y="202332"/>
                  <a:pt x="1529497" y="213767"/>
                  <a:pt x="1527983" y="226769"/>
                </a:cubicBezTo>
                <a:cubicBezTo>
                  <a:pt x="1526468" y="239772"/>
                  <a:pt x="1523966" y="252054"/>
                  <a:pt x="1520476" y="263616"/>
                </a:cubicBezTo>
                <a:cubicBezTo>
                  <a:pt x="1519698" y="265729"/>
                  <a:pt x="1518207" y="269127"/>
                  <a:pt x="1516001" y="273813"/>
                </a:cubicBezTo>
                <a:cubicBezTo>
                  <a:pt x="1513796" y="278498"/>
                  <a:pt x="1510972" y="283231"/>
                  <a:pt x="1507529" y="288012"/>
                </a:cubicBezTo>
                <a:cubicBezTo>
                  <a:pt x="1493789" y="306149"/>
                  <a:pt x="1475956" y="318855"/>
                  <a:pt x="1454030" y="326129"/>
                </a:cubicBezTo>
                <a:cubicBezTo>
                  <a:pt x="1432103" y="333403"/>
                  <a:pt x="1410843" y="338485"/>
                  <a:pt x="1390249" y="341376"/>
                </a:cubicBezTo>
                <a:cubicBezTo>
                  <a:pt x="1412683" y="340709"/>
                  <a:pt x="1433880" y="342233"/>
                  <a:pt x="1453839" y="345946"/>
                </a:cubicBezTo>
                <a:cubicBezTo>
                  <a:pt x="1473799" y="349660"/>
                  <a:pt x="1490426" y="359561"/>
                  <a:pt x="1503721" y="375651"/>
                </a:cubicBezTo>
                <a:cubicBezTo>
                  <a:pt x="1512845" y="387393"/>
                  <a:pt x="1518398" y="399516"/>
                  <a:pt x="1520382" y="412019"/>
                </a:cubicBezTo>
                <a:cubicBezTo>
                  <a:pt x="1522365" y="424523"/>
                  <a:pt x="1523158" y="437788"/>
                  <a:pt x="1522762" y="451815"/>
                </a:cubicBezTo>
                <a:lnTo>
                  <a:pt x="1522762" y="545497"/>
                </a:lnTo>
                <a:lnTo>
                  <a:pt x="1355979" y="545497"/>
                </a:lnTo>
                <a:lnTo>
                  <a:pt x="1355979" y="473141"/>
                </a:lnTo>
                <a:cubicBezTo>
                  <a:pt x="1356122" y="465889"/>
                  <a:pt x="1355645" y="458686"/>
                  <a:pt x="1354549" y="451529"/>
                </a:cubicBezTo>
                <a:cubicBezTo>
                  <a:pt x="1353454" y="444373"/>
                  <a:pt x="1350881" y="437360"/>
                  <a:pt x="1346832" y="430489"/>
                </a:cubicBezTo>
                <a:cubicBezTo>
                  <a:pt x="1340607" y="422047"/>
                  <a:pt x="1332858" y="416462"/>
                  <a:pt x="1323584" y="413733"/>
                </a:cubicBezTo>
                <a:cubicBezTo>
                  <a:pt x="1314311" y="411004"/>
                  <a:pt x="1304275" y="409226"/>
                  <a:pt x="1293477" y="408401"/>
                </a:cubicBezTo>
                <a:lnTo>
                  <a:pt x="1011460" y="408401"/>
                </a:lnTo>
                <a:lnTo>
                  <a:pt x="1011460" y="545497"/>
                </a:lnTo>
                <a:lnTo>
                  <a:pt x="843153" y="545497"/>
                </a:lnTo>
                <a:lnTo>
                  <a:pt x="843153" y="7620"/>
                </a:lnTo>
                <a:lnTo>
                  <a:pt x="1331588" y="7620"/>
                </a:lnTo>
                <a:cubicBezTo>
                  <a:pt x="1345396" y="6485"/>
                  <a:pt x="1358966" y="5957"/>
                  <a:pt x="1372296" y="6036"/>
                </a:cubicBezTo>
                <a:close/>
                <a:moveTo>
                  <a:pt x="10093782" y="762"/>
                </a:moveTo>
                <a:cubicBezTo>
                  <a:pt x="10126176" y="857"/>
                  <a:pt x="10158570" y="1618"/>
                  <a:pt x="10190963" y="3046"/>
                </a:cubicBezTo>
                <a:cubicBezTo>
                  <a:pt x="10223356" y="4474"/>
                  <a:pt x="10255749" y="5997"/>
                  <a:pt x="10288138" y="7615"/>
                </a:cubicBezTo>
                <a:lnTo>
                  <a:pt x="10317840" y="12183"/>
                </a:lnTo>
                <a:cubicBezTo>
                  <a:pt x="10324266" y="12643"/>
                  <a:pt x="10335023" y="15340"/>
                  <a:pt x="10350111" y="20273"/>
                </a:cubicBezTo>
                <a:cubicBezTo>
                  <a:pt x="10365200" y="25206"/>
                  <a:pt x="10380336" y="34184"/>
                  <a:pt x="10395520" y="47207"/>
                </a:cubicBezTo>
                <a:cubicBezTo>
                  <a:pt x="10413433" y="64639"/>
                  <a:pt x="10424253" y="84600"/>
                  <a:pt x="10427982" y="107091"/>
                </a:cubicBezTo>
                <a:cubicBezTo>
                  <a:pt x="10431711" y="129581"/>
                  <a:pt x="10432821" y="152801"/>
                  <a:pt x="10431315" y="176748"/>
                </a:cubicBezTo>
                <a:lnTo>
                  <a:pt x="10268328" y="175985"/>
                </a:lnTo>
                <a:cubicBezTo>
                  <a:pt x="10264168" y="156120"/>
                  <a:pt x="10258197" y="143025"/>
                  <a:pt x="10250416" y="136700"/>
                </a:cubicBezTo>
                <a:cubicBezTo>
                  <a:pt x="10242635" y="130375"/>
                  <a:pt x="10228280" y="126434"/>
                  <a:pt x="10207351" y="124876"/>
                </a:cubicBezTo>
                <a:cubicBezTo>
                  <a:pt x="10187502" y="123716"/>
                  <a:pt x="10167557" y="122794"/>
                  <a:pt x="10147518" y="122111"/>
                </a:cubicBezTo>
                <a:cubicBezTo>
                  <a:pt x="10127478" y="121428"/>
                  <a:pt x="10107533" y="121078"/>
                  <a:pt x="10087684" y="121063"/>
                </a:cubicBezTo>
                <a:cubicBezTo>
                  <a:pt x="10072091" y="121110"/>
                  <a:pt x="10056592" y="121396"/>
                  <a:pt x="10041190" y="121920"/>
                </a:cubicBezTo>
                <a:cubicBezTo>
                  <a:pt x="10025787" y="122445"/>
                  <a:pt x="10010288" y="122921"/>
                  <a:pt x="9994695" y="123350"/>
                </a:cubicBezTo>
                <a:cubicBezTo>
                  <a:pt x="9984309" y="123398"/>
                  <a:pt x="9974591" y="124447"/>
                  <a:pt x="9965541" y="126497"/>
                </a:cubicBezTo>
                <a:cubicBezTo>
                  <a:pt x="9956489" y="128547"/>
                  <a:pt x="9948677" y="133601"/>
                  <a:pt x="9942103" y="141658"/>
                </a:cubicBezTo>
                <a:cubicBezTo>
                  <a:pt x="9940721" y="143295"/>
                  <a:pt x="9938911" y="146315"/>
                  <a:pt x="9936671" y="150717"/>
                </a:cubicBezTo>
                <a:cubicBezTo>
                  <a:pt x="9934432" y="155119"/>
                  <a:pt x="9933194" y="160236"/>
                  <a:pt x="9932955" y="166069"/>
                </a:cubicBezTo>
                <a:cubicBezTo>
                  <a:pt x="9933146" y="171869"/>
                  <a:pt x="9934289" y="176860"/>
                  <a:pt x="9936385" y="181039"/>
                </a:cubicBezTo>
                <a:cubicBezTo>
                  <a:pt x="9938482" y="185219"/>
                  <a:pt x="9940388" y="188111"/>
                  <a:pt x="9942103" y="189716"/>
                </a:cubicBezTo>
                <a:cubicBezTo>
                  <a:pt x="9949375" y="198489"/>
                  <a:pt x="9957505" y="204019"/>
                  <a:pt x="9966493" y="206307"/>
                </a:cubicBezTo>
                <a:cubicBezTo>
                  <a:pt x="9975481" y="208596"/>
                  <a:pt x="9985135" y="209930"/>
                  <a:pt x="9995457" y="210310"/>
                </a:cubicBezTo>
                <a:lnTo>
                  <a:pt x="10318602" y="221732"/>
                </a:lnTo>
                <a:cubicBezTo>
                  <a:pt x="10340069" y="223889"/>
                  <a:pt x="10356537" y="226808"/>
                  <a:pt x="10368009" y="230489"/>
                </a:cubicBezTo>
                <a:cubicBezTo>
                  <a:pt x="10379479" y="234169"/>
                  <a:pt x="10389666" y="239372"/>
                  <a:pt x="10398567" y="246098"/>
                </a:cubicBezTo>
                <a:cubicBezTo>
                  <a:pt x="10412719" y="255408"/>
                  <a:pt x="10424777" y="270291"/>
                  <a:pt x="10434741" y="290747"/>
                </a:cubicBezTo>
                <a:cubicBezTo>
                  <a:pt x="10444706" y="311202"/>
                  <a:pt x="10449909" y="340760"/>
                  <a:pt x="10450353" y="379422"/>
                </a:cubicBezTo>
                <a:cubicBezTo>
                  <a:pt x="10450258" y="409368"/>
                  <a:pt x="10447783" y="432968"/>
                  <a:pt x="10442928" y="450220"/>
                </a:cubicBezTo>
                <a:cubicBezTo>
                  <a:pt x="10438073" y="467472"/>
                  <a:pt x="10431410" y="481721"/>
                  <a:pt x="10422937" y="492965"/>
                </a:cubicBezTo>
                <a:cubicBezTo>
                  <a:pt x="10419589" y="497486"/>
                  <a:pt x="10416195" y="501579"/>
                  <a:pt x="10412751" y="505243"/>
                </a:cubicBezTo>
                <a:cubicBezTo>
                  <a:pt x="10409308" y="508907"/>
                  <a:pt x="10405342" y="512428"/>
                  <a:pt x="10400851" y="515807"/>
                </a:cubicBezTo>
                <a:cubicBezTo>
                  <a:pt x="10388143" y="524674"/>
                  <a:pt x="10373959" y="531114"/>
                  <a:pt x="10358298" y="535127"/>
                </a:cubicBezTo>
                <a:cubicBezTo>
                  <a:pt x="10342639" y="539141"/>
                  <a:pt x="10326360" y="542345"/>
                  <a:pt x="10309463" y="544740"/>
                </a:cubicBezTo>
                <a:cubicBezTo>
                  <a:pt x="10276350" y="546691"/>
                  <a:pt x="10243328" y="548309"/>
                  <a:pt x="10210397" y="549594"/>
                </a:cubicBezTo>
                <a:cubicBezTo>
                  <a:pt x="10177466" y="550879"/>
                  <a:pt x="10144438" y="551545"/>
                  <a:pt x="10111313" y="551593"/>
                </a:cubicBezTo>
                <a:cubicBezTo>
                  <a:pt x="10075504" y="551482"/>
                  <a:pt x="10039650" y="550561"/>
                  <a:pt x="10003750" y="548832"/>
                </a:cubicBezTo>
                <a:cubicBezTo>
                  <a:pt x="9967850" y="547103"/>
                  <a:pt x="9931812" y="545232"/>
                  <a:pt x="9895637" y="543217"/>
                </a:cubicBezTo>
                <a:cubicBezTo>
                  <a:pt x="9877360" y="540981"/>
                  <a:pt x="9859082" y="537078"/>
                  <a:pt x="9840804" y="531511"/>
                </a:cubicBezTo>
                <a:cubicBezTo>
                  <a:pt x="9822527" y="525943"/>
                  <a:pt x="9806534" y="516140"/>
                  <a:pt x="9792826" y="502102"/>
                </a:cubicBezTo>
                <a:cubicBezTo>
                  <a:pt x="9778260" y="484748"/>
                  <a:pt x="9769503" y="463483"/>
                  <a:pt x="9766552" y="438305"/>
                </a:cubicBezTo>
                <a:cubicBezTo>
                  <a:pt x="9763601" y="413128"/>
                  <a:pt x="9762458" y="389940"/>
                  <a:pt x="9763124" y="368743"/>
                </a:cubicBezTo>
                <a:lnTo>
                  <a:pt x="9931431" y="369506"/>
                </a:lnTo>
                <a:cubicBezTo>
                  <a:pt x="9931352" y="375577"/>
                  <a:pt x="9931511" y="381170"/>
                  <a:pt x="9931908" y="386287"/>
                </a:cubicBezTo>
                <a:cubicBezTo>
                  <a:pt x="9932304" y="391404"/>
                  <a:pt x="9933417" y="396235"/>
                  <a:pt x="9935242" y="400780"/>
                </a:cubicBezTo>
                <a:cubicBezTo>
                  <a:pt x="9938100" y="409409"/>
                  <a:pt x="9944008" y="415797"/>
                  <a:pt x="9952964" y="419945"/>
                </a:cubicBezTo>
                <a:cubicBezTo>
                  <a:pt x="9961920" y="424092"/>
                  <a:pt x="9975068" y="426857"/>
                  <a:pt x="9992409" y="428240"/>
                </a:cubicBezTo>
                <a:cubicBezTo>
                  <a:pt x="10009525" y="429019"/>
                  <a:pt x="10026549" y="429750"/>
                  <a:pt x="10043477" y="430433"/>
                </a:cubicBezTo>
                <a:cubicBezTo>
                  <a:pt x="10060403" y="431116"/>
                  <a:pt x="10077427" y="431657"/>
                  <a:pt x="10094543" y="432054"/>
                </a:cubicBezTo>
                <a:cubicBezTo>
                  <a:pt x="10112821" y="432371"/>
                  <a:pt x="10131146" y="432307"/>
                  <a:pt x="10149519" y="431863"/>
                </a:cubicBezTo>
                <a:cubicBezTo>
                  <a:pt x="10167891" y="431418"/>
                  <a:pt x="10186406" y="430973"/>
                  <a:pt x="10205064" y="430528"/>
                </a:cubicBezTo>
                <a:cubicBezTo>
                  <a:pt x="10208256" y="430767"/>
                  <a:pt x="10214450" y="430862"/>
                  <a:pt x="10223643" y="430814"/>
                </a:cubicBezTo>
                <a:cubicBezTo>
                  <a:pt x="10232838" y="430766"/>
                  <a:pt x="10241889" y="429145"/>
                  <a:pt x="10250796" y="425952"/>
                </a:cubicBezTo>
                <a:cubicBezTo>
                  <a:pt x="10259435" y="422710"/>
                  <a:pt x="10266740" y="417370"/>
                  <a:pt x="10272709" y="409933"/>
                </a:cubicBezTo>
                <a:cubicBezTo>
                  <a:pt x="10278680" y="402496"/>
                  <a:pt x="10281792" y="394106"/>
                  <a:pt x="10282047" y="384761"/>
                </a:cubicBezTo>
                <a:cubicBezTo>
                  <a:pt x="10282157" y="382394"/>
                  <a:pt x="10281745" y="379120"/>
                  <a:pt x="10280809" y="374941"/>
                </a:cubicBezTo>
                <a:cubicBezTo>
                  <a:pt x="10279871" y="370761"/>
                  <a:pt x="10277745" y="366153"/>
                  <a:pt x="10274425" y="361115"/>
                </a:cubicBezTo>
                <a:cubicBezTo>
                  <a:pt x="10268312" y="352486"/>
                  <a:pt x="10260151" y="347052"/>
                  <a:pt x="10249940" y="344811"/>
                </a:cubicBezTo>
                <a:cubicBezTo>
                  <a:pt x="10239730" y="342570"/>
                  <a:pt x="10225279" y="340378"/>
                  <a:pt x="10206589" y="338233"/>
                </a:cubicBezTo>
                <a:cubicBezTo>
                  <a:pt x="10166939" y="337566"/>
                  <a:pt x="10127335" y="336805"/>
                  <a:pt x="10087780" y="335948"/>
                </a:cubicBezTo>
                <a:cubicBezTo>
                  <a:pt x="10048224" y="335092"/>
                  <a:pt x="10008811" y="333569"/>
                  <a:pt x="9969542" y="331380"/>
                </a:cubicBezTo>
                <a:cubicBezTo>
                  <a:pt x="9956966" y="330587"/>
                  <a:pt x="9944391" y="329698"/>
                  <a:pt x="9931821" y="328715"/>
                </a:cubicBezTo>
                <a:cubicBezTo>
                  <a:pt x="9919249" y="327731"/>
                  <a:pt x="9906680" y="326843"/>
                  <a:pt x="9894115" y="326049"/>
                </a:cubicBezTo>
                <a:cubicBezTo>
                  <a:pt x="9890275" y="325320"/>
                  <a:pt x="9886340" y="324685"/>
                  <a:pt x="9882311" y="324146"/>
                </a:cubicBezTo>
                <a:cubicBezTo>
                  <a:pt x="9878280" y="323606"/>
                  <a:pt x="9874345" y="322972"/>
                  <a:pt x="9870506" y="322242"/>
                </a:cubicBezTo>
                <a:cubicBezTo>
                  <a:pt x="9864381" y="321846"/>
                  <a:pt x="9853973" y="319213"/>
                  <a:pt x="9839281" y="314342"/>
                </a:cubicBezTo>
                <a:cubicBezTo>
                  <a:pt x="9824590" y="309472"/>
                  <a:pt x="9810373" y="300176"/>
                  <a:pt x="9796634" y="286455"/>
                </a:cubicBezTo>
                <a:cubicBezTo>
                  <a:pt x="9787970" y="277477"/>
                  <a:pt x="9780545" y="264403"/>
                  <a:pt x="9774357" y="247234"/>
                </a:cubicBezTo>
                <a:cubicBezTo>
                  <a:pt x="9768170" y="230064"/>
                  <a:pt x="9764933" y="207840"/>
                  <a:pt x="9764647" y="180562"/>
                </a:cubicBezTo>
                <a:cubicBezTo>
                  <a:pt x="9764563" y="178801"/>
                  <a:pt x="9764732" y="172408"/>
                  <a:pt x="9765155" y="161383"/>
                </a:cubicBezTo>
                <a:cubicBezTo>
                  <a:pt x="9765578" y="150358"/>
                  <a:pt x="9766763" y="137641"/>
                  <a:pt x="9768710" y="123233"/>
                </a:cubicBezTo>
                <a:cubicBezTo>
                  <a:pt x="9770655" y="108825"/>
                  <a:pt x="9773871" y="95665"/>
                  <a:pt x="9778356" y="83754"/>
                </a:cubicBezTo>
                <a:cubicBezTo>
                  <a:pt x="9783813" y="70810"/>
                  <a:pt x="9791176" y="59389"/>
                  <a:pt x="9800441" y="49491"/>
                </a:cubicBezTo>
                <a:cubicBezTo>
                  <a:pt x="9816180" y="33328"/>
                  <a:pt x="9834014" y="22446"/>
                  <a:pt x="9853942" y="16847"/>
                </a:cubicBezTo>
                <a:cubicBezTo>
                  <a:pt x="9873869" y="11247"/>
                  <a:pt x="9895130" y="7408"/>
                  <a:pt x="9917724" y="5330"/>
                </a:cubicBezTo>
                <a:cubicBezTo>
                  <a:pt x="9947063" y="4141"/>
                  <a:pt x="9976404" y="3094"/>
                  <a:pt x="10005749" y="2190"/>
                </a:cubicBezTo>
                <a:cubicBezTo>
                  <a:pt x="10035092" y="1285"/>
                  <a:pt x="10064437" y="809"/>
                  <a:pt x="10093782" y="762"/>
                </a:cubicBezTo>
                <a:close/>
                <a:moveTo>
                  <a:pt x="348186" y="0"/>
                </a:moveTo>
                <a:cubicBezTo>
                  <a:pt x="379817" y="79"/>
                  <a:pt x="411448" y="682"/>
                  <a:pt x="443079" y="1808"/>
                </a:cubicBezTo>
                <a:cubicBezTo>
                  <a:pt x="474709" y="2935"/>
                  <a:pt x="506339" y="4109"/>
                  <a:pt x="537967" y="5330"/>
                </a:cubicBezTo>
                <a:cubicBezTo>
                  <a:pt x="557165" y="7916"/>
                  <a:pt x="575887" y="11882"/>
                  <a:pt x="594132" y="17228"/>
                </a:cubicBezTo>
                <a:cubicBezTo>
                  <a:pt x="612378" y="22574"/>
                  <a:pt x="629195" y="32061"/>
                  <a:pt x="644585" y="45687"/>
                </a:cubicBezTo>
                <a:cubicBezTo>
                  <a:pt x="663942" y="65294"/>
                  <a:pt x="675873" y="89285"/>
                  <a:pt x="680379" y="117660"/>
                </a:cubicBezTo>
                <a:cubicBezTo>
                  <a:pt x="684884" y="146034"/>
                  <a:pt x="686915" y="173084"/>
                  <a:pt x="686471" y="198809"/>
                </a:cubicBezTo>
                <a:lnTo>
                  <a:pt x="525778" y="198047"/>
                </a:lnTo>
                <a:cubicBezTo>
                  <a:pt x="526016" y="190154"/>
                  <a:pt x="525540" y="182881"/>
                  <a:pt x="524349" y="176227"/>
                </a:cubicBezTo>
                <a:cubicBezTo>
                  <a:pt x="523158" y="169573"/>
                  <a:pt x="519823" y="162872"/>
                  <a:pt x="514345" y="156123"/>
                </a:cubicBezTo>
                <a:cubicBezTo>
                  <a:pt x="507740" y="148436"/>
                  <a:pt x="499609" y="143418"/>
                  <a:pt x="489955" y="141068"/>
                </a:cubicBezTo>
                <a:cubicBezTo>
                  <a:pt x="480300" y="138718"/>
                  <a:pt x="469884" y="137130"/>
                  <a:pt x="458705" y="136304"/>
                </a:cubicBezTo>
                <a:cubicBezTo>
                  <a:pt x="443064" y="135510"/>
                  <a:pt x="427280" y="134811"/>
                  <a:pt x="411353" y="134208"/>
                </a:cubicBezTo>
                <a:cubicBezTo>
                  <a:pt x="395426" y="133604"/>
                  <a:pt x="379452" y="133286"/>
                  <a:pt x="363430" y="133254"/>
                </a:cubicBezTo>
                <a:cubicBezTo>
                  <a:pt x="346709" y="133254"/>
                  <a:pt x="330036" y="133445"/>
                  <a:pt x="313411" y="133826"/>
                </a:cubicBezTo>
                <a:cubicBezTo>
                  <a:pt x="296785" y="134208"/>
                  <a:pt x="279922" y="134779"/>
                  <a:pt x="262820" y="135542"/>
                </a:cubicBezTo>
                <a:cubicBezTo>
                  <a:pt x="258596" y="135557"/>
                  <a:pt x="254277" y="135716"/>
                  <a:pt x="249862" y="136018"/>
                </a:cubicBezTo>
                <a:cubicBezTo>
                  <a:pt x="245448" y="136320"/>
                  <a:pt x="241129" y="136669"/>
                  <a:pt x="236905" y="137066"/>
                </a:cubicBezTo>
                <a:cubicBezTo>
                  <a:pt x="228997" y="137114"/>
                  <a:pt x="218136" y="140068"/>
                  <a:pt x="204321" y="145927"/>
                </a:cubicBezTo>
                <a:cubicBezTo>
                  <a:pt x="190506" y="151787"/>
                  <a:pt x="180026" y="164841"/>
                  <a:pt x="172880" y="185088"/>
                </a:cubicBezTo>
                <a:cubicBezTo>
                  <a:pt x="170626" y="193267"/>
                  <a:pt x="169038" y="204923"/>
                  <a:pt x="168117" y="220057"/>
                </a:cubicBezTo>
                <a:cubicBezTo>
                  <a:pt x="167196" y="235191"/>
                  <a:pt x="166751" y="252754"/>
                  <a:pt x="166783" y="272748"/>
                </a:cubicBezTo>
                <a:lnTo>
                  <a:pt x="166783" y="312385"/>
                </a:lnTo>
                <a:cubicBezTo>
                  <a:pt x="166735" y="327567"/>
                  <a:pt x="167974" y="342367"/>
                  <a:pt x="170499" y="356786"/>
                </a:cubicBezTo>
                <a:cubicBezTo>
                  <a:pt x="173023" y="371206"/>
                  <a:pt x="179407" y="383339"/>
                  <a:pt x="189649" y="393184"/>
                </a:cubicBezTo>
                <a:cubicBezTo>
                  <a:pt x="202844" y="403792"/>
                  <a:pt x="216850" y="410398"/>
                  <a:pt x="231665" y="413003"/>
                </a:cubicBezTo>
                <a:cubicBezTo>
                  <a:pt x="246480" y="415607"/>
                  <a:pt x="256103" y="416877"/>
                  <a:pt x="260533" y="416814"/>
                </a:cubicBezTo>
                <a:lnTo>
                  <a:pt x="457942" y="416814"/>
                </a:lnTo>
                <a:cubicBezTo>
                  <a:pt x="460642" y="416830"/>
                  <a:pt x="468582" y="415655"/>
                  <a:pt x="481761" y="413289"/>
                </a:cubicBezTo>
                <a:cubicBezTo>
                  <a:pt x="494941" y="410923"/>
                  <a:pt x="506310" y="404983"/>
                  <a:pt x="515870" y="395471"/>
                </a:cubicBezTo>
                <a:cubicBezTo>
                  <a:pt x="521348" y="388817"/>
                  <a:pt x="524873" y="380782"/>
                  <a:pt x="526445" y="371365"/>
                </a:cubicBezTo>
                <a:cubicBezTo>
                  <a:pt x="528017" y="361948"/>
                  <a:pt x="529065" y="352197"/>
                  <a:pt x="529590" y="342113"/>
                </a:cubicBezTo>
                <a:lnTo>
                  <a:pt x="693325" y="342113"/>
                </a:lnTo>
                <a:cubicBezTo>
                  <a:pt x="693309" y="350101"/>
                  <a:pt x="693150" y="358136"/>
                  <a:pt x="692849" y="366219"/>
                </a:cubicBezTo>
                <a:cubicBezTo>
                  <a:pt x="692548" y="374302"/>
                  <a:pt x="692199" y="382528"/>
                  <a:pt x="691802" y="390897"/>
                </a:cubicBezTo>
                <a:cubicBezTo>
                  <a:pt x="691675" y="414373"/>
                  <a:pt x="688883" y="436558"/>
                  <a:pt x="683425" y="457454"/>
                </a:cubicBezTo>
                <a:cubicBezTo>
                  <a:pt x="677967" y="478349"/>
                  <a:pt x="666036" y="496530"/>
                  <a:pt x="647631" y="511997"/>
                </a:cubicBezTo>
                <a:cubicBezTo>
                  <a:pt x="632749" y="523752"/>
                  <a:pt x="617011" y="531843"/>
                  <a:pt x="600415" y="536269"/>
                </a:cubicBezTo>
                <a:cubicBezTo>
                  <a:pt x="583819" y="540695"/>
                  <a:pt x="566557" y="544026"/>
                  <a:pt x="548629" y="546263"/>
                </a:cubicBezTo>
                <a:cubicBezTo>
                  <a:pt x="490714" y="550197"/>
                  <a:pt x="432792" y="552228"/>
                  <a:pt x="374863" y="552355"/>
                </a:cubicBezTo>
                <a:cubicBezTo>
                  <a:pt x="311601" y="552228"/>
                  <a:pt x="248338" y="550959"/>
                  <a:pt x="185076" y="548547"/>
                </a:cubicBezTo>
                <a:cubicBezTo>
                  <a:pt x="160000" y="545248"/>
                  <a:pt x="135879" y="540425"/>
                  <a:pt x="112713" y="534080"/>
                </a:cubicBezTo>
                <a:cubicBezTo>
                  <a:pt x="89547" y="527734"/>
                  <a:pt x="69238" y="516819"/>
                  <a:pt x="51786" y="501337"/>
                </a:cubicBezTo>
                <a:cubicBezTo>
                  <a:pt x="35222" y="485473"/>
                  <a:pt x="23989" y="468466"/>
                  <a:pt x="18087" y="450315"/>
                </a:cubicBezTo>
                <a:cubicBezTo>
                  <a:pt x="12185" y="432164"/>
                  <a:pt x="8187" y="412104"/>
                  <a:pt x="6092" y="390135"/>
                </a:cubicBezTo>
                <a:cubicBezTo>
                  <a:pt x="4506" y="371444"/>
                  <a:pt x="3110" y="352610"/>
                  <a:pt x="1904" y="333633"/>
                </a:cubicBezTo>
                <a:cubicBezTo>
                  <a:pt x="698" y="314656"/>
                  <a:pt x="63" y="295631"/>
                  <a:pt x="0" y="276559"/>
                </a:cubicBezTo>
                <a:cubicBezTo>
                  <a:pt x="79" y="256772"/>
                  <a:pt x="682" y="237080"/>
                  <a:pt x="1809" y="217484"/>
                </a:cubicBezTo>
                <a:cubicBezTo>
                  <a:pt x="2935" y="197888"/>
                  <a:pt x="4109" y="178196"/>
                  <a:pt x="5331" y="158409"/>
                </a:cubicBezTo>
                <a:cubicBezTo>
                  <a:pt x="7267" y="140772"/>
                  <a:pt x="10440" y="124805"/>
                  <a:pt x="14850" y="110509"/>
                </a:cubicBezTo>
                <a:cubicBezTo>
                  <a:pt x="19261" y="96214"/>
                  <a:pt x="27004" y="81967"/>
                  <a:pt x="38078" y="67770"/>
                </a:cubicBezTo>
                <a:cubicBezTo>
                  <a:pt x="52223" y="51751"/>
                  <a:pt x="67680" y="39624"/>
                  <a:pt x="84448" y="31389"/>
                </a:cubicBezTo>
                <a:cubicBezTo>
                  <a:pt x="101217" y="23154"/>
                  <a:pt x="116674" y="17457"/>
                  <a:pt x="130819" y="14299"/>
                </a:cubicBezTo>
                <a:cubicBezTo>
                  <a:pt x="144964" y="11140"/>
                  <a:pt x="155175" y="9166"/>
                  <a:pt x="161450" y="8376"/>
                </a:cubicBezTo>
                <a:cubicBezTo>
                  <a:pt x="192334" y="6028"/>
                  <a:pt x="223361" y="4061"/>
                  <a:pt x="254531" y="2475"/>
                </a:cubicBezTo>
                <a:cubicBezTo>
                  <a:pt x="285702" y="888"/>
                  <a:pt x="316920" y="63"/>
                  <a:pt x="348186" y="0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 l="-53000"/>
            </a:stretch>
          </a:blip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508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5</cp:revision>
  <dcterms:created xsi:type="dcterms:W3CDTF">2017-07-23T03:21:47Z</dcterms:created>
  <dcterms:modified xsi:type="dcterms:W3CDTF">2017-07-23T03:41:31Z</dcterms:modified>
</cp:coreProperties>
</file>