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9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F34EA-57BF-4728-AF6A-F53F3A105980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11100-5670-407B-9E73-F707450EB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510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11100-5670-407B-9E73-F707450EBD0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89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2398-D7BE-4EE2-8276-8B9B6BB1CDB8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EAF4-B19E-49B8-9A5F-7F71B7D1F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76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2398-D7BE-4EE2-8276-8B9B6BB1CDB8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EAF4-B19E-49B8-9A5F-7F71B7D1F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2398-D7BE-4EE2-8276-8B9B6BB1CDB8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EAF4-B19E-49B8-9A5F-7F71B7D1F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49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2398-D7BE-4EE2-8276-8B9B6BB1CDB8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EAF4-B19E-49B8-9A5F-7F71B7D1F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6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2398-D7BE-4EE2-8276-8B9B6BB1CDB8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EAF4-B19E-49B8-9A5F-7F71B7D1F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69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2398-D7BE-4EE2-8276-8B9B6BB1CDB8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EAF4-B19E-49B8-9A5F-7F71B7D1F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74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2398-D7BE-4EE2-8276-8B9B6BB1CDB8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EAF4-B19E-49B8-9A5F-7F71B7D1F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0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2398-D7BE-4EE2-8276-8B9B6BB1CDB8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EAF4-B19E-49B8-9A5F-7F71B7D1F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49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2398-D7BE-4EE2-8276-8B9B6BB1CDB8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EAF4-B19E-49B8-9A5F-7F71B7D1F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68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2398-D7BE-4EE2-8276-8B9B6BB1CDB8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EAF4-B19E-49B8-9A5F-7F71B7D1F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44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2398-D7BE-4EE2-8276-8B9B6BB1CDB8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EAF4-B19E-49B8-9A5F-7F71B7D1F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38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32398-D7BE-4EE2-8276-8B9B6BB1CDB8}" type="datetimeFigureOut">
              <a:rPr lang="en-IN" smtClean="0"/>
              <a:t>03-06-2017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7EAF4-B19E-49B8-9A5F-7F71B7D1F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81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y, scene, track, road&#10;&#10;Description generated with very high confidenc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9" b="7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0" name="Rectangle 10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4" name="Group 53"/>
          <p:cNvGrpSpPr/>
          <p:nvPr/>
        </p:nvGrpSpPr>
        <p:grpSpPr>
          <a:xfrm>
            <a:off x="9708521" y="5024902"/>
            <a:ext cx="1451429" cy="1451429"/>
            <a:chOff x="9708521" y="5024902"/>
            <a:chExt cx="1451429" cy="1451429"/>
          </a:xfrm>
        </p:grpSpPr>
        <p:grpSp>
          <p:nvGrpSpPr>
            <p:cNvPr id="26" name="Group 25"/>
            <p:cNvGrpSpPr/>
            <p:nvPr/>
          </p:nvGrpSpPr>
          <p:grpSpPr>
            <a:xfrm>
              <a:off x="9708521" y="5024902"/>
              <a:ext cx="1451429" cy="1451429"/>
              <a:chOff x="827313" y="624113"/>
              <a:chExt cx="1494972" cy="149497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827313" y="624113"/>
                <a:ext cx="1494972" cy="1494972"/>
              </a:xfrm>
              <a:prstGeom prst="ellipse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961570" y="758370"/>
                <a:ext cx="1226458" cy="1226458"/>
              </a:xfrm>
              <a:prstGeom prst="ellipse">
                <a:avLst/>
              </a:pr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33" name="Graphic 32" descr="Factory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74235" y="5390616"/>
              <a:ext cx="720000" cy="7200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10434236" y="747521"/>
            <a:ext cx="1451429" cy="1451429"/>
            <a:chOff x="10434236" y="747521"/>
            <a:chExt cx="1451429" cy="1451429"/>
          </a:xfrm>
        </p:grpSpPr>
        <p:grpSp>
          <p:nvGrpSpPr>
            <p:cNvPr id="23" name="Group 22"/>
            <p:cNvGrpSpPr/>
            <p:nvPr/>
          </p:nvGrpSpPr>
          <p:grpSpPr>
            <a:xfrm>
              <a:off x="10434236" y="747521"/>
              <a:ext cx="1451429" cy="1451429"/>
              <a:chOff x="827313" y="624113"/>
              <a:chExt cx="1494972" cy="149497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827313" y="624113"/>
                <a:ext cx="1494972" cy="1494972"/>
              </a:xfrm>
              <a:prstGeom prst="ellipse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961570" y="758370"/>
                <a:ext cx="1226458" cy="1226458"/>
              </a:xfrm>
              <a:prstGeom prst="ellipse">
                <a:avLst/>
              </a:pr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35" name="Graphic 34" descr="Medical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799950" y="1113235"/>
              <a:ext cx="720000" cy="720000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317186" y="1449256"/>
            <a:ext cx="1499387" cy="1499387"/>
            <a:chOff x="317186" y="1449256"/>
            <a:chExt cx="1499387" cy="1499387"/>
          </a:xfrm>
        </p:grpSpPr>
        <p:grpSp>
          <p:nvGrpSpPr>
            <p:cNvPr id="11" name="Group 10"/>
            <p:cNvGrpSpPr/>
            <p:nvPr/>
          </p:nvGrpSpPr>
          <p:grpSpPr>
            <a:xfrm>
              <a:off x="317186" y="1449256"/>
              <a:ext cx="1499387" cy="1499387"/>
              <a:chOff x="827313" y="624113"/>
              <a:chExt cx="1494972" cy="149497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27313" y="624113"/>
                <a:ext cx="1494972" cy="1494972"/>
              </a:xfrm>
              <a:prstGeom prst="ellipse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61570" y="758370"/>
                <a:ext cx="1226458" cy="1226458"/>
              </a:xfrm>
              <a:prstGeom prst="ellipse">
                <a:avLst/>
              </a:pr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37" name="Graphic 36" descr="Flask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6879" y="1838949"/>
              <a:ext cx="720000" cy="720000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7296792" y="425220"/>
            <a:ext cx="1378859" cy="1378859"/>
            <a:chOff x="7296792" y="425220"/>
            <a:chExt cx="1378859" cy="1378859"/>
          </a:xfrm>
        </p:grpSpPr>
        <p:grpSp>
          <p:nvGrpSpPr>
            <p:cNvPr id="17" name="Group 16"/>
            <p:cNvGrpSpPr/>
            <p:nvPr/>
          </p:nvGrpSpPr>
          <p:grpSpPr>
            <a:xfrm>
              <a:off x="7296792" y="425220"/>
              <a:ext cx="1378859" cy="1378859"/>
              <a:chOff x="827313" y="624113"/>
              <a:chExt cx="1494972" cy="1494972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827313" y="624113"/>
                <a:ext cx="1494972" cy="1494972"/>
              </a:xfrm>
              <a:prstGeom prst="ellipse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961570" y="758370"/>
                <a:ext cx="1226458" cy="1226458"/>
              </a:xfrm>
              <a:prstGeom prst="ellipse">
                <a:avLst/>
              </a:pr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39" name="Graphic 38" descr="Head with Gears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26221" y="754649"/>
              <a:ext cx="720000" cy="720000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3017131" y="153517"/>
            <a:ext cx="1836056" cy="1836056"/>
            <a:chOff x="3017131" y="153517"/>
            <a:chExt cx="1836056" cy="1836056"/>
          </a:xfrm>
        </p:grpSpPr>
        <p:grpSp>
          <p:nvGrpSpPr>
            <p:cNvPr id="10" name="Group 9"/>
            <p:cNvGrpSpPr/>
            <p:nvPr/>
          </p:nvGrpSpPr>
          <p:grpSpPr>
            <a:xfrm>
              <a:off x="3017131" y="153517"/>
              <a:ext cx="1836056" cy="1836056"/>
              <a:chOff x="827313" y="624113"/>
              <a:chExt cx="1494972" cy="1494972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827313" y="624113"/>
                <a:ext cx="1494972" cy="1494972"/>
              </a:xfrm>
              <a:prstGeom prst="ellipse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61570" y="758370"/>
                <a:ext cx="1226458" cy="1226458"/>
              </a:xfrm>
              <a:prstGeom prst="ellipse">
                <a:avLst/>
              </a:pr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41" name="Graphic 40" descr="Lightbulb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575159" y="711545"/>
              <a:ext cx="720000" cy="720000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3573806" y="4660618"/>
            <a:ext cx="1307362" cy="1307362"/>
            <a:chOff x="3573806" y="4660618"/>
            <a:chExt cx="1307362" cy="1307362"/>
          </a:xfrm>
        </p:grpSpPr>
        <p:grpSp>
          <p:nvGrpSpPr>
            <p:cNvPr id="14" name="Group 13"/>
            <p:cNvGrpSpPr/>
            <p:nvPr/>
          </p:nvGrpSpPr>
          <p:grpSpPr>
            <a:xfrm>
              <a:off x="3573806" y="4660618"/>
              <a:ext cx="1307362" cy="1307362"/>
              <a:chOff x="827313" y="624113"/>
              <a:chExt cx="1494972" cy="1494972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827313" y="624113"/>
                <a:ext cx="1494972" cy="1494972"/>
              </a:xfrm>
              <a:prstGeom prst="ellipse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61570" y="758370"/>
                <a:ext cx="1226458" cy="1226458"/>
              </a:xfrm>
              <a:prstGeom prst="ellipse">
                <a:avLst/>
              </a:pr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43" name="Graphic 42" descr="Satellite dish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867487" y="4954299"/>
              <a:ext cx="720000" cy="720000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6301933" y="4699539"/>
            <a:ext cx="1842712" cy="1842712"/>
            <a:chOff x="6301933" y="4699539"/>
            <a:chExt cx="1842712" cy="1842712"/>
          </a:xfrm>
        </p:grpSpPr>
        <p:grpSp>
          <p:nvGrpSpPr>
            <p:cNvPr id="20" name="Group 19"/>
            <p:cNvGrpSpPr/>
            <p:nvPr/>
          </p:nvGrpSpPr>
          <p:grpSpPr>
            <a:xfrm>
              <a:off x="6301933" y="4699539"/>
              <a:ext cx="1842712" cy="1842712"/>
              <a:chOff x="827313" y="624113"/>
              <a:chExt cx="1494972" cy="1494972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827313" y="624113"/>
                <a:ext cx="1494972" cy="1494972"/>
              </a:xfrm>
              <a:prstGeom prst="ellipse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961570" y="758370"/>
                <a:ext cx="1226458" cy="1226458"/>
              </a:xfrm>
              <a:prstGeom prst="ellipse">
                <a:avLst/>
              </a:pr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45" name="Graphic 44" descr="Download from cloud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863289" y="5260895"/>
              <a:ext cx="720000" cy="720000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604909" y="5054012"/>
            <a:ext cx="1307362" cy="1307362"/>
            <a:chOff x="604909" y="5054012"/>
            <a:chExt cx="1307362" cy="1307362"/>
          </a:xfrm>
        </p:grpSpPr>
        <p:grpSp>
          <p:nvGrpSpPr>
            <p:cNvPr id="46" name="Group 45"/>
            <p:cNvGrpSpPr/>
            <p:nvPr/>
          </p:nvGrpSpPr>
          <p:grpSpPr>
            <a:xfrm>
              <a:off x="604909" y="5054012"/>
              <a:ext cx="1307362" cy="1307362"/>
              <a:chOff x="827313" y="624113"/>
              <a:chExt cx="1494972" cy="1494972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827313" y="624113"/>
                <a:ext cx="1494972" cy="1494972"/>
              </a:xfrm>
              <a:prstGeom prst="ellipse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961570" y="758370"/>
                <a:ext cx="1226458" cy="1226458"/>
              </a:xfrm>
              <a:prstGeom prst="ellipse">
                <a:avLst/>
              </a:prstGeom>
              <a:solidFill>
                <a:schemeClr val="bg1">
                  <a:alpha val="5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31" name="Graphic 30" descr="Train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98590" y="5347693"/>
              <a:ext cx="720000" cy="720000"/>
            </a:xfrm>
            <a:prstGeom prst="rect">
              <a:avLst/>
            </a:prstGeom>
          </p:spPr>
        </p:pic>
      </p:grpSp>
      <p:grpSp>
        <p:nvGrpSpPr>
          <p:cNvPr id="108" name="Group 107"/>
          <p:cNvGrpSpPr/>
          <p:nvPr/>
        </p:nvGrpSpPr>
        <p:grpSpPr>
          <a:xfrm>
            <a:off x="1066880" y="422401"/>
            <a:ext cx="10606228" cy="5354120"/>
            <a:chOff x="1066880" y="422401"/>
            <a:chExt cx="10606228" cy="5354120"/>
          </a:xfrm>
        </p:grpSpPr>
        <p:cxnSp>
          <p:nvCxnSpPr>
            <p:cNvPr id="58" name="Straight Connector 57"/>
            <p:cNvCxnSpPr>
              <a:stCxn id="8" idx="5"/>
              <a:endCxn id="21" idx="1"/>
            </p:cNvCxnSpPr>
            <p:nvPr/>
          </p:nvCxnSpPr>
          <p:spPr>
            <a:xfrm>
              <a:off x="4584303" y="1720689"/>
              <a:ext cx="1987489" cy="3248709"/>
            </a:xfrm>
            <a:prstGeom prst="line">
              <a:avLst/>
            </a:prstGeom>
            <a:ln w="28575">
              <a:solidFill>
                <a:schemeClr val="bg1">
                  <a:lumMod val="75000"/>
                  <a:alpha val="7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cxnSpLocks/>
              <a:stCxn id="18" idx="4"/>
              <a:endCxn id="21" idx="0"/>
            </p:cNvCxnSpPr>
            <p:nvPr/>
          </p:nvCxnSpPr>
          <p:spPr>
            <a:xfrm flipH="1">
              <a:off x="7223289" y="1804079"/>
              <a:ext cx="762933" cy="2895460"/>
            </a:xfrm>
            <a:prstGeom prst="line">
              <a:avLst/>
            </a:prstGeom>
            <a:ln w="28575">
              <a:solidFill>
                <a:schemeClr val="bg1">
                  <a:lumMod val="75000"/>
                  <a:alpha val="7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cxnSpLocks/>
              <a:stCxn id="12" idx="5"/>
              <a:endCxn id="15" idx="1"/>
            </p:cNvCxnSpPr>
            <p:nvPr/>
          </p:nvCxnSpPr>
          <p:spPr>
            <a:xfrm>
              <a:off x="1596993" y="2729063"/>
              <a:ext cx="2168272" cy="2123014"/>
            </a:xfrm>
            <a:prstGeom prst="line">
              <a:avLst/>
            </a:prstGeom>
            <a:ln w="28575">
              <a:solidFill>
                <a:schemeClr val="bg1">
                  <a:lumMod val="75000"/>
                  <a:alpha val="7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cxnSpLocks/>
              <a:stCxn id="47" idx="6"/>
              <a:endCxn id="15" idx="2"/>
            </p:cNvCxnSpPr>
            <p:nvPr/>
          </p:nvCxnSpPr>
          <p:spPr>
            <a:xfrm flipV="1">
              <a:off x="1912271" y="5314299"/>
              <a:ext cx="1661535" cy="393394"/>
            </a:xfrm>
            <a:prstGeom prst="line">
              <a:avLst/>
            </a:prstGeom>
            <a:ln w="28575">
              <a:solidFill>
                <a:schemeClr val="bg1">
                  <a:lumMod val="75000"/>
                  <a:alpha val="7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cxnSpLocks/>
              <a:stCxn id="47" idx="0"/>
              <a:endCxn id="12" idx="4"/>
            </p:cNvCxnSpPr>
            <p:nvPr/>
          </p:nvCxnSpPr>
          <p:spPr>
            <a:xfrm flipH="1" flipV="1">
              <a:off x="1066880" y="2948643"/>
              <a:ext cx="191710" cy="2105369"/>
            </a:xfrm>
            <a:prstGeom prst="line">
              <a:avLst/>
            </a:prstGeom>
            <a:ln w="28575">
              <a:solidFill>
                <a:schemeClr val="bg1">
                  <a:lumMod val="75000"/>
                  <a:alpha val="7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cxnSpLocks/>
              <a:stCxn id="47" idx="7"/>
              <a:endCxn id="8" idx="3"/>
            </p:cNvCxnSpPr>
            <p:nvPr/>
          </p:nvCxnSpPr>
          <p:spPr>
            <a:xfrm flipV="1">
              <a:off x="1720812" y="1720689"/>
              <a:ext cx="1565203" cy="3524782"/>
            </a:xfrm>
            <a:prstGeom prst="line">
              <a:avLst/>
            </a:prstGeom>
            <a:ln w="28575">
              <a:solidFill>
                <a:schemeClr val="bg1">
                  <a:lumMod val="75000"/>
                  <a:alpha val="7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cxnSpLocks/>
              <a:stCxn id="8" idx="2"/>
            </p:cNvCxnSpPr>
            <p:nvPr/>
          </p:nvCxnSpPr>
          <p:spPr>
            <a:xfrm flipH="1">
              <a:off x="1617929" y="1071545"/>
              <a:ext cx="1399202" cy="608704"/>
            </a:xfrm>
            <a:prstGeom prst="line">
              <a:avLst/>
            </a:prstGeom>
            <a:ln w="28575">
              <a:solidFill>
                <a:schemeClr val="bg1">
                  <a:lumMod val="75000"/>
                  <a:alpha val="7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cxnSpLocks/>
              <a:stCxn id="18" idx="1"/>
              <a:endCxn id="8" idx="7"/>
            </p:cNvCxnSpPr>
            <p:nvPr/>
          </p:nvCxnSpPr>
          <p:spPr>
            <a:xfrm flipH="1" flipV="1">
              <a:off x="4584303" y="422401"/>
              <a:ext cx="2914418" cy="204748"/>
            </a:xfrm>
            <a:prstGeom prst="line">
              <a:avLst/>
            </a:prstGeom>
            <a:ln w="28575">
              <a:solidFill>
                <a:schemeClr val="bg1">
                  <a:lumMod val="75000"/>
                  <a:alpha val="7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cxnSpLocks/>
              <a:stCxn id="18" idx="2"/>
              <a:endCxn id="15" idx="7"/>
            </p:cNvCxnSpPr>
            <p:nvPr/>
          </p:nvCxnSpPr>
          <p:spPr>
            <a:xfrm flipH="1">
              <a:off x="4689709" y="1114650"/>
              <a:ext cx="2607083" cy="3737427"/>
            </a:xfrm>
            <a:prstGeom prst="line">
              <a:avLst/>
            </a:prstGeom>
            <a:ln w="28575">
              <a:solidFill>
                <a:schemeClr val="bg1">
                  <a:lumMod val="75000"/>
                  <a:alpha val="7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cxnSpLocks/>
              <a:stCxn id="18" idx="5"/>
              <a:endCxn id="27" idx="0"/>
            </p:cNvCxnSpPr>
            <p:nvPr/>
          </p:nvCxnSpPr>
          <p:spPr>
            <a:xfrm>
              <a:off x="8473722" y="1602150"/>
              <a:ext cx="1960514" cy="3422752"/>
            </a:xfrm>
            <a:prstGeom prst="line">
              <a:avLst/>
            </a:prstGeom>
            <a:ln w="28575">
              <a:solidFill>
                <a:schemeClr val="bg1">
                  <a:lumMod val="75000"/>
                  <a:alpha val="7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cxnSpLocks/>
              <a:stCxn id="21" idx="6"/>
              <a:endCxn id="27" idx="2"/>
            </p:cNvCxnSpPr>
            <p:nvPr/>
          </p:nvCxnSpPr>
          <p:spPr>
            <a:xfrm>
              <a:off x="8144645" y="5620895"/>
              <a:ext cx="1563876" cy="129722"/>
            </a:xfrm>
            <a:prstGeom prst="line">
              <a:avLst/>
            </a:prstGeom>
            <a:ln w="28575">
              <a:solidFill>
                <a:schemeClr val="bg1">
                  <a:lumMod val="75000"/>
                  <a:alpha val="7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cxnSpLocks/>
              <a:stCxn id="21" idx="7"/>
              <a:endCxn id="24" idx="4"/>
            </p:cNvCxnSpPr>
            <p:nvPr/>
          </p:nvCxnSpPr>
          <p:spPr>
            <a:xfrm flipV="1">
              <a:off x="7874786" y="2198950"/>
              <a:ext cx="3285165" cy="2770448"/>
            </a:xfrm>
            <a:prstGeom prst="line">
              <a:avLst/>
            </a:prstGeom>
            <a:ln w="28575">
              <a:solidFill>
                <a:schemeClr val="bg1">
                  <a:lumMod val="75000"/>
                  <a:alpha val="7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cxnSpLocks/>
              <a:stCxn id="27" idx="7"/>
              <a:endCxn id="24" idx="5"/>
            </p:cNvCxnSpPr>
            <p:nvPr/>
          </p:nvCxnSpPr>
          <p:spPr>
            <a:xfrm flipV="1">
              <a:off x="10947393" y="1986393"/>
              <a:ext cx="725715" cy="3251066"/>
            </a:xfrm>
            <a:prstGeom prst="line">
              <a:avLst/>
            </a:prstGeom>
            <a:ln w="28575">
              <a:solidFill>
                <a:schemeClr val="bg1">
                  <a:lumMod val="75000"/>
                  <a:alpha val="7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cxnSpLocks/>
              <a:stCxn id="18" idx="7"/>
              <a:endCxn id="24" idx="1"/>
            </p:cNvCxnSpPr>
            <p:nvPr/>
          </p:nvCxnSpPr>
          <p:spPr>
            <a:xfrm>
              <a:off x="8473722" y="627149"/>
              <a:ext cx="2173071" cy="332929"/>
            </a:xfrm>
            <a:prstGeom prst="line">
              <a:avLst/>
            </a:prstGeom>
            <a:ln w="28575">
              <a:solidFill>
                <a:schemeClr val="bg1">
                  <a:lumMod val="75000"/>
                  <a:alpha val="7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cxnSpLocks/>
              <a:stCxn id="15" idx="7"/>
              <a:endCxn id="24" idx="2"/>
            </p:cNvCxnSpPr>
            <p:nvPr/>
          </p:nvCxnSpPr>
          <p:spPr>
            <a:xfrm flipV="1">
              <a:off x="4689709" y="1473236"/>
              <a:ext cx="5744527" cy="3378841"/>
            </a:xfrm>
            <a:prstGeom prst="line">
              <a:avLst/>
            </a:prstGeom>
            <a:ln w="28575">
              <a:solidFill>
                <a:schemeClr val="bg1">
                  <a:lumMod val="75000"/>
                  <a:alpha val="7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cxnSpLocks/>
              <a:stCxn id="15" idx="5"/>
              <a:endCxn id="21" idx="2"/>
            </p:cNvCxnSpPr>
            <p:nvPr/>
          </p:nvCxnSpPr>
          <p:spPr>
            <a:xfrm flipV="1">
              <a:off x="4689709" y="5620895"/>
              <a:ext cx="1612224" cy="155626"/>
            </a:xfrm>
            <a:prstGeom prst="line">
              <a:avLst/>
            </a:prstGeom>
            <a:ln w="28575">
              <a:solidFill>
                <a:schemeClr val="bg1">
                  <a:lumMod val="75000"/>
                  <a:alpha val="7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0" y="3087411"/>
            <a:ext cx="12192000" cy="683188"/>
          </a:xfrm>
          <a:prstGeom prst="rect">
            <a:avLst/>
          </a:prstGeom>
          <a:solidFill>
            <a:srgbClr val="00B050">
              <a:alpha val="90000"/>
            </a:srgbClr>
          </a:solidFill>
          <a:ln w="635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spc="600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OUR GREEN INITIATIVES</a:t>
            </a:r>
          </a:p>
        </p:txBody>
      </p:sp>
    </p:spTree>
    <p:extLst>
      <p:ext uri="{BB962C8B-B14F-4D97-AF65-F5344CB8AC3E}">
        <p14:creationId xmlns:p14="http://schemas.microsoft.com/office/powerpoint/2010/main" val="143774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 Extrabold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5</cp:revision>
  <dcterms:created xsi:type="dcterms:W3CDTF">2017-06-03T16:40:46Z</dcterms:created>
  <dcterms:modified xsi:type="dcterms:W3CDTF">2017-06-03T17:41:20Z</dcterms:modified>
</cp:coreProperties>
</file>