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E6"/>
    <a:srgbClr val="E7E9ED"/>
    <a:srgbClr val="01B7AA"/>
    <a:srgbClr val="BF239E"/>
    <a:srgbClr val="F68E48"/>
    <a:srgbClr val="FEFEFD"/>
    <a:srgbClr val="FCFCFC"/>
    <a:srgbClr val="F47621"/>
    <a:srgbClr val="F15323"/>
    <a:srgbClr val="F28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9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4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0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2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B8BF-9DAC-47B5-92F8-22751AAEF4D0}" type="datetimeFigureOut">
              <a:rPr lang="en-IN" smtClean="0"/>
              <a:t>13-06-2017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2088-D2D0-4D86-9123-B068DE381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84362" y="455981"/>
            <a:ext cx="6823277" cy="5868619"/>
            <a:chOff x="4632521" y="455981"/>
            <a:chExt cx="6823277" cy="5868619"/>
          </a:xfrm>
          <a:effectLst>
            <a:reflection blurRad="6350" stA="52000" endA="300" endPos="9000" dir="5400000" sy="-100000" algn="bl" rotWithShape="0"/>
          </a:effectLst>
        </p:grpSpPr>
        <p:grpSp>
          <p:nvGrpSpPr>
            <p:cNvPr id="12" name="Group 11"/>
            <p:cNvGrpSpPr/>
            <p:nvPr/>
          </p:nvGrpSpPr>
          <p:grpSpPr>
            <a:xfrm>
              <a:off x="4648200" y="455981"/>
              <a:ext cx="6807598" cy="5868619"/>
              <a:chOff x="4648200" y="455981"/>
              <a:chExt cx="6807598" cy="5868619"/>
            </a:xfrm>
            <a:effectLst>
              <a:outerShdw blurRad="381000" dist="38100" sx="102000" sy="102000" algn="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44" name="Isosceles Triangle 43"/>
              <p:cNvSpPr/>
              <p:nvPr/>
            </p:nvSpPr>
            <p:spPr>
              <a:xfrm>
                <a:off x="4648200" y="455981"/>
                <a:ext cx="6807598" cy="586861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0086CD"/>
                  </a:gs>
                  <a:gs pos="0">
                    <a:srgbClr val="0086CD"/>
                  </a:gs>
                  <a:gs pos="100000">
                    <a:srgbClr val="64B0A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7413824" y="455981"/>
                <a:ext cx="1276350" cy="1100302"/>
              </a:xfrm>
              <a:prstGeom prst="triangle">
                <a:avLst/>
              </a:prstGeom>
              <a:solidFill>
                <a:srgbClr val="01B7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48199" y="1556283"/>
              <a:ext cx="5531247" cy="4768317"/>
              <a:chOff x="4648199" y="1556283"/>
              <a:chExt cx="5531247" cy="4768317"/>
            </a:xfrm>
            <a:effectLst>
              <a:outerShdw blurRad="381000" dist="38100" sx="103000" sy="103000" algn="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36" name="Isosceles Triangle 35"/>
              <p:cNvSpPr/>
              <p:nvPr/>
            </p:nvSpPr>
            <p:spPr>
              <a:xfrm>
                <a:off x="4648199" y="1556283"/>
                <a:ext cx="5531247" cy="47683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89288F"/>
                  </a:gs>
                  <a:gs pos="0">
                    <a:srgbClr val="89288F"/>
                  </a:gs>
                  <a:gs pos="100000">
                    <a:srgbClr val="CF118D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6756597" y="1556283"/>
                <a:ext cx="1276350" cy="1100302"/>
              </a:xfrm>
              <a:prstGeom prst="triangle">
                <a:avLst/>
              </a:prstGeom>
              <a:solidFill>
                <a:srgbClr val="BF23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48198" y="2656585"/>
              <a:ext cx="4248151" cy="3668014"/>
              <a:chOff x="4648198" y="2656585"/>
              <a:chExt cx="4248151" cy="3668014"/>
            </a:xfrm>
            <a:effectLst>
              <a:outerShdw blurRad="381000" dist="38100" sx="108000" sy="108000" algn="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34" name="Isosceles Triangle 33"/>
              <p:cNvSpPr/>
              <p:nvPr/>
            </p:nvSpPr>
            <p:spPr>
              <a:xfrm>
                <a:off x="4648198" y="2662399"/>
                <a:ext cx="4248151" cy="3662200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15323"/>
                  </a:gs>
                  <a:gs pos="0">
                    <a:srgbClr val="F15323"/>
                  </a:gs>
                  <a:gs pos="100000">
                    <a:srgbClr val="F2822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118421" y="2656585"/>
                <a:ext cx="1276350" cy="1100302"/>
              </a:xfrm>
              <a:prstGeom prst="triangle">
                <a:avLst/>
              </a:prstGeom>
              <a:solidFill>
                <a:srgbClr val="F68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32521" y="3749466"/>
              <a:ext cx="2971801" cy="2575134"/>
              <a:chOff x="4632521" y="3749466"/>
              <a:chExt cx="2971801" cy="2575134"/>
            </a:xfrm>
            <a:effectLst>
              <a:outerShdw blurRad="381000" dist="38100" sx="108000" sy="108000" algn="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32" name="Isosceles Triangle 31"/>
              <p:cNvSpPr/>
              <p:nvPr/>
            </p:nvSpPr>
            <p:spPr>
              <a:xfrm>
                <a:off x="4632521" y="3762702"/>
                <a:ext cx="2971801" cy="2561898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EFEFD"/>
                  </a:gs>
                  <a:gs pos="0">
                    <a:srgbClr val="FEFEFD"/>
                  </a:gs>
                  <a:gs pos="100000">
                    <a:srgbClr val="DFE1E6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5469147" y="3749466"/>
                <a:ext cx="1276350" cy="110030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644110" y="1044286"/>
              <a:ext cx="81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86882" y="2106434"/>
              <a:ext cx="81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4384" y="3185859"/>
              <a:ext cx="81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99433" y="4370646"/>
              <a:ext cx="81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pic>
          <p:nvPicPr>
            <p:cNvPr id="20" name="Graphic 19" descr="Clock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6596" y="5751736"/>
              <a:ext cx="504000" cy="504000"/>
            </a:xfrm>
            <a:prstGeom prst="rect">
              <a:avLst/>
            </a:prstGeom>
          </p:spPr>
        </p:pic>
        <p:pic>
          <p:nvPicPr>
            <p:cNvPr id="21" name="Graphic 20" descr="Telescop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9268" y="5751736"/>
              <a:ext cx="504000" cy="504000"/>
            </a:xfrm>
            <a:prstGeom prst="rect">
              <a:avLst/>
            </a:prstGeom>
          </p:spPr>
        </p:pic>
        <p:pic>
          <p:nvPicPr>
            <p:cNvPr id="22" name="Graphic 21" descr="Magne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71186" y="5751736"/>
              <a:ext cx="504000" cy="504000"/>
            </a:xfrm>
            <a:prstGeom prst="rect">
              <a:avLst/>
            </a:prstGeom>
          </p:spPr>
        </p:pic>
        <p:pic>
          <p:nvPicPr>
            <p:cNvPr id="23" name="Graphic 22" descr="Microscope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5622" y="5751736"/>
              <a:ext cx="504000" cy="504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774846" y="5119943"/>
              <a:ext cx="664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SALE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92583" y="4440143"/>
              <a:ext cx="1104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INVESTMENT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15316" y="3639172"/>
              <a:ext cx="1104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RISK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43936" y="2878082"/>
              <a:ext cx="1104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PROFIT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3499" y="5470948"/>
              <a:ext cx="1287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>
                      <a:lumMod val="65000"/>
                    </a:schemeClr>
                  </a:solidFill>
                  <a:latin typeface="Eurostile BQ" pitchFamily="50" charset="0"/>
                </a:rPr>
                <a:t>40%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1408" y="4801866"/>
              <a:ext cx="1287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35%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0211" y="4020464"/>
              <a:ext cx="1287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45%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1713" y="3232401"/>
              <a:ext cx="1287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55%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32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20</cp:revision>
  <dcterms:created xsi:type="dcterms:W3CDTF">2017-06-11T17:17:26Z</dcterms:created>
  <dcterms:modified xsi:type="dcterms:W3CDTF">2017-06-13T18:16:56Z</dcterms:modified>
</cp:coreProperties>
</file>