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6E5"/>
    <a:srgbClr val="E26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8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8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2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82D0-C90B-4639-B5B1-46B754DE7E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4983-329A-45BF-AB50-BADFEAF91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 37"/>
          <p:cNvSpPr/>
          <p:nvPr/>
        </p:nvSpPr>
        <p:spPr>
          <a:xfrm>
            <a:off x="526148" y="1526870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01600" cy="606809"/>
          </a:xfrm>
          <a:prstGeom prst="rect">
            <a:avLst/>
          </a:prstGeom>
          <a:solidFill>
            <a:srgbClr val="239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5146" y="87088"/>
            <a:ext cx="445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CREATIVE VENUS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3643085" y="2394857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/>
          <p:cNvSpPr/>
          <p:nvPr/>
        </p:nvSpPr>
        <p:spPr>
          <a:xfrm>
            <a:off x="5341257" y="1676400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/>
          <p:cNvSpPr/>
          <p:nvPr/>
        </p:nvSpPr>
        <p:spPr>
          <a:xfrm>
            <a:off x="7039429" y="2394857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/>
          <p:cNvSpPr/>
          <p:nvPr/>
        </p:nvSpPr>
        <p:spPr>
          <a:xfrm>
            <a:off x="5392058" y="3113314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Graphic 28" descr="Televis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545" y="2901943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pic>
        <p:nvPicPr>
          <p:cNvPr id="31" name="Graphic 30" descr="Envelop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1973" y="2181372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pic>
        <p:nvPicPr>
          <p:cNvPr id="33" name="Graphic 32" descr="Download from clou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144" y="3620400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pic>
        <p:nvPicPr>
          <p:cNvPr id="35" name="Graphic 34" descr="Downloa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6515" y="2901943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sp>
        <p:nvSpPr>
          <p:cNvPr id="36" name="Parallelogram 35"/>
          <p:cNvSpPr/>
          <p:nvPr/>
        </p:nvSpPr>
        <p:spPr>
          <a:xfrm>
            <a:off x="457206" y="1454300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6" y="1985583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41" name="Connector: Elbow 40"/>
          <p:cNvCxnSpPr>
            <a:stCxn id="24" idx="1"/>
            <a:endCxn id="38" idx="2"/>
          </p:cNvCxnSpPr>
          <p:nvPr/>
        </p:nvCxnSpPr>
        <p:spPr>
          <a:xfrm rot="10800000">
            <a:off x="2364735" y="1719943"/>
            <a:ext cx="1278350" cy="1524001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rallelogram 41"/>
          <p:cNvSpPr/>
          <p:nvPr/>
        </p:nvSpPr>
        <p:spPr>
          <a:xfrm>
            <a:off x="2293265" y="5085842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2224323" y="5013272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24323" y="5544555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45" name="Connector: Elbow 44"/>
          <p:cNvCxnSpPr>
            <a:cxnSpLocks/>
            <a:stCxn id="27" idx="2"/>
            <a:endCxn id="42" idx="2"/>
          </p:cNvCxnSpPr>
          <p:nvPr/>
        </p:nvCxnSpPr>
        <p:spPr>
          <a:xfrm rot="5400000">
            <a:off x="4952784" y="3990554"/>
            <a:ext cx="467428" cy="210929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9368979" y="4884056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9300037" y="4811486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00037" y="5342769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51" name="Connector: Elbow 50"/>
          <p:cNvCxnSpPr>
            <a:cxnSpLocks/>
            <a:stCxn id="26" idx="3"/>
            <a:endCxn id="49" idx="5"/>
          </p:cNvCxnSpPr>
          <p:nvPr/>
        </p:nvCxnSpPr>
        <p:spPr>
          <a:xfrm>
            <a:off x="8737601" y="3243943"/>
            <a:ext cx="610704" cy="176061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/>
          <p:cNvSpPr/>
          <p:nvPr/>
        </p:nvSpPr>
        <p:spPr>
          <a:xfrm>
            <a:off x="7750636" y="961432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55" name="Parallelogram 54"/>
          <p:cNvSpPr/>
          <p:nvPr/>
        </p:nvSpPr>
        <p:spPr>
          <a:xfrm>
            <a:off x="7681694" y="888862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81694" y="1420145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57" name="Connector: Elbow 56"/>
          <p:cNvCxnSpPr>
            <a:cxnSpLocks/>
            <a:stCxn id="55" idx="5"/>
            <a:endCxn id="25" idx="3"/>
          </p:cNvCxnSpPr>
          <p:nvPr/>
        </p:nvCxnSpPr>
        <p:spPr>
          <a:xfrm rot="10800000" flipV="1">
            <a:off x="7039430" y="1081934"/>
            <a:ext cx="690533" cy="144355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 37"/>
          <p:cNvSpPr/>
          <p:nvPr/>
        </p:nvSpPr>
        <p:spPr>
          <a:xfrm>
            <a:off x="526148" y="1526870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01600" cy="606809"/>
          </a:xfrm>
          <a:prstGeom prst="rect">
            <a:avLst/>
          </a:prstGeom>
          <a:solidFill>
            <a:srgbClr val="239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5146" y="87088"/>
            <a:ext cx="445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CREATIVE VENUS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3643085" y="2394857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/>
          <p:cNvSpPr/>
          <p:nvPr/>
        </p:nvSpPr>
        <p:spPr>
          <a:xfrm>
            <a:off x="5341257" y="1676400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/>
          <p:cNvSpPr/>
          <p:nvPr/>
        </p:nvSpPr>
        <p:spPr>
          <a:xfrm>
            <a:off x="7039429" y="2394857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/>
          <p:cNvSpPr/>
          <p:nvPr/>
        </p:nvSpPr>
        <p:spPr>
          <a:xfrm>
            <a:off x="5392058" y="3113314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Graphic 28" descr="Televis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545" y="2901943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pic>
        <p:nvPicPr>
          <p:cNvPr id="31" name="Graphic 30" descr="Envelop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1973" y="2181372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pic>
        <p:nvPicPr>
          <p:cNvPr id="33" name="Graphic 32" descr="Download from clou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144" y="3620400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pic>
        <p:nvPicPr>
          <p:cNvPr id="35" name="Graphic 34" descr="Downloa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6515" y="2901943"/>
            <a:ext cx="684000" cy="684000"/>
          </a:xfrm>
          <a:prstGeom prst="rect">
            <a:avLst/>
          </a:prstGeom>
          <a:scene3d>
            <a:camera prst="orthographicFront">
              <a:rot lat="19499998" lon="0" rev="0"/>
            </a:camera>
            <a:lightRig rig="threePt" dir="t"/>
          </a:scene3d>
        </p:spPr>
      </p:pic>
      <p:sp>
        <p:nvSpPr>
          <p:cNvPr id="36" name="Parallelogram 35"/>
          <p:cNvSpPr/>
          <p:nvPr/>
        </p:nvSpPr>
        <p:spPr>
          <a:xfrm>
            <a:off x="457206" y="1454300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6" y="1985583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41" name="Connector: Elbow 40"/>
          <p:cNvCxnSpPr>
            <a:stCxn id="24" idx="1"/>
            <a:endCxn id="38" idx="2"/>
          </p:cNvCxnSpPr>
          <p:nvPr/>
        </p:nvCxnSpPr>
        <p:spPr>
          <a:xfrm rot="10800000">
            <a:off x="2364735" y="1719943"/>
            <a:ext cx="1278350" cy="152400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rallelogram 41"/>
          <p:cNvSpPr/>
          <p:nvPr/>
        </p:nvSpPr>
        <p:spPr>
          <a:xfrm>
            <a:off x="2293265" y="5085842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2224323" y="5013272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24323" y="5544555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45" name="Connector: Elbow 44"/>
          <p:cNvCxnSpPr>
            <a:cxnSpLocks/>
            <a:stCxn id="27" idx="2"/>
            <a:endCxn id="42" idx="2"/>
          </p:cNvCxnSpPr>
          <p:nvPr/>
        </p:nvCxnSpPr>
        <p:spPr>
          <a:xfrm rot="5400000">
            <a:off x="4952784" y="3990554"/>
            <a:ext cx="467428" cy="210929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9368979" y="4884056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9300037" y="4811486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00037" y="5342769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51" name="Connector: Elbow 50"/>
          <p:cNvCxnSpPr>
            <a:cxnSpLocks/>
            <a:stCxn id="26" idx="3"/>
            <a:endCxn id="49" idx="5"/>
          </p:cNvCxnSpPr>
          <p:nvPr/>
        </p:nvCxnSpPr>
        <p:spPr>
          <a:xfrm>
            <a:off x="8737601" y="3243943"/>
            <a:ext cx="610704" cy="176061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/>
          <p:cNvSpPr/>
          <p:nvPr/>
        </p:nvSpPr>
        <p:spPr>
          <a:xfrm>
            <a:off x="7750636" y="961432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55" name="Parallelogram 54"/>
          <p:cNvSpPr/>
          <p:nvPr/>
        </p:nvSpPr>
        <p:spPr>
          <a:xfrm>
            <a:off x="7681694" y="888862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HEADING 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81694" y="1420145"/>
            <a:ext cx="2376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sub-heading here. The sub-heading will look good here. This template is really a great template.</a:t>
            </a:r>
          </a:p>
        </p:txBody>
      </p:sp>
      <p:cxnSp>
        <p:nvCxnSpPr>
          <p:cNvPr id="57" name="Connector: Elbow 56"/>
          <p:cNvCxnSpPr>
            <a:cxnSpLocks/>
            <a:stCxn id="55" idx="5"/>
            <a:endCxn id="25" idx="3"/>
          </p:cNvCxnSpPr>
          <p:nvPr/>
        </p:nvCxnSpPr>
        <p:spPr>
          <a:xfrm rot="10800000" flipV="1">
            <a:off x="7039430" y="1081934"/>
            <a:ext cx="690533" cy="14435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Black</vt:lpstr>
      <vt:lpstr>Roboto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2017-05-15T16:22:17Z</dcterms:created>
  <dcterms:modified xsi:type="dcterms:W3CDTF">2017-05-24T17:19:51Z</dcterms:modified>
</cp:coreProperties>
</file>