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CBE"/>
    <a:srgbClr val="0079F1"/>
    <a:srgbClr val="009E2F"/>
    <a:srgbClr val="FF7525"/>
    <a:srgbClr val="701F85"/>
    <a:srgbClr val="00A9FF"/>
    <a:srgbClr val="00752C"/>
    <a:srgbClr val="0052AC"/>
    <a:srgbClr val="BE2137"/>
    <a:srgbClr val="E6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BC81-6EA5-4D88-AF75-FB9258A25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B317D-F19A-41F5-8F85-26CAC4E1B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4A8B-70C3-4759-9E50-A44119C9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2133-57FA-4DA6-9AEA-FBA7C16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04EF-026E-4F87-AF70-3C97E81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1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46F0-726F-4174-8330-BB6E04F2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8A9D1-314C-4594-90EE-D5192DC3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0049-1D95-4699-B630-B2E4B1E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1DD5-47EB-4554-8E12-B716575F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1702-ABC0-43F7-A44D-83E13158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4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01A1B-2DA1-4A7E-A47A-17461354E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130AC-3E37-463D-89A0-40C6F753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89B6-2AB7-4F1B-B50E-C47ECE40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E0B9-5E6B-4E39-8468-EB1E76AE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8D65-09DD-48B4-88DC-907A9934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CE0A-4E37-4B02-892A-6360B08A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5E5D-558A-4E47-A1C2-5D69B04E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0129-E00E-47FB-8893-2DFF2D9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8518-01D1-4D82-9680-9AA0E9A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931D-7B32-4710-82E9-DA74C66B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801B-F6B9-4759-9E3A-AAF42E7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97A3-C7A7-4844-8356-F5AA29F7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5BA8-BD88-41A1-A49B-4BCC40B8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EAD6-97D3-49A1-BE05-294DD2C1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7166-27B5-498E-B097-B66B56B9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2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F524-7E85-4C35-A683-8C48A25D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52E8-B13D-4118-89EF-CCEF6C38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593CE-7BD9-44C4-8A03-BDC04330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1684-7140-47EF-960D-BC17CD1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86EF-D69F-44DA-BC96-ACB012FF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C2C3-A806-48B4-BFDF-6EDC729A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5940-5A3B-47BE-86AE-68AD7F7D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0EEA-FC3F-40FB-90AE-231D0DED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E9E63-205C-4080-A74D-1E2D4CB6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5309D-C495-4E46-8325-31EC6A8E6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6825E-C5EC-43B9-86C2-67F647CC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7B504-7CE7-44AF-9D98-A7F40F6E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FB556-3AC4-4F2D-878C-1DE6114D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8D9AC-8882-4E54-A43E-F51E5773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9F0-E0D6-47EC-BDB4-0E163432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04B6D-AAC7-42FE-8654-7C7EB5C2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89A58-964C-4D09-ADC3-E274D813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ECD45-AFCB-4981-B317-C0C6BB9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F2A78-0460-4A45-809D-10322322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A27AB-179D-4FC1-ADBF-CB8EAF90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9A29C-ADA5-44D6-BBDE-27AA802C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C46D-A147-46FF-8BE4-4420A290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4288-6DFD-4421-AAA9-63B7EE08B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0F2B-F953-48BC-A0A5-5E1559CB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D1072-2C0F-4402-96F7-7EAFAB20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A347-24FD-408B-A719-AF923F18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9C77-6B36-4ACC-B1A2-FD422E46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38E-9DBF-49FD-87C7-20614F5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EF0B4-E2B4-4A5D-9D97-879ECEAA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92CCD-CC20-4488-8825-9874DB28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691-4294-4E41-AE21-BCF5557A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D1C0-9825-4135-BAEA-6AD3110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95D8-083E-4099-AF48-5E669C1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BCAD-1AD0-45F8-9BD2-4024A15E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4028-DE4D-4C53-8CC7-8A744A6C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4D99-2DCB-4FBE-81CA-9D620CF68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FB4E-3A40-4B53-ABEA-010B094A6F9C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7AFC-A027-41AB-9264-5D083008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C28F-5DA5-4E57-8046-ACF45FFF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23EC-C0E6-4BC4-83E9-D418775E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71BF-6500-48B9-913A-8E19DC9C9E80}"/>
              </a:ext>
            </a:extLst>
          </p:cNvPr>
          <p:cNvSpPr/>
          <p:nvPr/>
        </p:nvSpPr>
        <p:spPr>
          <a:xfrm>
            <a:off x="0" y="0"/>
            <a:ext cx="6460761" cy="950494"/>
          </a:xfrm>
          <a:custGeom>
            <a:avLst/>
            <a:gdLst>
              <a:gd name="connsiteX0" fmla="*/ 0 w 6970426"/>
              <a:gd name="connsiteY0" fmla="*/ 0 h 944380"/>
              <a:gd name="connsiteX1" fmla="*/ 6970426 w 6970426"/>
              <a:gd name="connsiteY1" fmla="*/ 0 h 944380"/>
              <a:gd name="connsiteX2" fmla="*/ 6970426 w 6970426"/>
              <a:gd name="connsiteY2" fmla="*/ 944380 h 944380"/>
              <a:gd name="connsiteX3" fmla="*/ 0 w 6970426"/>
              <a:gd name="connsiteY3" fmla="*/ 944380 h 944380"/>
              <a:gd name="connsiteX4" fmla="*/ 0 w 6970426"/>
              <a:gd name="connsiteY4" fmla="*/ 0 h 944380"/>
              <a:gd name="connsiteX0" fmla="*/ 0 w 6970426"/>
              <a:gd name="connsiteY0" fmla="*/ 0 h 944380"/>
              <a:gd name="connsiteX1" fmla="*/ 6970426 w 6970426"/>
              <a:gd name="connsiteY1" fmla="*/ 0 h 944380"/>
              <a:gd name="connsiteX2" fmla="*/ 6325849 w 6970426"/>
              <a:gd name="connsiteY2" fmla="*/ 644577 h 944380"/>
              <a:gd name="connsiteX3" fmla="*/ 0 w 6970426"/>
              <a:gd name="connsiteY3" fmla="*/ 944380 h 944380"/>
              <a:gd name="connsiteX4" fmla="*/ 0 w 6970426"/>
              <a:gd name="connsiteY4" fmla="*/ 0 h 944380"/>
              <a:gd name="connsiteX0" fmla="*/ 0 w 7510072"/>
              <a:gd name="connsiteY0" fmla="*/ 0 h 944380"/>
              <a:gd name="connsiteX1" fmla="*/ 6970426 w 7510072"/>
              <a:gd name="connsiteY1" fmla="*/ 0 h 944380"/>
              <a:gd name="connsiteX2" fmla="*/ 7510072 w 7510072"/>
              <a:gd name="connsiteY2" fmla="*/ 554636 h 944380"/>
              <a:gd name="connsiteX3" fmla="*/ 0 w 7510072"/>
              <a:gd name="connsiteY3" fmla="*/ 944380 h 944380"/>
              <a:gd name="connsiteX4" fmla="*/ 0 w 7510072"/>
              <a:gd name="connsiteY4" fmla="*/ 0 h 944380"/>
              <a:gd name="connsiteX0" fmla="*/ 0 w 7510072"/>
              <a:gd name="connsiteY0" fmla="*/ 0 h 944380"/>
              <a:gd name="connsiteX1" fmla="*/ 6970426 w 7510072"/>
              <a:gd name="connsiteY1" fmla="*/ 0 h 944380"/>
              <a:gd name="connsiteX2" fmla="*/ 7510072 w 7510072"/>
              <a:gd name="connsiteY2" fmla="*/ 554636 h 944380"/>
              <a:gd name="connsiteX3" fmla="*/ 0 w 7510072"/>
              <a:gd name="connsiteY3" fmla="*/ 944380 h 944380"/>
              <a:gd name="connsiteX4" fmla="*/ 0 w 7510072"/>
              <a:gd name="connsiteY4" fmla="*/ 0 h 944380"/>
              <a:gd name="connsiteX0" fmla="*/ 0 w 7510072"/>
              <a:gd name="connsiteY0" fmla="*/ 0 h 1334124"/>
              <a:gd name="connsiteX1" fmla="*/ 6970426 w 7510072"/>
              <a:gd name="connsiteY1" fmla="*/ 0 h 1334124"/>
              <a:gd name="connsiteX2" fmla="*/ 7510072 w 7510072"/>
              <a:gd name="connsiteY2" fmla="*/ 554636 h 1334124"/>
              <a:gd name="connsiteX3" fmla="*/ 17425 w 7510072"/>
              <a:gd name="connsiteY3" fmla="*/ 1334124 h 1334124"/>
              <a:gd name="connsiteX4" fmla="*/ 0 w 7510072"/>
              <a:gd name="connsiteY4" fmla="*/ 0 h 1334124"/>
              <a:gd name="connsiteX0" fmla="*/ 0 w 7510072"/>
              <a:gd name="connsiteY0" fmla="*/ 0 h 1334124"/>
              <a:gd name="connsiteX1" fmla="*/ 6970426 w 7510072"/>
              <a:gd name="connsiteY1" fmla="*/ 0 h 1334124"/>
              <a:gd name="connsiteX2" fmla="*/ 7510072 w 7510072"/>
              <a:gd name="connsiteY2" fmla="*/ 554636 h 1334124"/>
              <a:gd name="connsiteX3" fmla="*/ 0 w 7510072"/>
              <a:gd name="connsiteY3" fmla="*/ 1334124 h 1334124"/>
              <a:gd name="connsiteX4" fmla="*/ 0 w 7510072"/>
              <a:gd name="connsiteY4" fmla="*/ 0 h 1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0072" h="1334124">
                <a:moveTo>
                  <a:pt x="0" y="0"/>
                </a:moveTo>
                <a:lnTo>
                  <a:pt x="6970426" y="0"/>
                </a:lnTo>
                <a:lnTo>
                  <a:pt x="7510072" y="554636"/>
                </a:lnTo>
                <a:lnTo>
                  <a:pt x="0" y="1334124"/>
                </a:lnTo>
                <a:lnTo>
                  <a:pt x="0" y="0"/>
                </a:lnTo>
                <a:close/>
              </a:path>
            </a:pathLst>
          </a:custGeom>
          <a:solidFill>
            <a:srgbClr val="701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37ABF-6A26-408C-B349-7F6DCE4CFD02}"/>
              </a:ext>
            </a:extLst>
          </p:cNvPr>
          <p:cNvSpPr/>
          <p:nvPr/>
        </p:nvSpPr>
        <p:spPr>
          <a:xfrm>
            <a:off x="4152276" y="1"/>
            <a:ext cx="8039724" cy="672821"/>
          </a:xfrm>
          <a:custGeom>
            <a:avLst/>
            <a:gdLst>
              <a:gd name="connsiteX0" fmla="*/ 0 w 6135974"/>
              <a:gd name="connsiteY0" fmla="*/ 0 h 944380"/>
              <a:gd name="connsiteX1" fmla="*/ 6135974 w 6135974"/>
              <a:gd name="connsiteY1" fmla="*/ 0 h 944380"/>
              <a:gd name="connsiteX2" fmla="*/ 6135974 w 6135974"/>
              <a:gd name="connsiteY2" fmla="*/ 944380 h 944380"/>
              <a:gd name="connsiteX3" fmla="*/ 0 w 6135974"/>
              <a:gd name="connsiteY3" fmla="*/ 944380 h 944380"/>
              <a:gd name="connsiteX4" fmla="*/ 0 w 6135974"/>
              <a:gd name="connsiteY4" fmla="*/ 0 h 944380"/>
              <a:gd name="connsiteX0" fmla="*/ 0 w 6135974"/>
              <a:gd name="connsiteY0" fmla="*/ 0 h 944380"/>
              <a:gd name="connsiteX1" fmla="*/ 6135974 w 6135974"/>
              <a:gd name="connsiteY1" fmla="*/ 0 h 944380"/>
              <a:gd name="connsiteX2" fmla="*/ 6135974 w 6135974"/>
              <a:gd name="connsiteY2" fmla="*/ 944380 h 944380"/>
              <a:gd name="connsiteX3" fmla="*/ 509666 w 6135974"/>
              <a:gd name="connsiteY3" fmla="*/ 584617 h 944380"/>
              <a:gd name="connsiteX4" fmla="*/ 0 w 6135974"/>
              <a:gd name="connsiteY4" fmla="*/ 0 h 944380"/>
              <a:gd name="connsiteX0" fmla="*/ 344774 w 6480748"/>
              <a:gd name="connsiteY0" fmla="*/ 0 h 944380"/>
              <a:gd name="connsiteX1" fmla="*/ 6480748 w 6480748"/>
              <a:gd name="connsiteY1" fmla="*/ 0 h 944380"/>
              <a:gd name="connsiteX2" fmla="*/ 6480748 w 6480748"/>
              <a:gd name="connsiteY2" fmla="*/ 944380 h 944380"/>
              <a:gd name="connsiteX3" fmla="*/ 0 w 6480748"/>
              <a:gd name="connsiteY3" fmla="*/ 689547 h 944380"/>
              <a:gd name="connsiteX4" fmla="*/ 854440 w 6480748"/>
              <a:gd name="connsiteY4" fmla="*/ 584617 h 944380"/>
              <a:gd name="connsiteX5" fmla="*/ 344774 w 6480748"/>
              <a:gd name="connsiteY5" fmla="*/ 0 h 944380"/>
              <a:gd name="connsiteX0" fmla="*/ 314793 w 6450767"/>
              <a:gd name="connsiteY0" fmla="*/ 0 h 944380"/>
              <a:gd name="connsiteX1" fmla="*/ 6450767 w 6450767"/>
              <a:gd name="connsiteY1" fmla="*/ 0 h 944380"/>
              <a:gd name="connsiteX2" fmla="*/ 6450767 w 6450767"/>
              <a:gd name="connsiteY2" fmla="*/ 944380 h 944380"/>
              <a:gd name="connsiteX3" fmla="*/ 0 w 6450767"/>
              <a:gd name="connsiteY3" fmla="*/ 674557 h 944380"/>
              <a:gd name="connsiteX4" fmla="*/ 824459 w 6450767"/>
              <a:gd name="connsiteY4" fmla="*/ 584617 h 944380"/>
              <a:gd name="connsiteX5" fmla="*/ 314793 w 6450767"/>
              <a:gd name="connsiteY5" fmla="*/ 0 h 944380"/>
              <a:gd name="connsiteX0" fmla="*/ 1903750 w 8039724"/>
              <a:gd name="connsiteY0" fmla="*/ 0 h 944380"/>
              <a:gd name="connsiteX1" fmla="*/ 8039724 w 8039724"/>
              <a:gd name="connsiteY1" fmla="*/ 0 h 944380"/>
              <a:gd name="connsiteX2" fmla="*/ 8039724 w 8039724"/>
              <a:gd name="connsiteY2" fmla="*/ 944380 h 944380"/>
              <a:gd name="connsiteX3" fmla="*/ 0 w 8039724"/>
              <a:gd name="connsiteY3" fmla="*/ 884419 h 944380"/>
              <a:gd name="connsiteX4" fmla="*/ 2413416 w 8039724"/>
              <a:gd name="connsiteY4" fmla="*/ 584617 h 944380"/>
              <a:gd name="connsiteX5" fmla="*/ 1903750 w 8039724"/>
              <a:gd name="connsiteY5" fmla="*/ 0 h 944380"/>
              <a:gd name="connsiteX0" fmla="*/ 1903750 w 8039724"/>
              <a:gd name="connsiteY0" fmla="*/ 0 h 944380"/>
              <a:gd name="connsiteX1" fmla="*/ 8039724 w 8039724"/>
              <a:gd name="connsiteY1" fmla="*/ 0 h 944380"/>
              <a:gd name="connsiteX2" fmla="*/ 8039724 w 8039724"/>
              <a:gd name="connsiteY2" fmla="*/ 944380 h 944380"/>
              <a:gd name="connsiteX3" fmla="*/ 0 w 8039724"/>
              <a:gd name="connsiteY3" fmla="*/ 884419 h 944380"/>
              <a:gd name="connsiteX4" fmla="*/ 2413416 w 8039724"/>
              <a:gd name="connsiteY4" fmla="*/ 584617 h 944380"/>
              <a:gd name="connsiteX5" fmla="*/ 1903750 w 8039724"/>
              <a:gd name="connsiteY5" fmla="*/ 0 h 944380"/>
              <a:gd name="connsiteX0" fmla="*/ 1903750 w 8039724"/>
              <a:gd name="connsiteY0" fmla="*/ 0 h 944380"/>
              <a:gd name="connsiteX1" fmla="*/ 8039724 w 8039724"/>
              <a:gd name="connsiteY1" fmla="*/ 0 h 944380"/>
              <a:gd name="connsiteX2" fmla="*/ 8039724 w 8039724"/>
              <a:gd name="connsiteY2" fmla="*/ 944380 h 944380"/>
              <a:gd name="connsiteX3" fmla="*/ 0 w 8039724"/>
              <a:gd name="connsiteY3" fmla="*/ 884419 h 944380"/>
              <a:gd name="connsiteX4" fmla="*/ 2413416 w 8039724"/>
              <a:gd name="connsiteY4" fmla="*/ 584617 h 944380"/>
              <a:gd name="connsiteX5" fmla="*/ 1903750 w 8039724"/>
              <a:gd name="connsiteY5" fmla="*/ 0 h 944380"/>
              <a:gd name="connsiteX0" fmla="*/ 1903750 w 8039724"/>
              <a:gd name="connsiteY0" fmla="*/ 0 h 944380"/>
              <a:gd name="connsiteX1" fmla="*/ 8039724 w 8039724"/>
              <a:gd name="connsiteY1" fmla="*/ 0 h 944380"/>
              <a:gd name="connsiteX2" fmla="*/ 8039724 w 8039724"/>
              <a:gd name="connsiteY2" fmla="*/ 944380 h 944380"/>
              <a:gd name="connsiteX3" fmla="*/ 0 w 8039724"/>
              <a:gd name="connsiteY3" fmla="*/ 884419 h 944380"/>
              <a:gd name="connsiteX4" fmla="*/ 2413416 w 8039724"/>
              <a:gd name="connsiteY4" fmla="*/ 584617 h 944380"/>
              <a:gd name="connsiteX5" fmla="*/ 1903750 w 8039724"/>
              <a:gd name="connsiteY5" fmla="*/ 0 h 94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9724" h="944380">
                <a:moveTo>
                  <a:pt x="1903750" y="0"/>
                </a:moveTo>
                <a:lnTo>
                  <a:pt x="8039724" y="0"/>
                </a:lnTo>
                <a:lnTo>
                  <a:pt x="8039724" y="944380"/>
                </a:lnTo>
                <a:lnTo>
                  <a:pt x="0" y="884419"/>
                </a:lnTo>
                <a:lnTo>
                  <a:pt x="2413416" y="584617"/>
                </a:lnTo>
                <a:lnTo>
                  <a:pt x="1903750" y="0"/>
                </a:lnTo>
                <a:close/>
              </a:path>
            </a:pathLst>
          </a:cu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842575-06B3-4CCF-A765-7B63C66D51AB}"/>
              </a:ext>
            </a:extLst>
          </p:cNvPr>
          <p:cNvSpPr/>
          <p:nvPr/>
        </p:nvSpPr>
        <p:spPr>
          <a:xfrm flipV="1">
            <a:off x="-14991" y="6521073"/>
            <a:ext cx="6011505" cy="336926"/>
          </a:xfrm>
          <a:custGeom>
            <a:avLst/>
            <a:gdLst>
              <a:gd name="connsiteX0" fmla="*/ 0 w 6970426"/>
              <a:gd name="connsiteY0" fmla="*/ 0 h 944380"/>
              <a:gd name="connsiteX1" fmla="*/ 6970426 w 6970426"/>
              <a:gd name="connsiteY1" fmla="*/ 0 h 944380"/>
              <a:gd name="connsiteX2" fmla="*/ 6970426 w 6970426"/>
              <a:gd name="connsiteY2" fmla="*/ 944380 h 944380"/>
              <a:gd name="connsiteX3" fmla="*/ 0 w 6970426"/>
              <a:gd name="connsiteY3" fmla="*/ 944380 h 944380"/>
              <a:gd name="connsiteX4" fmla="*/ 0 w 6970426"/>
              <a:gd name="connsiteY4" fmla="*/ 0 h 944380"/>
              <a:gd name="connsiteX0" fmla="*/ 0 w 6970426"/>
              <a:gd name="connsiteY0" fmla="*/ 0 h 944380"/>
              <a:gd name="connsiteX1" fmla="*/ 6970426 w 6970426"/>
              <a:gd name="connsiteY1" fmla="*/ 0 h 944380"/>
              <a:gd name="connsiteX2" fmla="*/ 6325849 w 6970426"/>
              <a:gd name="connsiteY2" fmla="*/ 644577 h 944380"/>
              <a:gd name="connsiteX3" fmla="*/ 0 w 6970426"/>
              <a:gd name="connsiteY3" fmla="*/ 944380 h 944380"/>
              <a:gd name="connsiteX4" fmla="*/ 0 w 6970426"/>
              <a:gd name="connsiteY4" fmla="*/ 0 h 944380"/>
              <a:gd name="connsiteX0" fmla="*/ 0 w 7510072"/>
              <a:gd name="connsiteY0" fmla="*/ 0 h 944380"/>
              <a:gd name="connsiteX1" fmla="*/ 6970426 w 7510072"/>
              <a:gd name="connsiteY1" fmla="*/ 0 h 944380"/>
              <a:gd name="connsiteX2" fmla="*/ 7510072 w 7510072"/>
              <a:gd name="connsiteY2" fmla="*/ 554636 h 944380"/>
              <a:gd name="connsiteX3" fmla="*/ 0 w 7510072"/>
              <a:gd name="connsiteY3" fmla="*/ 944380 h 944380"/>
              <a:gd name="connsiteX4" fmla="*/ 0 w 7510072"/>
              <a:gd name="connsiteY4" fmla="*/ 0 h 944380"/>
              <a:gd name="connsiteX0" fmla="*/ 0 w 7510072"/>
              <a:gd name="connsiteY0" fmla="*/ 0 h 944380"/>
              <a:gd name="connsiteX1" fmla="*/ 6970426 w 7510072"/>
              <a:gd name="connsiteY1" fmla="*/ 0 h 944380"/>
              <a:gd name="connsiteX2" fmla="*/ 7510072 w 7510072"/>
              <a:gd name="connsiteY2" fmla="*/ 554636 h 944380"/>
              <a:gd name="connsiteX3" fmla="*/ 0 w 7510072"/>
              <a:gd name="connsiteY3" fmla="*/ 944380 h 944380"/>
              <a:gd name="connsiteX4" fmla="*/ 0 w 7510072"/>
              <a:gd name="connsiteY4" fmla="*/ 0 h 944380"/>
              <a:gd name="connsiteX0" fmla="*/ 0 w 7510072"/>
              <a:gd name="connsiteY0" fmla="*/ 0 h 1334124"/>
              <a:gd name="connsiteX1" fmla="*/ 6970426 w 7510072"/>
              <a:gd name="connsiteY1" fmla="*/ 0 h 1334124"/>
              <a:gd name="connsiteX2" fmla="*/ 7510072 w 7510072"/>
              <a:gd name="connsiteY2" fmla="*/ 554636 h 1334124"/>
              <a:gd name="connsiteX3" fmla="*/ 17425 w 7510072"/>
              <a:gd name="connsiteY3" fmla="*/ 1334124 h 1334124"/>
              <a:gd name="connsiteX4" fmla="*/ 0 w 7510072"/>
              <a:gd name="connsiteY4" fmla="*/ 0 h 1334124"/>
              <a:gd name="connsiteX0" fmla="*/ 0 w 7510072"/>
              <a:gd name="connsiteY0" fmla="*/ 0 h 1334124"/>
              <a:gd name="connsiteX1" fmla="*/ 6970426 w 7510072"/>
              <a:gd name="connsiteY1" fmla="*/ 0 h 1334124"/>
              <a:gd name="connsiteX2" fmla="*/ 7510072 w 7510072"/>
              <a:gd name="connsiteY2" fmla="*/ 554636 h 1334124"/>
              <a:gd name="connsiteX3" fmla="*/ 0 w 7510072"/>
              <a:gd name="connsiteY3" fmla="*/ 1334124 h 1334124"/>
              <a:gd name="connsiteX4" fmla="*/ 0 w 7510072"/>
              <a:gd name="connsiteY4" fmla="*/ 0 h 1334124"/>
              <a:gd name="connsiteX0" fmla="*/ 17425 w 7527497"/>
              <a:gd name="connsiteY0" fmla="*/ 0 h 554636"/>
              <a:gd name="connsiteX1" fmla="*/ 6987851 w 7527497"/>
              <a:gd name="connsiteY1" fmla="*/ 0 h 554636"/>
              <a:gd name="connsiteX2" fmla="*/ 7527497 w 7527497"/>
              <a:gd name="connsiteY2" fmla="*/ 554636 h 554636"/>
              <a:gd name="connsiteX3" fmla="*/ 0 w 7527497"/>
              <a:gd name="connsiteY3" fmla="*/ 404735 h 554636"/>
              <a:gd name="connsiteX4" fmla="*/ 17425 w 7527497"/>
              <a:gd name="connsiteY4" fmla="*/ 0 h 554636"/>
              <a:gd name="connsiteX0" fmla="*/ 17425 w 6987851"/>
              <a:gd name="connsiteY0" fmla="*/ 0 h 614597"/>
              <a:gd name="connsiteX1" fmla="*/ 6987851 w 6987851"/>
              <a:gd name="connsiteY1" fmla="*/ 0 h 614597"/>
              <a:gd name="connsiteX2" fmla="*/ 5157730 w 6987851"/>
              <a:gd name="connsiteY2" fmla="*/ 614597 h 614597"/>
              <a:gd name="connsiteX3" fmla="*/ 0 w 6987851"/>
              <a:gd name="connsiteY3" fmla="*/ 404735 h 614597"/>
              <a:gd name="connsiteX4" fmla="*/ 17425 w 6987851"/>
              <a:gd name="connsiteY4" fmla="*/ 0 h 61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7851" h="614597">
                <a:moveTo>
                  <a:pt x="17425" y="0"/>
                </a:moveTo>
                <a:lnTo>
                  <a:pt x="6987851" y="0"/>
                </a:lnTo>
                <a:lnTo>
                  <a:pt x="5157730" y="614597"/>
                </a:lnTo>
                <a:lnTo>
                  <a:pt x="0" y="404735"/>
                </a:lnTo>
                <a:lnTo>
                  <a:pt x="17425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D34056-9CC3-4D9B-9073-71C5D2099F3A}"/>
              </a:ext>
            </a:extLst>
          </p:cNvPr>
          <p:cNvGrpSpPr/>
          <p:nvPr/>
        </p:nvGrpSpPr>
        <p:grpSpPr>
          <a:xfrm rot="8100000">
            <a:off x="7011073" y="1152433"/>
            <a:ext cx="2008682" cy="2043981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4ABD5E-1EA1-4AD9-9DEF-E79485305DE7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701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1FEB19-A1FF-41B7-8031-8F225747A5FD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87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1BC7ED-CF26-4639-A5F8-2704B658A2E8}"/>
              </a:ext>
            </a:extLst>
          </p:cNvPr>
          <p:cNvGrpSpPr/>
          <p:nvPr/>
        </p:nvGrpSpPr>
        <p:grpSpPr>
          <a:xfrm rot="18900000" flipV="1">
            <a:off x="4067628" y="4095878"/>
            <a:ext cx="2008682" cy="2043981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A7AD8F-4CFA-4588-B961-510FDACB19DA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9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BD6112-F2C7-4D3B-9EF1-AE5AF2C98328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7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D68D21-5E53-476B-8C77-B7CFA4CF4EDA}"/>
              </a:ext>
            </a:extLst>
          </p:cNvPr>
          <p:cNvGrpSpPr/>
          <p:nvPr/>
        </p:nvGrpSpPr>
        <p:grpSpPr>
          <a:xfrm rot="2700000">
            <a:off x="4533557" y="1656005"/>
            <a:ext cx="1563425" cy="1590900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EDAA9BC-7803-40EC-BF85-9DBC2BA87D2E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FF7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EB21DE-83AF-4EA0-A479-E864DA9F53B5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BE2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2B3367-3C7F-43D8-BA73-217538A2AC50}"/>
              </a:ext>
            </a:extLst>
          </p:cNvPr>
          <p:cNvGrpSpPr/>
          <p:nvPr/>
        </p:nvGrpSpPr>
        <p:grpSpPr>
          <a:xfrm rot="13500000" flipV="1">
            <a:off x="6824540" y="3946989"/>
            <a:ext cx="1563425" cy="1590900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6FA9D4-9850-45D4-9FE9-9534A9158A12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7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2B3D9A-C813-4FEA-813B-43B9BBAEE381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5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EB83A97-79B0-4B4F-A08D-AA26ED84E917}"/>
              </a:ext>
            </a:extLst>
          </p:cNvPr>
          <p:cNvSpPr/>
          <p:nvPr/>
        </p:nvSpPr>
        <p:spPr>
          <a:xfrm rot="2700000">
            <a:off x="5195601" y="2301894"/>
            <a:ext cx="2590110" cy="259010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67000">
                <a:schemeClr val="accent3">
                  <a:lumMod val="45000"/>
                  <a:lumOff val="55000"/>
                </a:schemeClr>
              </a:gs>
              <a:gs pos="81000">
                <a:schemeClr val="accent3">
                  <a:lumMod val="45000"/>
                  <a:lumOff val="55000"/>
                </a:schemeClr>
              </a:gs>
              <a:gs pos="94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71500" dist="165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740228-63BC-48C6-885A-A2492F18210B}"/>
              </a:ext>
            </a:extLst>
          </p:cNvPr>
          <p:cNvGrpSpPr/>
          <p:nvPr/>
        </p:nvGrpSpPr>
        <p:grpSpPr>
          <a:xfrm rot="5400000" flipH="1">
            <a:off x="6274438" y="5395740"/>
            <a:ext cx="480058" cy="488494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B12FFC-1594-4A7E-94AB-E1A351054E68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701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9F18B2-6910-4108-A9E8-D7F564C0876F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873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F30462-2C36-4FED-967C-F626025211EA}"/>
              </a:ext>
            </a:extLst>
          </p:cNvPr>
          <p:cNvGrpSpPr/>
          <p:nvPr/>
        </p:nvGrpSpPr>
        <p:grpSpPr>
          <a:xfrm rot="5563189" flipV="1">
            <a:off x="6326923" y="1380682"/>
            <a:ext cx="439915" cy="447646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DF047-B914-4DBE-9783-1586647AF4C7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7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23D775-ECE4-4619-9481-84AFC94CE400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5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FF1DAB-6551-494C-985A-B493935FF62E}"/>
              </a:ext>
            </a:extLst>
          </p:cNvPr>
          <p:cNvGrpSpPr/>
          <p:nvPr/>
        </p:nvGrpSpPr>
        <p:grpSpPr>
          <a:xfrm flipH="1">
            <a:off x="8322140" y="3379228"/>
            <a:ext cx="462466" cy="470593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A7C38-0B76-48E6-B5E7-7B47874CB990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FF75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AC9333-9EC4-4D75-95A6-E0FFE5E3CB88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BE2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277BA8-A765-4CE0-AFBD-6222DEFE16CD}"/>
              </a:ext>
            </a:extLst>
          </p:cNvPr>
          <p:cNvGrpSpPr/>
          <p:nvPr/>
        </p:nvGrpSpPr>
        <p:grpSpPr>
          <a:xfrm flipV="1">
            <a:off x="4261424" y="3458523"/>
            <a:ext cx="414833" cy="422123"/>
            <a:chOff x="5125707" y="2264444"/>
            <a:chExt cx="2008682" cy="2043981"/>
          </a:xfrm>
          <a:effectLst>
            <a:outerShdw blurRad="571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40EDC9-A865-4A43-80F9-050F0F3E731A}"/>
                </a:ext>
              </a:extLst>
            </p:cNvPr>
            <p:cNvSpPr/>
            <p:nvPr/>
          </p:nvSpPr>
          <p:spPr>
            <a:xfrm rot="2700000">
              <a:off x="5125708" y="2411526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9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8307493-69E1-4169-923F-9AED35AC4E20}"/>
                </a:ext>
              </a:extLst>
            </p:cNvPr>
            <p:cNvSpPr/>
            <p:nvPr/>
          </p:nvSpPr>
          <p:spPr>
            <a:xfrm rot="18900000" flipV="1">
              <a:off x="5125707" y="2593908"/>
              <a:ext cx="2008682" cy="1714517"/>
            </a:xfrm>
            <a:custGeom>
              <a:avLst/>
              <a:gdLst>
                <a:gd name="connsiteX0" fmla="*/ 294165 w 2008682"/>
                <a:gd name="connsiteY0" fmla="*/ 294165 h 1714517"/>
                <a:gd name="connsiteX1" fmla="*/ 1004341 w 2008682"/>
                <a:gd name="connsiteY1" fmla="*/ 0 h 1714517"/>
                <a:gd name="connsiteX2" fmla="*/ 2008682 w 2008682"/>
                <a:gd name="connsiteY2" fmla="*/ 0 h 1714517"/>
                <a:gd name="connsiteX3" fmla="*/ 294165 w 2008682"/>
                <a:gd name="connsiteY3" fmla="*/ 1714517 h 1714517"/>
                <a:gd name="connsiteX4" fmla="*/ 0 w 2008682"/>
                <a:gd name="connsiteY4" fmla="*/ 1004341 h 1714517"/>
                <a:gd name="connsiteX5" fmla="*/ 294165 w 2008682"/>
                <a:gd name="connsiteY5" fmla="*/ 294165 h 17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8682" h="1714517">
                  <a:moveTo>
                    <a:pt x="294165" y="294165"/>
                  </a:moveTo>
                  <a:cubicBezTo>
                    <a:pt x="475915" y="112415"/>
                    <a:pt x="727000" y="0"/>
                    <a:pt x="1004341" y="0"/>
                  </a:cubicBezTo>
                  <a:lnTo>
                    <a:pt x="2008682" y="0"/>
                  </a:lnTo>
                  <a:lnTo>
                    <a:pt x="294165" y="1714517"/>
                  </a:lnTo>
                  <a:cubicBezTo>
                    <a:pt x="112415" y="1532767"/>
                    <a:pt x="0" y="1281682"/>
                    <a:pt x="0" y="1004341"/>
                  </a:cubicBezTo>
                  <a:cubicBezTo>
                    <a:pt x="0" y="727000"/>
                    <a:pt x="112415" y="475915"/>
                    <a:pt x="294165" y="294165"/>
                  </a:cubicBezTo>
                  <a:close/>
                </a:path>
              </a:pathLst>
            </a:custGeom>
            <a:solidFill>
              <a:srgbClr val="007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0" name="Graphic 49" descr="Ice cream">
            <a:extLst>
              <a:ext uri="{FF2B5EF4-FFF2-40B4-BE49-F238E27FC236}">
                <a16:creationId xmlns:a16="http://schemas.microsoft.com/office/drawing/2014/main" id="{9CC8BFB3-BD17-42ED-BB1E-49251FABC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679" y="2169297"/>
            <a:ext cx="540000" cy="540000"/>
          </a:xfrm>
          <a:prstGeom prst="rect">
            <a:avLst/>
          </a:prstGeom>
        </p:spPr>
      </p:pic>
      <p:pic>
        <p:nvPicPr>
          <p:cNvPr id="52" name="Graphic 51" descr="Tea">
            <a:extLst>
              <a:ext uri="{FF2B5EF4-FFF2-40B4-BE49-F238E27FC236}">
                <a16:creationId xmlns:a16="http://schemas.microsoft.com/office/drawing/2014/main" id="{F14E1AE2-09F1-4DD2-B903-E3CCBF55F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751" y="2297559"/>
            <a:ext cx="540000" cy="540000"/>
          </a:xfrm>
          <a:prstGeom prst="rect">
            <a:avLst/>
          </a:prstGeom>
        </p:spPr>
      </p:pic>
      <p:pic>
        <p:nvPicPr>
          <p:cNvPr id="54" name="Graphic 53" descr="Martini">
            <a:extLst>
              <a:ext uri="{FF2B5EF4-FFF2-40B4-BE49-F238E27FC236}">
                <a16:creationId xmlns:a16="http://schemas.microsoft.com/office/drawing/2014/main" id="{12633EDF-3EEB-4388-A95B-E28E5358B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2399" y="4611508"/>
            <a:ext cx="540000" cy="540000"/>
          </a:xfrm>
          <a:prstGeom prst="rect">
            <a:avLst/>
          </a:prstGeom>
        </p:spPr>
      </p:pic>
      <p:pic>
        <p:nvPicPr>
          <p:cNvPr id="56" name="Graphic 55" descr="Wine">
            <a:extLst>
              <a:ext uri="{FF2B5EF4-FFF2-40B4-BE49-F238E27FC236}">
                <a16:creationId xmlns:a16="http://schemas.microsoft.com/office/drawing/2014/main" id="{BC03502C-85C7-4D2F-A0BA-6D6C026CA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1676" y="4881508"/>
            <a:ext cx="540000" cy="540000"/>
          </a:xfrm>
          <a:prstGeom prst="rect">
            <a:avLst/>
          </a:prstGeom>
        </p:spPr>
      </p:pic>
      <p:pic>
        <p:nvPicPr>
          <p:cNvPr id="58" name="Graphic 57" descr="Fork and knife">
            <a:extLst>
              <a:ext uri="{FF2B5EF4-FFF2-40B4-BE49-F238E27FC236}">
                <a16:creationId xmlns:a16="http://schemas.microsoft.com/office/drawing/2014/main" id="{EC83A12A-725B-470C-AC4D-6A8DD9CE8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0046" y="3652451"/>
            <a:ext cx="540000" cy="54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0A18CD1-86AA-49D8-9849-1D5705EDACC3}"/>
              </a:ext>
            </a:extLst>
          </p:cNvPr>
          <p:cNvSpPr txBox="1"/>
          <p:nvPr/>
        </p:nvSpPr>
        <p:spPr>
          <a:xfrm>
            <a:off x="5070240" y="3257097"/>
            <a:ext cx="294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rgbClr val="00A9FF"/>
                </a:solidFill>
                <a:latin typeface="Nexa Light" panose="02000000000000000000" pitchFamily="50" charset="0"/>
              </a:rPr>
              <a:t>CREATIVE</a:t>
            </a:r>
            <a:r>
              <a:rPr lang="en-IN" sz="1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</a:rPr>
              <a:t> </a:t>
            </a:r>
            <a:r>
              <a:rPr lang="en-IN" sz="1200" spc="600" dirty="0">
                <a:solidFill>
                  <a:srgbClr val="701F85"/>
                </a:solidFill>
                <a:latin typeface="Nexa Light" panose="02000000000000000000" pitchFamily="50" charset="0"/>
              </a:rPr>
              <a:t>VENUS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C925D-B2DF-4608-96C2-8E48D487219F}"/>
              </a:ext>
            </a:extLst>
          </p:cNvPr>
          <p:cNvSpPr txBox="1"/>
          <p:nvPr/>
        </p:nvSpPr>
        <p:spPr>
          <a:xfrm>
            <a:off x="4997852" y="1947580"/>
            <a:ext cx="83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Nexa Light" panose="02000000000000000000" pitchFamily="50" charset="0"/>
              </a:rPr>
              <a:t>22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7D3DD5-E73C-4DC0-A586-87E3371A7CA6}"/>
              </a:ext>
            </a:extLst>
          </p:cNvPr>
          <p:cNvSpPr txBox="1"/>
          <p:nvPr/>
        </p:nvSpPr>
        <p:spPr>
          <a:xfrm>
            <a:off x="7407410" y="1536292"/>
            <a:ext cx="83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Nexa Light" panose="02000000000000000000" pitchFamily="50" charset="0"/>
              </a:rPr>
              <a:t>33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E19AD3-A0B9-4B3B-A3A6-4410D1F7662F}"/>
              </a:ext>
            </a:extLst>
          </p:cNvPr>
          <p:cNvSpPr txBox="1"/>
          <p:nvPr/>
        </p:nvSpPr>
        <p:spPr>
          <a:xfrm>
            <a:off x="7532850" y="4462580"/>
            <a:ext cx="83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Nexa Light" panose="02000000000000000000" pitchFamily="50" charset="0"/>
              </a:rPr>
              <a:t>44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169F76-108C-4943-AFCD-68380C7037C7}"/>
              </a:ext>
            </a:extLst>
          </p:cNvPr>
          <p:cNvSpPr txBox="1"/>
          <p:nvPr/>
        </p:nvSpPr>
        <p:spPr>
          <a:xfrm>
            <a:off x="4807683" y="5286968"/>
            <a:ext cx="83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latin typeface="Nexa Light" panose="02000000000000000000" pitchFamily="50" charset="0"/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B2638D-F3CF-40A4-B65B-156FB8A27DE6}"/>
              </a:ext>
            </a:extLst>
          </p:cNvPr>
          <p:cNvSpPr txBox="1"/>
          <p:nvPr/>
        </p:nvSpPr>
        <p:spPr>
          <a:xfrm>
            <a:off x="728958" y="1797902"/>
            <a:ext cx="279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CREATIVE </a:t>
            </a:r>
            <a:r>
              <a:rPr lang="en-IN" sz="1200" spc="300" dirty="0">
                <a:solidFill>
                  <a:srgbClr val="FF7525"/>
                </a:solidFill>
                <a:latin typeface="Nexa Bold" panose="02000000000000000000" pitchFamily="50" charset="0"/>
              </a:rPr>
              <a:t>VENUS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9333DC-981A-41CD-A7F3-A7D0C154B295}"/>
              </a:ext>
            </a:extLst>
          </p:cNvPr>
          <p:cNvSpPr txBox="1"/>
          <p:nvPr/>
        </p:nvSpPr>
        <p:spPr>
          <a:xfrm>
            <a:off x="728958" y="2085182"/>
            <a:ext cx="232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</a:rPr>
              <a:t>Add your text here. Subscribe to our channel to watch creative videos.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F905F-CD15-47A0-95E5-74834CDF7BEA}"/>
              </a:ext>
            </a:extLst>
          </p:cNvPr>
          <p:cNvSpPr txBox="1"/>
          <p:nvPr/>
        </p:nvSpPr>
        <p:spPr>
          <a:xfrm>
            <a:off x="731120" y="4622611"/>
            <a:ext cx="279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CREATIVE </a:t>
            </a:r>
            <a:r>
              <a:rPr lang="en-IN" sz="1200" spc="300" dirty="0">
                <a:solidFill>
                  <a:srgbClr val="009E2F"/>
                </a:solidFill>
                <a:latin typeface="Nexa Bold" panose="02000000000000000000" pitchFamily="50" charset="0"/>
              </a:rPr>
              <a:t>VENUS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884628-B3D7-4A0E-A906-C104FD469F28}"/>
              </a:ext>
            </a:extLst>
          </p:cNvPr>
          <p:cNvSpPr txBox="1"/>
          <p:nvPr/>
        </p:nvSpPr>
        <p:spPr>
          <a:xfrm>
            <a:off x="731120" y="4909891"/>
            <a:ext cx="232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</a:rPr>
              <a:t>Add your text here. Subscribe to our channel to watch creative videos.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B6F97D-213C-4F21-A868-3CCE0FBBDBB0}"/>
              </a:ext>
            </a:extLst>
          </p:cNvPr>
          <p:cNvSpPr txBox="1"/>
          <p:nvPr/>
        </p:nvSpPr>
        <p:spPr>
          <a:xfrm>
            <a:off x="9575653" y="1797902"/>
            <a:ext cx="279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CREATIVE </a:t>
            </a:r>
            <a:r>
              <a:rPr lang="en-IN" sz="1200" spc="300" dirty="0">
                <a:solidFill>
                  <a:srgbClr val="873CBE"/>
                </a:solidFill>
                <a:latin typeface="Nexa Bold" panose="02000000000000000000" pitchFamily="50" charset="0"/>
              </a:rPr>
              <a:t>VENUS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5FC847-6E8C-4101-B453-91BEFE8534A9}"/>
              </a:ext>
            </a:extLst>
          </p:cNvPr>
          <p:cNvSpPr txBox="1"/>
          <p:nvPr/>
        </p:nvSpPr>
        <p:spPr>
          <a:xfrm>
            <a:off x="9575653" y="2085182"/>
            <a:ext cx="232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</a:rPr>
              <a:t>Add your text here. Subscribe to our channel to watch creative videos.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9AFE88-13F1-4945-BF06-87F598D9AFE9}"/>
              </a:ext>
            </a:extLst>
          </p:cNvPr>
          <p:cNvSpPr txBox="1"/>
          <p:nvPr/>
        </p:nvSpPr>
        <p:spPr>
          <a:xfrm>
            <a:off x="9575653" y="4622611"/>
            <a:ext cx="279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Bold" panose="02000000000000000000" pitchFamily="50" charset="0"/>
              </a:rPr>
              <a:t>CREATIVE </a:t>
            </a:r>
            <a:r>
              <a:rPr lang="en-IN" sz="1200" spc="300" dirty="0">
                <a:solidFill>
                  <a:srgbClr val="0079F1"/>
                </a:solidFill>
                <a:latin typeface="Nexa Bold" panose="02000000000000000000" pitchFamily="50" charset="0"/>
              </a:rPr>
              <a:t>VENUS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BBE3D7-DA0B-4E56-84DC-1ABD0CA50F46}"/>
              </a:ext>
            </a:extLst>
          </p:cNvPr>
          <p:cNvSpPr txBox="1"/>
          <p:nvPr/>
        </p:nvSpPr>
        <p:spPr>
          <a:xfrm>
            <a:off x="9575653" y="4909891"/>
            <a:ext cx="232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spc="300" dirty="0">
                <a:solidFill>
                  <a:schemeClr val="bg1">
                    <a:lumMod val="50000"/>
                  </a:schemeClr>
                </a:solidFill>
                <a:latin typeface="Nexa Light" panose="02000000000000000000" pitchFamily="50" charset="0"/>
              </a:rPr>
              <a:t>Add your text here. Subscribe to our channel to watch creative videos.</a:t>
            </a:r>
          </a:p>
        </p:txBody>
      </p:sp>
    </p:spTree>
    <p:extLst>
      <p:ext uri="{BB962C8B-B14F-4D97-AF65-F5344CB8AC3E}">
        <p14:creationId xmlns:p14="http://schemas.microsoft.com/office/powerpoint/2010/main" val="10187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2017-07-01T17:35:18Z</dcterms:created>
  <dcterms:modified xsi:type="dcterms:W3CDTF">2017-07-01T18:06:54Z</dcterms:modified>
</cp:coreProperties>
</file>