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FC5"/>
    <a:srgbClr val="0B93A5"/>
    <a:srgbClr val="0FCDE7"/>
    <a:srgbClr val="3ADCF2"/>
    <a:srgbClr val="58585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57" autoAdjust="0"/>
  </p:normalViewPr>
  <p:slideViewPr>
    <p:cSldViewPr snapToGrid="0">
      <p:cViewPr varScale="1">
        <p:scale>
          <a:sx n="60" d="100"/>
          <a:sy n="60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35E6B-5102-4980-BDB9-40247B9339EE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E7574-73BD-46E4-95FE-00EB5B281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5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7574-73BD-46E4-95FE-00EB5B2818E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9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0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3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9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4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7AE4-B48A-4EA1-A7DD-D081E3648A11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698A-56A9-4972-988E-1B8C18F1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9914" y="-145143"/>
            <a:ext cx="12496800" cy="71410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39914" y="-145143"/>
            <a:ext cx="12496800" cy="714102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2900105" y="726938"/>
            <a:ext cx="6391791" cy="5404124"/>
            <a:chOff x="3300334" y="327689"/>
            <a:chExt cx="6391791" cy="5404124"/>
          </a:xfrm>
        </p:grpSpPr>
        <p:sp>
          <p:nvSpPr>
            <p:cNvPr id="6" name="Rectangle 5"/>
            <p:cNvSpPr/>
            <p:nvPr/>
          </p:nvSpPr>
          <p:spPr>
            <a:xfrm rot="2700000">
              <a:off x="5231567" y="719528"/>
              <a:ext cx="2518348" cy="251834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3300334" y="2337750"/>
              <a:ext cx="2518348" cy="251834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 r="-12000" b="-63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7173777" y="2337750"/>
              <a:ext cx="2518348" cy="2518348"/>
            </a:xfrm>
            <a:prstGeom prst="rect">
              <a:avLst/>
            </a:prstGeom>
            <a:blipFill dpi="0" rotWithShape="0">
              <a:blip r:embed="rId5"/>
              <a:srcRect/>
              <a:stretch>
                <a:fillRect l="-46000" t="-8000" r="-11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5956229" y="2455768"/>
              <a:ext cx="1080000" cy="1080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2433" y="327689"/>
              <a:ext cx="12566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dirty="0">
                  <a:gradFill>
                    <a:gsLst>
                      <a:gs pos="0">
                        <a:srgbClr val="3ADCF2"/>
                      </a:gs>
                      <a:gs pos="43000">
                        <a:srgbClr val="0FCDE7"/>
                      </a:gs>
                      <a:gs pos="73000">
                        <a:srgbClr val="0DAFC5"/>
                      </a:gs>
                      <a:gs pos="100000">
                        <a:srgbClr val="0B93A5"/>
                      </a:gs>
                    </a:gsLst>
                    <a:lin ang="5400000" scaled="1"/>
                  </a:gra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7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92177" y="1252690"/>
              <a:ext cx="159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3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</a:t>
              </a:r>
            </a:p>
            <a:p>
              <a:pPr algn="ctr"/>
              <a:r>
                <a:rPr lang="en-IN" sz="1200" spc="3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UNFOLDING</a:t>
              </a:r>
            </a:p>
          </p:txBody>
        </p:sp>
        <p:pic>
          <p:nvPicPr>
            <p:cNvPr id="13" name="Graphic 12" descr="Handshak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9030" y="2542590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041344" y="1816183"/>
              <a:ext cx="29097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00" spc="3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73370" y="3820771"/>
              <a:ext cx="45719" cy="86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6426572" y="4722495"/>
              <a:ext cx="128337" cy="1283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1626" y="4888556"/>
              <a:ext cx="1809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spc="3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TEXT HERE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5759" y="5147038"/>
              <a:ext cx="33752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800" spc="3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CONSECTETUR ADIPISCING ELIT, SED DO EIUSMOD TEMPOR INCIDIDUNT UT LABORE ET DOLORE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0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2017-04-29T18:41:35Z</dcterms:created>
  <dcterms:modified xsi:type="dcterms:W3CDTF">2017-05-24T17:09:38Z</dcterms:modified>
</cp:coreProperties>
</file>