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C6"/>
    <a:srgbClr val="FCB922"/>
    <a:srgbClr val="DDAF2B"/>
    <a:srgbClr val="E4E1EF"/>
    <a:srgbClr val="534687"/>
    <a:srgbClr val="F0D4E6"/>
    <a:srgbClr val="A83D81"/>
    <a:srgbClr val="F8DDC0"/>
    <a:srgbClr val="EBA557"/>
    <a:srgbClr val="DC7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9BF1-5AA4-4446-ACFD-02F67EFD7184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B13D3-88FB-4725-8AD9-4030E3FE6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9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B13D3-88FB-4725-8AD9-4030E3FE63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8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EA06-8934-43ED-91E8-2A79F66CA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61AA-17BB-4046-84B1-613FBC47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84D0-460B-4CFE-8824-075F4AE9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C9C0-4F3C-44A3-A6A9-1A9BEDCF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F666-3356-4501-BCDA-2B47214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4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C494-CC79-4CC0-8309-C8643608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F0C38-EBBF-4282-B4D8-0575C8B3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647-6417-4510-89AC-C1637844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F5CA-D1F5-499C-81D1-78A15B4A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BBAE-D8CE-483A-92CE-04813B2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C4CD7-AB4E-48FD-B5C6-36FB42B7C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2F1D4-CE26-486D-BCFF-F058CDFF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FA18-B452-4D84-ACF2-CF4A9A64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960F-4B46-4307-BB39-3B193C3F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8F2C-4A99-465F-B2C3-D4FE29F9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8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45B4-517D-4579-A362-1C5EABAA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9C56-2DDC-4669-AC1A-0E208A21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4C8A-2E1B-4DE8-BF0F-76A28B15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2CE5-97C6-43EE-8E27-1D9F6751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D109-B1F8-4A56-AFBD-033E3311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0836-7B44-4ADB-948F-D3345DB8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33510-6A2B-454E-A2C5-9EE1F6DC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6846-CC2E-40A0-AED1-02866D21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6353-4596-4481-AAFF-4C9EEBC9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79D9-6AC3-4F18-9811-4C70287A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BEC5-CEC2-4D88-8CE1-727AB0B8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5879-8CC4-49F8-B480-D9A384D5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F2AC4-5D4F-4BE0-AB83-C22A45A6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48573-306D-4CAD-9D0A-3382EB7C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92F4A-0F6D-4373-9DA0-276A01E0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8010-4C48-4C7C-8B58-54F37D91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38E0-6CA1-42C6-A143-B6323775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B17B-AB22-449E-8C8D-C1FCC633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133-A0B2-4ABE-937D-FD451B95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D5267-6320-4DEE-BFA6-E9472CBCA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A415-4A35-48AE-9A43-C06CC86F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45793-C11B-45C4-8045-F87DCAEF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A72E6-3CE1-472C-941C-0C3581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DC855-4B19-4190-BE6B-758E962B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2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2E4C-ED7B-4ABB-9028-0948ED90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BB362-2843-4BBF-94C6-A0C4FF3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A0324-E018-4DC5-984A-EA5264E0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5E96-8917-45C3-9AC9-B1C1E6CB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71ABF-E3A0-4596-8441-B4909C6D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284C3-306C-4E9F-BB7F-B88603AA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75369-79EF-418E-AAD4-2BE2C0D0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8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4B61-DF72-4068-A24B-BBD45D24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19C8-4FFC-46D4-B543-68E8F684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C4188-A3E1-4F7E-B1C1-4DD5A657A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BD713-C2FF-4AE4-943B-1C499B8A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9932-E2C9-44F4-A743-1BCBBF7D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A7099-0B31-4F70-BE1F-B91C187D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9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292E-3427-4501-8AF1-D86FE9DB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6064F-6041-44A7-BC93-5C329AB1E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8386-15E6-4C2A-A0D0-655367349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E74B9-815A-4628-A83C-95652A1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FC11-90E8-479C-A2E5-F1FC9153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7E5E-0FB8-457D-B449-34CB2F45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9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B6182-E22F-4473-8A5D-96D21444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2782-B6E4-4817-899A-E16B3B9B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4E52-A6DB-4E60-A496-B87E62FBE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E27F-029B-4004-95A4-9D5F436D99B7}" type="datetimeFigureOut">
              <a:rPr lang="en-IN" smtClean="0"/>
              <a:t>20-07-2017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C04C-183E-4B0B-A05A-CC74746B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9378-DF1F-47E8-8B6A-16E83CEBB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88BF-214D-431C-A458-9018146A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76C593B-0545-4931-9E60-74424EA373A3}"/>
              </a:ext>
            </a:extLst>
          </p:cNvPr>
          <p:cNvSpPr/>
          <p:nvPr/>
        </p:nvSpPr>
        <p:spPr>
          <a:xfrm>
            <a:off x="0" y="4838855"/>
            <a:ext cx="12192000" cy="20191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1A45C8-0141-41E3-A634-962A947E1A18}"/>
              </a:ext>
            </a:extLst>
          </p:cNvPr>
          <p:cNvGrpSpPr/>
          <p:nvPr/>
        </p:nvGrpSpPr>
        <p:grpSpPr>
          <a:xfrm>
            <a:off x="2306563" y="1392492"/>
            <a:ext cx="7578875" cy="3999428"/>
            <a:chOff x="2083391" y="1392492"/>
            <a:chExt cx="7578875" cy="399942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0655A10-BF93-46A6-B8DB-C3CB48F2DBDD}"/>
                </a:ext>
              </a:extLst>
            </p:cNvPr>
            <p:cNvGrpSpPr/>
            <p:nvPr/>
          </p:nvGrpSpPr>
          <p:grpSpPr>
            <a:xfrm>
              <a:off x="2083391" y="1392492"/>
              <a:ext cx="1100473" cy="3999428"/>
              <a:chOff x="3633460" y="858322"/>
              <a:chExt cx="1291936" cy="4695259"/>
            </a:xfrm>
            <a:effectLst>
              <a:outerShdw blurRad="457200" dist="38100" dir="2700000" sx="105000" sy="105000" algn="tl" rotWithShape="0">
                <a:schemeClr val="bg1">
                  <a:lumMod val="65000"/>
                  <a:alpha val="40000"/>
                </a:schemeClr>
              </a:outerShdw>
              <a:reflection blurRad="6350" stA="52000" endA="300" endPos="32000" dir="5400000" sy="-100000" algn="bl" rotWithShape="0"/>
            </a:effectLst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096908DF-D420-45BC-8D16-7DEC03391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724906"/>
                <a:ext cx="1285355" cy="828675"/>
              </a:xfrm>
              <a:custGeom>
                <a:avLst/>
                <a:gdLst>
                  <a:gd name="T0" fmla="*/ 0 w 770"/>
                  <a:gd name="T1" fmla="*/ 87 h 522"/>
                  <a:gd name="T2" fmla="*/ 6 w 770"/>
                  <a:gd name="T3" fmla="*/ 70 h 522"/>
                  <a:gd name="T4" fmla="*/ 29 w 770"/>
                  <a:gd name="T5" fmla="*/ 52 h 522"/>
                  <a:gd name="T6" fmla="*/ 63 w 770"/>
                  <a:gd name="T7" fmla="*/ 41 h 522"/>
                  <a:gd name="T8" fmla="*/ 115 w 770"/>
                  <a:gd name="T9" fmla="*/ 23 h 522"/>
                  <a:gd name="T10" fmla="*/ 172 w 770"/>
                  <a:gd name="T11" fmla="*/ 17 h 522"/>
                  <a:gd name="T12" fmla="*/ 236 w 770"/>
                  <a:gd name="T13" fmla="*/ 6 h 522"/>
                  <a:gd name="T14" fmla="*/ 310 w 770"/>
                  <a:gd name="T15" fmla="*/ 0 h 522"/>
                  <a:gd name="T16" fmla="*/ 385 w 770"/>
                  <a:gd name="T17" fmla="*/ 0 h 522"/>
                  <a:gd name="T18" fmla="*/ 465 w 770"/>
                  <a:gd name="T19" fmla="*/ 0 h 522"/>
                  <a:gd name="T20" fmla="*/ 534 w 770"/>
                  <a:gd name="T21" fmla="*/ 6 h 522"/>
                  <a:gd name="T22" fmla="*/ 603 w 770"/>
                  <a:gd name="T23" fmla="*/ 17 h 522"/>
                  <a:gd name="T24" fmla="*/ 655 w 770"/>
                  <a:gd name="T25" fmla="*/ 23 h 522"/>
                  <a:gd name="T26" fmla="*/ 707 w 770"/>
                  <a:gd name="T27" fmla="*/ 41 h 522"/>
                  <a:gd name="T28" fmla="*/ 741 w 770"/>
                  <a:gd name="T29" fmla="*/ 52 h 522"/>
                  <a:gd name="T30" fmla="*/ 764 w 770"/>
                  <a:gd name="T31" fmla="*/ 70 h 522"/>
                  <a:gd name="T32" fmla="*/ 770 w 770"/>
                  <a:gd name="T33" fmla="*/ 87 h 522"/>
                  <a:gd name="T34" fmla="*/ 770 w 770"/>
                  <a:gd name="T35" fmla="*/ 435 h 522"/>
                  <a:gd name="T36" fmla="*/ 764 w 770"/>
                  <a:gd name="T37" fmla="*/ 452 h 522"/>
                  <a:gd name="T38" fmla="*/ 741 w 770"/>
                  <a:gd name="T39" fmla="*/ 470 h 522"/>
                  <a:gd name="T40" fmla="*/ 707 w 770"/>
                  <a:gd name="T41" fmla="*/ 481 h 522"/>
                  <a:gd name="T42" fmla="*/ 655 w 770"/>
                  <a:gd name="T43" fmla="*/ 499 h 522"/>
                  <a:gd name="T44" fmla="*/ 603 w 770"/>
                  <a:gd name="T45" fmla="*/ 505 h 522"/>
                  <a:gd name="T46" fmla="*/ 534 w 770"/>
                  <a:gd name="T47" fmla="*/ 516 h 522"/>
                  <a:gd name="T48" fmla="*/ 465 w 770"/>
                  <a:gd name="T49" fmla="*/ 522 h 522"/>
                  <a:gd name="T50" fmla="*/ 385 w 770"/>
                  <a:gd name="T51" fmla="*/ 522 h 522"/>
                  <a:gd name="T52" fmla="*/ 310 w 770"/>
                  <a:gd name="T53" fmla="*/ 522 h 522"/>
                  <a:gd name="T54" fmla="*/ 236 w 770"/>
                  <a:gd name="T55" fmla="*/ 516 h 522"/>
                  <a:gd name="T56" fmla="*/ 172 w 770"/>
                  <a:gd name="T57" fmla="*/ 505 h 522"/>
                  <a:gd name="T58" fmla="*/ 115 w 770"/>
                  <a:gd name="T59" fmla="*/ 499 h 522"/>
                  <a:gd name="T60" fmla="*/ 63 w 770"/>
                  <a:gd name="T61" fmla="*/ 481 h 522"/>
                  <a:gd name="T62" fmla="*/ 29 w 770"/>
                  <a:gd name="T63" fmla="*/ 470 h 522"/>
                  <a:gd name="T64" fmla="*/ 6 w 770"/>
                  <a:gd name="T65" fmla="*/ 452 h 522"/>
                  <a:gd name="T66" fmla="*/ 0 w 770"/>
                  <a:gd name="T67" fmla="*/ 435 h 522"/>
                  <a:gd name="T68" fmla="*/ 0 w 770"/>
                  <a:gd name="T69" fmla="*/ 8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0" h="522">
                    <a:moveTo>
                      <a:pt x="0" y="87"/>
                    </a:moveTo>
                    <a:lnTo>
                      <a:pt x="6" y="70"/>
                    </a:lnTo>
                    <a:lnTo>
                      <a:pt x="29" y="52"/>
                    </a:lnTo>
                    <a:lnTo>
                      <a:pt x="63" y="41"/>
                    </a:lnTo>
                    <a:lnTo>
                      <a:pt x="115" y="23"/>
                    </a:lnTo>
                    <a:lnTo>
                      <a:pt x="172" y="17"/>
                    </a:lnTo>
                    <a:lnTo>
                      <a:pt x="236" y="6"/>
                    </a:lnTo>
                    <a:lnTo>
                      <a:pt x="310" y="0"/>
                    </a:lnTo>
                    <a:lnTo>
                      <a:pt x="385" y="0"/>
                    </a:lnTo>
                    <a:lnTo>
                      <a:pt x="465" y="0"/>
                    </a:lnTo>
                    <a:lnTo>
                      <a:pt x="534" y="6"/>
                    </a:lnTo>
                    <a:lnTo>
                      <a:pt x="603" y="17"/>
                    </a:lnTo>
                    <a:lnTo>
                      <a:pt x="655" y="23"/>
                    </a:lnTo>
                    <a:lnTo>
                      <a:pt x="707" y="41"/>
                    </a:lnTo>
                    <a:lnTo>
                      <a:pt x="741" y="52"/>
                    </a:lnTo>
                    <a:lnTo>
                      <a:pt x="764" y="70"/>
                    </a:lnTo>
                    <a:lnTo>
                      <a:pt x="770" y="87"/>
                    </a:lnTo>
                    <a:lnTo>
                      <a:pt x="770" y="435"/>
                    </a:lnTo>
                    <a:lnTo>
                      <a:pt x="764" y="452"/>
                    </a:lnTo>
                    <a:lnTo>
                      <a:pt x="741" y="470"/>
                    </a:lnTo>
                    <a:lnTo>
                      <a:pt x="707" y="481"/>
                    </a:lnTo>
                    <a:lnTo>
                      <a:pt x="655" y="499"/>
                    </a:lnTo>
                    <a:lnTo>
                      <a:pt x="603" y="505"/>
                    </a:lnTo>
                    <a:lnTo>
                      <a:pt x="534" y="516"/>
                    </a:lnTo>
                    <a:lnTo>
                      <a:pt x="465" y="522"/>
                    </a:lnTo>
                    <a:lnTo>
                      <a:pt x="385" y="522"/>
                    </a:lnTo>
                    <a:lnTo>
                      <a:pt x="310" y="522"/>
                    </a:lnTo>
                    <a:lnTo>
                      <a:pt x="236" y="516"/>
                    </a:lnTo>
                    <a:lnTo>
                      <a:pt x="172" y="505"/>
                    </a:lnTo>
                    <a:lnTo>
                      <a:pt x="115" y="499"/>
                    </a:lnTo>
                    <a:lnTo>
                      <a:pt x="63" y="481"/>
                    </a:lnTo>
                    <a:lnTo>
                      <a:pt x="29" y="470"/>
                    </a:lnTo>
                    <a:lnTo>
                      <a:pt x="6" y="452"/>
                    </a:lnTo>
                    <a:lnTo>
                      <a:pt x="0" y="435"/>
                    </a:lnTo>
                    <a:lnTo>
                      <a:pt x="0" y="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FB258D-E075-4532-9756-D4DA605A7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661502"/>
                <a:ext cx="1285355" cy="326316"/>
              </a:xfrm>
              <a:custGeom>
                <a:avLst/>
                <a:gdLst>
                  <a:gd name="connsiteX0" fmla="*/ 517481 w 1285355"/>
                  <a:gd name="connsiteY0" fmla="*/ 0 h 326316"/>
                  <a:gd name="connsiteX1" fmla="*/ 642678 w 1285355"/>
                  <a:gd name="connsiteY1" fmla="*/ 0 h 326316"/>
                  <a:gd name="connsiteX2" fmla="*/ 776221 w 1285355"/>
                  <a:gd name="connsiteY2" fmla="*/ 0 h 326316"/>
                  <a:gd name="connsiteX3" fmla="*/ 891402 w 1285355"/>
                  <a:gd name="connsiteY3" fmla="*/ 9525 h 326316"/>
                  <a:gd name="connsiteX4" fmla="*/ 1006583 w 1285355"/>
                  <a:gd name="connsiteY4" fmla="*/ 26988 h 326316"/>
                  <a:gd name="connsiteX5" fmla="*/ 1093387 w 1285355"/>
                  <a:gd name="connsiteY5" fmla="*/ 36513 h 326316"/>
                  <a:gd name="connsiteX6" fmla="*/ 1180190 w 1285355"/>
                  <a:gd name="connsiteY6" fmla="*/ 65088 h 326316"/>
                  <a:gd name="connsiteX7" fmla="*/ 1236946 w 1285355"/>
                  <a:gd name="connsiteY7" fmla="*/ 82550 h 326316"/>
                  <a:gd name="connsiteX8" fmla="*/ 1275339 w 1285355"/>
                  <a:gd name="connsiteY8" fmla="*/ 111125 h 326316"/>
                  <a:gd name="connsiteX9" fmla="*/ 1285355 w 1285355"/>
                  <a:gd name="connsiteY9" fmla="*/ 138113 h 326316"/>
                  <a:gd name="connsiteX10" fmla="*/ 1285355 w 1285355"/>
                  <a:gd name="connsiteY10" fmla="*/ 188204 h 326316"/>
                  <a:gd name="connsiteX11" fmla="*/ 1275339 w 1285355"/>
                  <a:gd name="connsiteY11" fmla="*/ 215191 h 326316"/>
                  <a:gd name="connsiteX12" fmla="*/ 1236946 w 1285355"/>
                  <a:gd name="connsiteY12" fmla="*/ 243766 h 326316"/>
                  <a:gd name="connsiteX13" fmla="*/ 1180190 w 1285355"/>
                  <a:gd name="connsiteY13" fmla="*/ 261229 h 326316"/>
                  <a:gd name="connsiteX14" fmla="*/ 1093387 w 1285355"/>
                  <a:gd name="connsiteY14" fmla="*/ 289804 h 326316"/>
                  <a:gd name="connsiteX15" fmla="*/ 1006583 w 1285355"/>
                  <a:gd name="connsiteY15" fmla="*/ 299329 h 326316"/>
                  <a:gd name="connsiteX16" fmla="*/ 891402 w 1285355"/>
                  <a:gd name="connsiteY16" fmla="*/ 316791 h 326316"/>
                  <a:gd name="connsiteX17" fmla="*/ 776221 w 1285355"/>
                  <a:gd name="connsiteY17" fmla="*/ 326316 h 326316"/>
                  <a:gd name="connsiteX18" fmla="*/ 642678 w 1285355"/>
                  <a:gd name="connsiteY18" fmla="*/ 326316 h 326316"/>
                  <a:gd name="connsiteX19" fmla="*/ 517481 w 1285355"/>
                  <a:gd name="connsiteY19" fmla="*/ 326316 h 326316"/>
                  <a:gd name="connsiteX20" fmla="*/ 393953 w 1285355"/>
                  <a:gd name="connsiteY20" fmla="*/ 316791 h 326316"/>
                  <a:gd name="connsiteX21" fmla="*/ 287118 w 1285355"/>
                  <a:gd name="connsiteY21" fmla="*/ 299329 h 326316"/>
                  <a:gd name="connsiteX22" fmla="*/ 191969 w 1285355"/>
                  <a:gd name="connsiteY22" fmla="*/ 289804 h 326316"/>
                  <a:gd name="connsiteX23" fmla="*/ 105166 w 1285355"/>
                  <a:gd name="connsiteY23" fmla="*/ 261229 h 326316"/>
                  <a:gd name="connsiteX24" fmla="*/ 48410 w 1285355"/>
                  <a:gd name="connsiteY24" fmla="*/ 243766 h 326316"/>
                  <a:gd name="connsiteX25" fmla="*/ 10016 w 1285355"/>
                  <a:gd name="connsiteY25" fmla="*/ 215191 h 326316"/>
                  <a:gd name="connsiteX26" fmla="*/ 0 w 1285355"/>
                  <a:gd name="connsiteY26" fmla="*/ 188204 h 326316"/>
                  <a:gd name="connsiteX27" fmla="*/ 0 w 1285355"/>
                  <a:gd name="connsiteY27" fmla="*/ 138113 h 326316"/>
                  <a:gd name="connsiteX28" fmla="*/ 10016 w 1285355"/>
                  <a:gd name="connsiteY28" fmla="*/ 111125 h 326316"/>
                  <a:gd name="connsiteX29" fmla="*/ 48410 w 1285355"/>
                  <a:gd name="connsiteY29" fmla="*/ 82550 h 326316"/>
                  <a:gd name="connsiteX30" fmla="*/ 105166 w 1285355"/>
                  <a:gd name="connsiteY30" fmla="*/ 65088 h 326316"/>
                  <a:gd name="connsiteX31" fmla="*/ 191969 w 1285355"/>
                  <a:gd name="connsiteY31" fmla="*/ 36513 h 326316"/>
                  <a:gd name="connsiteX32" fmla="*/ 287118 w 1285355"/>
                  <a:gd name="connsiteY32" fmla="*/ 26988 h 326316"/>
                  <a:gd name="connsiteX33" fmla="*/ 393953 w 1285355"/>
                  <a:gd name="connsiteY33" fmla="*/ 9525 h 32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5355" h="326316">
                    <a:moveTo>
                      <a:pt x="517481" y="0"/>
                    </a:moveTo>
                    <a:lnTo>
                      <a:pt x="642678" y="0"/>
                    </a:lnTo>
                    <a:lnTo>
                      <a:pt x="776221" y="0"/>
                    </a:lnTo>
                    <a:lnTo>
                      <a:pt x="891402" y="9525"/>
                    </a:lnTo>
                    <a:lnTo>
                      <a:pt x="1006583" y="26988"/>
                    </a:lnTo>
                    <a:lnTo>
                      <a:pt x="1093387" y="36513"/>
                    </a:lnTo>
                    <a:lnTo>
                      <a:pt x="1180190" y="65088"/>
                    </a:lnTo>
                    <a:lnTo>
                      <a:pt x="1236946" y="82550"/>
                    </a:lnTo>
                    <a:lnTo>
                      <a:pt x="1275339" y="111125"/>
                    </a:lnTo>
                    <a:lnTo>
                      <a:pt x="1285355" y="138113"/>
                    </a:lnTo>
                    <a:lnTo>
                      <a:pt x="1285355" y="188204"/>
                    </a:lnTo>
                    <a:lnTo>
                      <a:pt x="1275339" y="215191"/>
                    </a:lnTo>
                    <a:lnTo>
                      <a:pt x="1236946" y="243766"/>
                    </a:lnTo>
                    <a:lnTo>
                      <a:pt x="1180190" y="261229"/>
                    </a:lnTo>
                    <a:lnTo>
                      <a:pt x="1093387" y="289804"/>
                    </a:lnTo>
                    <a:lnTo>
                      <a:pt x="1006583" y="299329"/>
                    </a:lnTo>
                    <a:lnTo>
                      <a:pt x="891402" y="316791"/>
                    </a:lnTo>
                    <a:lnTo>
                      <a:pt x="776221" y="326316"/>
                    </a:lnTo>
                    <a:lnTo>
                      <a:pt x="642678" y="326316"/>
                    </a:lnTo>
                    <a:lnTo>
                      <a:pt x="517481" y="326316"/>
                    </a:lnTo>
                    <a:lnTo>
                      <a:pt x="393953" y="316791"/>
                    </a:lnTo>
                    <a:lnTo>
                      <a:pt x="287118" y="299329"/>
                    </a:lnTo>
                    <a:lnTo>
                      <a:pt x="191969" y="289804"/>
                    </a:lnTo>
                    <a:lnTo>
                      <a:pt x="105166" y="261229"/>
                    </a:lnTo>
                    <a:lnTo>
                      <a:pt x="48410" y="243766"/>
                    </a:lnTo>
                    <a:lnTo>
                      <a:pt x="10016" y="215191"/>
                    </a:lnTo>
                    <a:lnTo>
                      <a:pt x="0" y="188204"/>
                    </a:lnTo>
                    <a:lnTo>
                      <a:pt x="0" y="138113"/>
                    </a:lnTo>
                    <a:lnTo>
                      <a:pt x="10016" y="111125"/>
                    </a:lnTo>
                    <a:lnTo>
                      <a:pt x="48410" y="82550"/>
                    </a:lnTo>
                    <a:lnTo>
                      <a:pt x="105166" y="65088"/>
                    </a:lnTo>
                    <a:lnTo>
                      <a:pt x="191969" y="36513"/>
                    </a:lnTo>
                    <a:lnTo>
                      <a:pt x="287118" y="26988"/>
                    </a:lnTo>
                    <a:lnTo>
                      <a:pt x="393953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13A9144-BDEC-42D0-A4CD-148A824B3E1D}"/>
                  </a:ext>
                </a:extLst>
              </p:cNvPr>
              <p:cNvSpPr/>
              <p:nvPr/>
            </p:nvSpPr>
            <p:spPr>
              <a:xfrm>
                <a:off x="3676137" y="1545977"/>
                <a:ext cx="1211465" cy="3362907"/>
              </a:xfrm>
              <a:custGeom>
                <a:avLst/>
                <a:gdLst>
                  <a:gd name="connsiteX0" fmla="*/ 0 w 2105387"/>
                  <a:gd name="connsiteY0" fmla="*/ 0 h 3112169"/>
                  <a:gd name="connsiteX1" fmla="*/ 2105387 w 2105387"/>
                  <a:gd name="connsiteY1" fmla="*/ 0 h 3112169"/>
                  <a:gd name="connsiteX2" fmla="*/ 2105387 w 2105387"/>
                  <a:gd name="connsiteY2" fmla="*/ 3006600 h 3112169"/>
                  <a:gd name="connsiteX3" fmla="*/ 1771493 w 2105387"/>
                  <a:gd name="connsiteY3" fmla="*/ 3063934 h 3112169"/>
                  <a:gd name="connsiteX4" fmla="*/ 1418493 w 2105387"/>
                  <a:gd name="connsiteY4" fmla="*/ 3099912 h 3112169"/>
                  <a:gd name="connsiteX5" fmla="*/ 1055023 w 2105387"/>
                  <a:gd name="connsiteY5" fmla="*/ 3112169 h 3112169"/>
                  <a:gd name="connsiteX6" fmla="*/ 1054964 w 2105387"/>
                  <a:gd name="connsiteY6" fmla="*/ 3112169 h 3112169"/>
                  <a:gd name="connsiteX7" fmla="*/ 691493 w 2105387"/>
                  <a:gd name="connsiteY7" fmla="*/ 3099912 h 3112169"/>
                  <a:gd name="connsiteX8" fmla="*/ 338494 w 2105387"/>
                  <a:gd name="connsiteY8" fmla="*/ 3063934 h 3112169"/>
                  <a:gd name="connsiteX9" fmla="*/ 0 w 2105387"/>
                  <a:gd name="connsiteY9" fmla="*/ 3005810 h 311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387" h="3112169">
                    <a:moveTo>
                      <a:pt x="0" y="0"/>
                    </a:moveTo>
                    <a:lnTo>
                      <a:pt x="2105387" y="0"/>
                    </a:lnTo>
                    <a:lnTo>
                      <a:pt x="2105387" y="3006600"/>
                    </a:lnTo>
                    <a:lnTo>
                      <a:pt x="1771493" y="3063934"/>
                    </a:lnTo>
                    <a:cubicBezTo>
                      <a:pt x="1655775" y="3079748"/>
                      <a:pt x="1538009" y="3091807"/>
                      <a:pt x="1418493" y="3099912"/>
                    </a:cubicBezTo>
                    <a:lnTo>
                      <a:pt x="1055023" y="3112169"/>
                    </a:lnTo>
                    <a:lnTo>
                      <a:pt x="1054964" y="3112169"/>
                    </a:lnTo>
                    <a:lnTo>
                      <a:pt x="691493" y="3099912"/>
                    </a:lnTo>
                    <a:cubicBezTo>
                      <a:pt x="571978" y="3091807"/>
                      <a:pt x="454212" y="3079748"/>
                      <a:pt x="338494" y="3063934"/>
                    </a:cubicBezTo>
                    <a:lnTo>
                      <a:pt x="0" y="3005810"/>
                    </a:lnTo>
                    <a:close/>
                  </a:path>
                </a:pathLst>
              </a:custGeom>
              <a:gradFill flip="none" rotWithShape="1">
                <a:gsLst>
                  <a:gs pos="52000">
                    <a:srgbClr val="40BAC5"/>
                  </a:gs>
                  <a:gs pos="0">
                    <a:srgbClr val="A4CED5"/>
                  </a:gs>
                  <a:gs pos="18000">
                    <a:srgbClr val="19ABB1"/>
                  </a:gs>
                  <a:gs pos="21000">
                    <a:srgbClr val="D3ECED"/>
                  </a:gs>
                  <a:gs pos="3000">
                    <a:srgbClr val="19ABB1"/>
                  </a:gs>
                  <a:gs pos="100000">
                    <a:srgbClr val="9DCED1"/>
                  </a:gs>
                  <a:gs pos="90000">
                    <a:srgbClr val="3FB8C4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71BB78-2084-4ACC-862F-B1C1DD8CF7AD}"/>
                  </a:ext>
                </a:extLst>
              </p:cNvPr>
              <p:cNvSpPr/>
              <p:nvPr/>
            </p:nvSpPr>
            <p:spPr>
              <a:xfrm>
                <a:off x="3633460" y="951358"/>
                <a:ext cx="1285356" cy="1542357"/>
              </a:xfrm>
              <a:custGeom>
                <a:avLst/>
                <a:gdLst>
                  <a:gd name="connsiteX0" fmla="*/ 585759 w 1285356"/>
                  <a:gd name="connsiteY0" fmla="*/ 820320 h 1542357"/>
                  <a:gd name="connsiteX1" fmla="*/ 554008 w 1285356"/>
                  <a:gd name="connsiteY1" fmla="*/ 852071 h 1542357"/>
                  <a:gd name="connsiteX2" fmla="*/ 554008 w 1285356"/>
                  <a:gd name="connsiteY2" fmla="*/ 1379119 h 1542357"/>
                  <a:gd name="connsiteX3" fmla="*/ 585759 w 1285356"/>
                  <a:gd name="connsiteY3" fmla="*/ 1410870 h 1542357"/>
                  <a:gd name="connsiteX4" fmla="*/ 712757 w 1285356"/>
                  <a:gd name="connsiteY4" fmla="*/ 1410870 h 1542357"/>
                  <a:gd name="connsiteX5" fmla="*/ 744508 w 1285356"/>
                  <a:gd name="connsiteY5" fmla="*/ 1379119 h 1542357"/>
                  <a:gd name="connsiteX6" fmla="*/ 744508 w 1285356"/>
                  <a:gd name="connsiteY6" fmla="*/ 852071 h 1542357"/>
                  <a:gd name="connsiteX7" fmla="*/ 712757 w 1285356"/>
                  <a:gd name="connsiteY7" fmla="*/ 820320 h 1542357"/>
                  <a:gd name="connsiteX8" fmla="*/ 0 w 1285356"/>
                  <a:gd name="connsiteY8" fmla="*/ 0 h 1542357"/>
                  <a:gd name="connsiteX9" fmla="*/ 1285356 w 1285356"/>
                  <a:gd name="connsiteY9" fmla="*/ 0 h 1542357"/>
                  <a:gd name="connsiteX10" fmla="*/ 1285356 w 1285356"/>
                  <a:gd name="connsiteY10" fmla="*/ 1444740 h 1542357"/>
                  <a:gd name="connsiteX11" fmla="*/ 1211316 w 1285356"/>
                  <a:gd name="connsiteY11" fmla="*/ 1467879 h 1542357"/>
                  <a:gd name="connsiteX12" fmla="*/ 642677 w 1285356"/>
                  <a:gd name="connsiteY12" fmla="*/ 1542357 h 1542357"/>
                  <a:gd name="connsiteX13" fmla="*/ 74038 w 1285356"/>
                  <a:gd name="connsiteY13" fmla="*/ 1467879 h 1542357"/>
                  <a:gd name="connsiteX14" fmla="*/ 0 w 1285356"/>
                  <a:gd name="connsiteY14" fmla="*/ 1444741 h 154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5356" h="1542357">
                    <a:moveTo>
                      <a:pt x="585759" y="820320"/>
                    </a:moveTo>
                    <a:cubicBezTo>
                      <a:pt x="568223" y="820320"/>
                      <a:pt x="554008" y="834535"/>
                      <a:pt x="554008" y="852071"/>
                    </a:cubicBezTo>
                    <a:lnTo>
                      <a:pt x="554008" y="1379119"/>
                    </a:lnTo>
                    <a:cubicBezTo>
                      <a:pt x="554008" y="1396655"/>
                      <a:pt x="568223" y="1410870"/>
                      <a:pt x="585759" y="1410870"/>
                    </a:cubicBezTo>
                    <a:lnTo>
                      <a:pt x="712757" y="1410870"/>
                    </a:lnTo>
                    <a:cubicBezTo>
                      <a:pt x="730293" y="1410870"/>
                      <a:pt x="744508" y="1396655"/>
                      <a:pt x="744508" y="1379119"/>
                    </a:cubicBezTo>
                    <a:lnTo>
                      <a:pt x="744508" y="852071"/>
                    </a:lnTo>
                    <a:cubicBezTo>
                      <a:pt x="744508" y="834535"/>
                      <a:pt x="730293" y="820320"/>
                      <a:pt x="712757" y="820320"/>
                    </a:cubicBezTo>
                    <a:close/>
                    <a:moveTo>
                      <a:pt x="0" y="0"/>
                    </a:moveTo>
                    <a:lnTo>
                      <a:pt x="1285356" y="0"/>
                    </a:lnTo>
                    <a:lnTo>
                      <a:pt x="1285356" y="1444740"/>
                    </a:lnTo>
                    <a:lnTo>
                      <a:pt x="1211316" y="1467879"/>
                    </a:lnTo>
                    <a:cubicBezTo>
                      <a:pt x="1036540" y="1515837"/>
                      <a:pt x="844382" y="1542357"/>
                      <a:pt x="642677" y="1542357"/>
                    </a:cubicBezTo>
                    <a:cubicBezTo>
                      <a:pt x="440972" y="1542357"/>
                      <a:pt x="248815" y="1515837"/>
                      <a:pt x="74038" y="1467879"/>
                    </a:cubicBezTo>
                    <a:lnTo>
                      <a:pt x="0" y="14447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FE95056-EAB0-4845-93E8-E6B0A8A4DEED}"/>
                  </a:ext>
                </a:extLst>
              </p:cNvPr>
              <p:cNvSpPr/>
              <p:nvPr/>
            </p:nvSpPr>
            <p:spPr>
              <a:xfrm flipV="1">
                <a:off x="3633460" y="858322"/>
                <a:ext cx="1285355" cy="93036"/>
              </a:xfrm>
              <a:custGeom>
                <a:avLst/>
                <a:gdLst>
                  <a:gd name="connsiteX0" fmla="*/ 0 w 761835"/>
                  <a:gd name="connsiteY0" fmla="*/ 0 h 25461"/>
                  <a:gd name="connsiteX1" fmla="*/ 761835 w 761835"/>
                  <a:gd name="connsiteY1" fmla="*/ 0 h 25461"/>
                  <a:gd name="connsiteX2" fmla="*/ 757732 w 761835"/>
                  <a:gd name="connsiteY2" fmla="*/ 5350 h 25461"/>
                  <a:gd name="connsiteX3" fmla="*/ 709863 w 761835"/>
                  <a:gd name="connsiteY3" fmla="*/ 21377 h 25461"/>
                  <a:gd name="connsiteX4" fmla="*/ 682964 w 761835"/>
                  <a:gd name="connsiteY4" fmla="*/ 25461 h 25461"/>
                  <a:gd name="connsiteX5" fmla="*/ 78871 w 761835"/>
                  <a:gd name="connsiteY5" fmla="*/ 25461 h 25461"/>
                  <a:gd name="connsiteX6" fmla="*/ 51972 w 761835"/>
                  <a:gd name="connsiteY6" fmla="*/ 21377 h 25461"/>
                  <a:gd name="connsiteX7" fmla="*/ 4102 w 761835"/>
                  <a:gd name="connsiteY7" fmla="*/ 5350 h 2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1835" h="25461">
                    <a:moveTo>
                      <a:pt x="0" y="0"/>
                    </a:moveTo>
                    <a:lnTo>
                      <a:pt x="761835" y="0"/>
                    </a:lnTo>
                    <a:lnTo>
                      <a:pt x="757732" y="5350"/>
                    </a:lnTo>
                    <a:cubicBezTo>
                      <a:pt x="748766" y="11109"/>
                      <a:pt x="732349" y="16512"/>
                      <a:pt x="709863" y="21377"/>
                    </a:cubicBezTo>
                    <a:lnTo>
                      <a:pt x="682964" y="25461"/>
                    </a:lnTo>
                    <a:lnTo>
                      <a:pt x="78871" y="25461"/>
                    </a:lnTo>
                    <a:lnTo>
                      <a:pt x="51972" y="21377"/>
                    </a:lnTo>
                    <a:cubicBezTo>
                      <a:pt x="29486" y="16512"/>
                      <a:pt x="13068" y="11109"/>
                      <a:pt x="4102" y="5350"/>
                    </a:cubicBezTo>
                    <a:close/>
                  </a:path>
                </a:pathLst>
              </a:custGeom>
              <a:solidFill>
                <a:srgbClr val="F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6038A3-2C23-4CCD-BF61-D8E053E0633F}"/>
                </a:ext>
              </a:extLst>
            </p:cNvPr>
            <p:cNvGrpSpPr/>
            <p:nvPr/>
          </p:nvGrpSpPr>
          <p:grpSpPr>
            <a:xfrm>
              <a:off x="3702991" y="1392492"/>
              <a:ext cx="1100473" cy="3999428"/>
              <a:chOff x="3633460" y="858322"/>
              <a:chExt cx="1291936" cy="4695259"/>
            </a:xfrm>
            <a:effectLst>
              <a:outerShdw blurRad="457200" dist="38100" dir="2700000" sx="105000" sy="105000" algn="tl" rotWithShape="0">
                <a:schemeClr val="bg1">
                  <a:lumMod val="65000"/>
                  <a:alpha val="40000"/>
                </a:schemeClr>
              </a:outerShdw>
              <a:reflection blurRad="6350" stA="52000" endA="300" endPos="32000" dir="5400000" sy="-100000" algn="bl" rotWithShape="0"/>
            </a:effectLst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AB9806AB-C31B-44A4-8014-D8A3D3ECF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724906"/>
                <a:ext cx="1285355" cy="828675"/>
              </a:xfrm>
              <a:custGeom>
                <a:avLst/>
                <a:gdLst>
                  <a:gd name="T0" fmla="*/ 0 w 770"/>
                  <a:gd name="T1" fmla="*/ 87 h 522"/>
                  <a:gd name="T2" fmla="*/ 6 w 770"/>
                  <a:gd name="T3" fmla="*/ 70 h 522"/>
                  <a:gd name="T4" fmla="*/ 29 w 770"/>
                  <a:gd name="T5" fmla="*/ 52 h 522"/>
                  <a:gd name="T6" fmla="*/ 63 w 770"/>
                  <a:gd name="T7" fmla="*/ 41 h 522"/>
                  <a:gd name="T8" fmla="*/ 115 w 770"/>
                  <a:gd name="T9" fmla="*/ 23 h 522"/>
                  <a:gd name="T10" fmla="*/ 172 w 770"/>
                  <a:gd name="T11" fmla="*/ 17 h 522"/>
                  <a:gd name="T12" fmla="*/ 236 w 770"/>
                  <a:gd name="T13" fmla="*/ 6 h 522"/>
                  <a:gd name="T14" fmla="*/ 310 w 770"/>
                  <a:gd name="T15" fmla="*/ 0 h 522"/>
                  <a:gd name="T16" fmla="*/ 385 w 770"/>
                  <a:gd name="T17" fmla="*/ 0 h 522"/>
                  <a:gd name="T18" fmla="*/ 465 w 770"/>
                  <a:gd name="T19" fmla="*/ 0 h 522"/>
                  <a:gd name="T20" fmla="*/ 534 w 770"/>
                  <a:gd name="T21" fmla="*/ 6 h 522"/>
                  <a:gd name="T22" fmla="*/ 603 w 770"/>
                  <a:gd name="T23" fmla="*/ 17 h 522"/>
                  <a:gd name="T24" fmla="*/ 655 w 770"/>
                  <a:gd name="T25" fmla="*/ 23 h 522"/>
                  <a:gd name="T26" fmla="*/ 707 w 770"/>
                  <a:gd name="T27" fmla="*/ 41 h 522"/>
                  <a:gd name="T28" fmla="*/ 741 w 770"/>
                  <a:gd name="T29" fmla="*/ 52 h 522"/>
                  <a:gd name="T30" fmla="*/ 764 w 770"/>
                  <a:gd name="T31" fmla="*/ 70 h 522"/>
                  <a:gd name="T32" fmla="*/ 770 w 770"/>
                  <a:gd name="T33" fmla="*/ 87 h 522"/>
                  <a:gd name="T34" fmla="*/ 770 w 770"/>
                  <a:gd name="T35" fmla="*/ 435 h 522"/>
                  <a:gd name="T36" fmla="*/ 764 w 770"/>
                  <a:gd name="T37" fmla="*/ 452 h 522"/>
                  <a:gd name="T38" fmla="*/ 741 w 770"/>
                  <a:gd name="T39" fmla="*/ 470 h 522"/>
                  <a:gd name="T40" fmla="*/ 707 w 770"/>
                  <a:gd name="T41" fmla="*/ 481 h 522"/>
                  <a:gd name="T42" fmla="*/ 655 w 770"/>
                  <a:gd name="T43" fmla="*/ 499 h 522"/>
                  <a:gd name="T44" fmla="*/ 603 w 770"/>
                  <a:gd name="T45" fmla="*/ 505 h 522"/>
                  <a:gd name="T46" fmla="*/ 534 w 770"/>
                  <a:gd name="T47" fmla="*/ 516 h 522"/>
                  <a:gd name="T48" fmla="*/ 465 w 770"/>
                  <a:gd name="T49" fmla="*/ 522 h 522"/>
                  <a:gd name="T50" fmla="*/ 385 w 770"/>
                  <a:gd name="T51" fmla="*/ 522 h 522"/>
                  <a:gd name="T52" fmla="*/ 310 w 770"/>
                  <a:gd name="T53" fmla="*/ 522 h 522"/>
                  <a:gd name="T54" fmla="*/ 236 w 770"/>
                  <a:gd name="T55" fmla="*/ 516 h 522"/>
                  <a:gd name="T56" fmla="*/ 172 w 770"/>
                  <a:gd name="T57" fmla="*/ 505 h 522"/>
                  <a:gd name="T58" fmla="*/ 115 w 770"/>
                  <a:gd name="T59" fmla="*/ 499 h 522"/>
                  <a:gd name="T60" fmla="*/ 63 w 770"/>
                  <a:gd name="T61" fmla="*/ 481 h 522"/>
                  <a:gd name="T62" fmla="*/ 29 w 770"/>
                  <a:gd name="T63" fmla="*/ 470 h 522"/>
                  <a:gd name="T64" fmla="*/ 6 w 770"/>
                  <a:gd name="T65" fmla="*/ 452 h 522"/>
                  <a:gd name="T66" fmla="*/ 0 w 770"/>
                  <a:gd name="T67" fmla="*/ 435 h 522"/>
                  <a:gd name="T68" fmla="*/ 0 w 770"/>
                  <a:gd name="T69" fmla="*/ 8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0" h="522">
                    <a:moveTo>
                      <a:pt x="0" y="87"/>
                    </a:moveTo>
                    <a:lnTo>
                      <a:pt x="6" y="70"/>
                    </a:lnTo>
                    <a:lnTo>
                      <a:pt x="29" y="52"/>
                    </a:lnTo>
                    <a:lnTo>
                      <a:pt x="63" y="41"/>
                    </a:lnTo>
                    <a:lnTo>
                      <a:pt x="115" y="23"/>
                    </a:lnTo>
                    <a:lnTo>
                      <a:pt x="172" y="17"/>
                    </a:lnTo>
                    <a:lnTo>
                      <a:pt x="236" y="6"/>
                    </a:lnTo>
                    <a:lnTo>
                      <a:pt x="310" y="0"/>
                    </a:lnTo>
                    <a:lnTo>
                      <a:pt x="385" y="0"/>
                    </a:lnTo>
                    <a:lnTo>
                      <a:pt x="465" y="0"/>
                    </a:lnTo>
                    <a:lnTo>
                      <a:pt x="534" y="6"/>
                    </a:lnTo>
                    <a:lnTo>
                      <a:pt x="603" y="17"/>
                    </a:lnTo>
                    <a:lnTo>
                      <a:pt x="655" y="23"/>
                    </a:lnTo>
                    <a:lnTo>
                      <a:pt x="707" y="41"/>
                    </a:lnTo>
                    <a:lnTo>
                      <a:pt x="741" y="52"/>
                    </a:lnTo>
                    <a:lnTo>
                      <a:pt x="764" y="70"/>
                    </a:lnTo>
                    <a:lnTo>
                      <a:pt x="770" y="87"/>
                    </a:lnTo>
                    <a:lnTo>
                      <a:pt x="770" y="435"/>
                    </a:lnTo>
                    <a:lnTo>
                      <a:pt x="764" y="452"/>
                    </a:lnTo>
                    <a:lnTo>
                      <a:pt x="741" y="470"/>
                    </a:lnTo>
                    <a:lnTo>
                      <a:pt x="707" y="481"/>
                    </a:lnTo>
                    <a:lnTo>
                      <a:pt x="655" y="499"/>
                    </a:lnTo>
                    <a:lnTo>
                      <a:pt x="603" y="505"/>
                    </a:lnTo>
                    <a:lnTo>
                      <a:pt x="534" y="516"/>
                    </a:lnTo>
                    <a:lnTo>
                      <a:pt x="465" y="522"/>
                    </a:lnTo>
                    <a:lnTo>
                      <a:pt x="385" y="522"/>
                    </a:lnTo>
                    <a:lnTo>
                      <a:pt x="310" y="522"/>
                    </a:lnTo>
                    <a:lnTo>
                      <a:pt x="236" y="516"/>
                    </a:lnTo>
                    <a:lnTo>
                      <a:pt x="172" y="505"/>
                    </a:lnTo>
                    <a:lnTo>
                      <a:pt x="115" y="499"/>
                    </a:lnTo>
                    <a:lnTo>
                      <a:pt x="63" y="481"/>
                    </a:lnTo>
                    <a:lnTo>
                      <a:pt x="29" y="470"/>
                    </a:lnTo>
                    <a:lnTo>
                      <a:pt x="6" y="452"/>
                    </a:lnTo>
                    <a:lnTo>
                      <a:pt x="0" y="435"/>
                    </a:lnTo>
                    <a:lnTo>
                      <a:pt x="0" y="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6E62EB8-703B-4CEA-B1D8-44677C751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661502"/>
                <a:ext cx="1285355" cy="326316"/>
              </a:xfrm>
              <a:custGeom>
                <a:avLst/>
                <a:gdLst>
                  <a:gd name="connsiteX0" fmla="*/ 517481 w 1285355"/>
                  <a:gd name="connsiteY0" fmla="*/ 0 h 326316"/>
                  <a:gd name="connsiteX1" fmla="*/ 642678 w 1285355"/>
                  <a:gd name="connsiteY1" fmla="*/ 0 h 326316"/>
                  <a:gd name="connsiteX2" fmla="*/ 776221 w 1285355"/>
                  <a:gd name="connsiteY2" fmla="*/ 0 h 326316"/>
                  <a:gd name="connsiteX3" fmla="*/ 891402 w 1285355"/>
                  <a:gd name="connsiteY3" fmla="*/ 9525 h 326316"/>
                  <a:gd name="connsiteX4" fmla="*/ 1006583 w 1285355"/>
                  <a:gd name="connsiteY4" fmla="*/ 26988 h 326316"/>
                  <a:gd name="connsiteX5" fmla="*/ 1093387 w 1285355"/>
                  <a:gd name="connsiteY5" fmla="*/ 36513 h 326316"/>
                  <a:gd name="connsiteX6" fmla="*/ 1180190 w 1285355"/>
                  <a:gd name="connsiteY6" fmla="*/ 65088 h 326316"/>
                  <a:gd name="connsiteX7" fmla="*/ 1236946 w 1285355"/>
                  <a:gd name="connsiteY7" fmla="*/ 82550 h 326316"/>
                  <a:gd name="connsiteX8" fmla="*/ 1275339 w 1285355"/>
                  <a:gd name="connsiteY8" fmla="*/ 111125 h 326316"/>
                  <a:gd name="connsiteX9" fmla="*/ 1285355 w 1285355"/>
                  <a:gd name="connsiteY9" fmla="*/ 138113 h 326316"/>
                  <a:gd name="connsiteX10" fmla="*/ 1285355 w 1285355"/>
                  <a:gd name="connsiteY10" fmla="*/ 188204 h 326316"/>
                  <a:gd name="connsiteX11" fmla="*/ 1275339 w 1285355"/>
                  <a:gd name="connsiteY11" fmla="*/ 215191 h 326316"/>
                  <a:gd name="connsiteX12" fmla="*/ 1236946 w 1285355"/>
                  <a:gd name="connsiteY12" fmla="*/ 243766 h 326316"/>
                  <a:gd name="connsiteX13" fmla="*/ 1180190 w 1285355"/>
                  <a:gd name="connsiteY13" fmla="*/ 261229 h 326316"/>
                  <a:gd name="connsiteX14" fmla="*/ 1093387 w 1285355"/>
                  <a:gd name="connsiteY14" fmla="*/ 289804 h 326316"/>
                  <a:gd name="connsiteX15" fmla="*/ 1006583 w 1285355"/>
                  <a:gd name="connsiteY15" fmla="*/ 299329 h 326316"/>
                  <a:gd name="connsiteX16" fmla="*/ 891402 w 1285355"/>
                  <a:gd name="connsiteY16" fmla="*/ 316791 h 326316"/>
                  <a:gd name="connsiteX17" fmla="*/ 776221 w 1285355"/>
                  <a:gd name="connsiteY17" fmla="*/ 326316 h 326316"/>
                  <a:gd name="connsiteX18" fmla="*/ 642678 w 1285355"/>
                  <a:gd name="connsiteY18" fmla="*/ 326316 h 326316"/>
                  <a:gd name="connsiteX19" fmla="*/ 517481 w 1285355"/>
                  <a:gd name="connsiteY19" fmla="*/ 326316 h 326316"/>
                  <a:gd name="connsiteX20" fmla="*/ 393953 w 1285355"/>
                  <a:gd name="connsiteY20" fmla="*/ 316791 h 326316"/>
                  <a:gd name="connsiteX21" fmla="*/ 287118 w 1285355"/>
                  <a:gd name="connsiteY21" fmla="*/ 299329 h 326316"/>
                  <a:gd name="connsiteX22" fmla="*/ 191969 w 1285355"/>
                  <a:gd name="connsiteY22" fmla="*/ 289804 h 326316"/>
                  <a:gd name="connsiteX23" fmla="*/ 105166 w 1285355"/>
                  <a:gd name="connsiteY23" fmla="*/ 261229 h 326316"/>
                  <a:gd name="connsiteX24" fmla="*/ 48410 w 1285355"/>
                  <a:gd name="connsiteY24" fmla="*/ 243766 h 326316"/>
                  <a:gd name="connsiteX25" fmla="*/ 10016 w 1285355"/>
                  <a:gd name="connsiteY25" fmla="*/ 215191 h 326316"/>
                  <a:gd name="connsiteX26" fmla="*/ 0 w 1285355"/>
                  <a:gd name="connsiteY26" fmla="*/ 188204 h 326316"/>
                  <a:gd name="connsiteX27" fmla="*/ 0 w 1285355"/>
                  <a:gd name="connsiteY27" fmla="*/ 138113 h 326316"/>
                  <a:gd name="connsiteX28" fmla="*/ 10016 w 1285355"/>
                  <a:gd name="connsiteY28" fmla="*/ 111125 h 326316"/>
                  <a:gd name="connsiteX29" fmla="*/ 48410 w 1285355"/>
                  <a:gd name="connsiteY29" fmla="*/ 82550 h 326316"/>
                  <a:gd name="connsiteX30" fmla="*/ 105166 w 1285355"/>
                  <a:gd name="connsiteY30" fmla="*/ 65088 h 326316"/>
                  <a:gd name="connsiteX31" fmla="*/ 191969 w 1285355"/>
                  <a:gd name="connsiteY31" fmla="*/ 36513 h 326316"/>
                  <a:gd name="connsiteX32" fmla="*/ 287118 w 1285355"/>
                  <a:gd name="connsiteY32" fmla="*/ 26988 h 326316"/>
                  <a:gd name="connsiteX33" fmla="*/ 393953 w 1285355"/>
                  <a:gd name="connsiteY33" fmla="*/ 9525 h 32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5355" h="326316">
                    <a:moveTo>
                      <a:pt x="517481" y="0"/>
                    </a:moveTo>
                    <a:lnTo>
                      <a:pt x="642678" y="0"/>
                    </a:lnTo>
                    <a:lnTo>
                      <a:pt x="776221" y="0"/>
                    </a:lnTo>
                    <a:lnTo>
                      <a:pt x="891402" y="9525"/>
                    </a:lnTo>
                    <a:lnTo>
                      <a:pt x="1006583" y="26988"/>
                    </a:lnTo>
                    <a:lnTo>
                      <a:pt x="1093387" y="36513"/>
                    </a:lnTo>
                    <a:lnTo>
                      <a:pt x="1180190" y="65088"/>
                    </a:lnTo>
                    <a:lnTo>
                      <a:pt x="1236946" y="82550"/>
                    </a:lnTo>
                    <a:lnTo>
                      <a:pt x="1275339" y="111125"/>
                    </a:lnTo>
                    <a:lnTo>
                      <a:pt x="1285355" y="138113"/>
                    </a:lnTo>
                    <a:lnTo>
                      <a:pt x="1285355" y="188204"/>
                    </a:lnTo>
                    <a:lnTo>
                      <a:pt x="1275339" y="215191"/>
                    </a:lnTo>
                    <a:lnTo>
                      <a:pt x="1236946" y="243766"/>
                    </a:lnTo>
                    <a:lnTo>
                      <a:pt x="1180190" y="261229"/>
                    </a:lnTo>
                    <a:lnTo>
                      <a:pt x="1093387" y="289804"/>
                    </a:lnTo>
                    <a:lnTo>
                      <a:pt x="1006583" y="299329"/>
                    </a:lnTo>
                    <a:lnTo>
                      <a:pt x="891402" y="316791"/>
                    </a:lnTo>
                    <a:lnTo>
                      <a:pt x="776221" y="326316"/>
                    </a:lnTo>
                    <a:lnTo>
                      <a:pt x="642678" y="326316"/>
                    </a:lnTo>
                    <a:lnTo>
                      <a:pt x="517481" y="326316"/>
                    </a:lnTo>
                    <a:lnTo>
                      <a:pt x="393953" y="316791"/>
                    </a:lnTo>
                    <a:lnTo>
                      <a:pt x="287118" y="299329"/>
                    </a:lnTo>
                    <a:lnTo>
                      <a:pt x="191969" y="289804"/>
                    </a:lnTo>
                    <a:lnTo>
                      <a:pt x="105166" y="261229"/>
                    </a:lnTo>
                    <a:lnTo>
                      <a:pt x="48410" y="243766"/>
                    </a:lnTo>
                    <a:lnTo>
                      <a:pt x="10016" y="215191"/>
                    </a:lnTo>
                    <a:lnTo>
                      <a:pt x="0" y="188204"/>
                    </a:lnTo>
                    <a:lnTo>
                      <a:pt x="0" y="138113"/>
                    </a:lnTo>
                    <a:lnTo>
                      <a:pt x="10016" y="111125"/>
                    </a:lnTo>
                    <a:lnTo>
                      <a:pt x="48410" y="82550"/>
                    </a:lnTo>
                    <a:lnTo>
                      <a:pt x="105166" y="65088"/>
                    </a:lnTo>
                    <a:lnTo>
                      <a:pt x="191969" y="36513"/>
                    </a:lnTo>
                    <a:lnTo>
                      <a:pt x="287118" y="26988"/>
                    </a:lnTo>
                    <a:lnTo>
                      <a:pt x="393953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F27E9EA-A5E0-4253-9ED7-049C2AAE12FD}"/>
                  </a:ext>
                </a:extLst>
              </p:cNvPr>
              <p:cNvSpPr/>
              <p:nvPr/>
            </p:nvSpPr>
            <p:spPr>
              <a:xfrm>
                <a:off x="3676137" y="1545977"/>
                <a:ext cx="1211465" cy="3362907"/>
              </a:xfrm>
              <a:custGeom>
                <a:avLst/>
                <a:gdLst>
                  <a:gd name="connsiteX0" fmla="*/ 0 w 2105387"/>
                  <a:gd name="connsiteY0" fmla="*/ 0 h 3112169"/>
                  <a:gd name="connsiteX1" fmla="*/ 2105387 w 2105387"/>
                  <a:gd name="connsiteY1" fmla="*/ 0 h 3112169"/>
                  <a:gd name="connsiteX2" fmla="*/ 2105387 w 2105387"/>
                  <a:gd name="connsiteY2" fmla="*/ 3006600 h 3112169"/>
                  <a:gd name="connsiteX3" fmla="*/ 1771493 w 2105387"/>
                  <a:gd name="connsiteY3" fmla="*/ 3063934 h 3112169"/>
                  <a:gd name="connsiteX4" fmla="*/ 1418493 w 2105387"/>
                  <a:gd name="connsiteY4" fmla="*/ 3099912 h 3112169"/>
                  <a:gd name="connsiteX5" fmla="*/ 1055023 w 2105387"/>
                  <a:gd name="connsiteY5" fmla="*/ 3112169 h 3112169"/>
                  <a:gd name="connsiteX6" fmla="*/ 1054964 w 2105387"/>
                  <a:gd name="connsiteY6" fmla="*/ 3112169 h 3112169"/>
                  <a:gd name="connsiteX7" fmla="*/ 691493 w 2105387"/>
                  <a:gd name="connsiteY7" fmla="*/ 3099912 h 3112169"/>
                  <a:gd name="connsiteX8" fmla="*/ 338494 w 2105387"/>
                  <a:gd name="connsiteY8" fmla="*/ 3063934 h 3112169"/>
                  <a:gd name="connsiteX9" fmla="*/ 0 w 2105387"/>
                  <a:gd name="connsiteY9" fmla="*/ 3005810 h 311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387" h="3112169">
                    <a:moveTo>
                      <a:pt x="0" y="0"/>
                    </a:moveTo>
                    <a:lnTo>
                      <a:pt x="2105387" y="0"/>
                    </a:lnTo>
                    <a:lnTo>
                      <a:pt x="2105387" y="3006600"/>
                    </a:lnTo>
                    <a:lnTo>
                      <a:pt x="1771493" y="3063934"/>
                    </a:lnTo>
                    <a:cubicBezTo>
                      <a:pt x="1655775" y="3079748"/>
                      <a:pt x="1538009" y="3091807"/>
                      <a:pt x="1418493" y="3099912"/>
                    </a:cubicBezTo>
                    <a:lnTo>
                      <a:pt x="1055023" y="3112169"/>
                    </a:lnTo>
                    <a:lnTo>
                      <a:pt x="1054964" y="3112169"/>
                    </a:lnTo>
                    <a:lnTo>
                      <a:pt x="691493" y="3099912"/>
                    </a:lnTo>
                    <a:cubicBezTo>
                      <a:pt x="571978" y="3091807"/>
                      <a:pt x="454212" y="3079748"/>
                      <a:pt x="338494" y="3063934"/>
                    </a:cubicBezTo>
                    <a:lnTo>
                      <a:pt x="0" y="3005810"/>
                    </a:lnTo>
                    <a:close/>
                  </a:path>
                </a:pathLst>
              </a:custGeom>
              <a:gradFill flip="none" rotWithShape="1">
                <a:gsLst>
                  <a:gs pos="52000">
                    <a:srgbClr val="EBA557"/>
                  </a:gs>
                  <a:gs pos="0">
                    <a:srgbClr val="A4CED5"/>
                  </a:gs>
                  <a:gs pos="18000">
                    <a:srgbClr val="DC7E1A"/>
                  </a:gs>
                  <a:gs pos="21000">
                    <a:srgbClr val="FCF1E4"/>
                  </a:gs>
                  <a:gs pos="3000">
                    <a:srgbClr val="DC7E1A"/>
                  </a:gs>
                  <a:gs pos="100000">
                    <a:srgbClr val="F8DDC0"/>
                  </a:gs>
                  <a:gs pos="90000">
                    <a:srgbClr val="EBA557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18E15F-F100-425F-9933-701C15BC612A}"/>
                  </a:ext>
                </a:extLst>
              </p:cNvPr>
              <p:cNvSpPr/>
              <p:nvPr/>
            </p:nvSpPr>
            <p:spPr>
              <a:xfrm>
                <a:off x="3633460" y="951358"/>
                <a:ext cx="1285356" cy="1542357"/>
              </a:xfrm>
              <a:custGeom>
                <a:avLst/>
                <a:gdLst>
                  <a:gd name="connsiteX0" fmla="*/ 585759 w 1285356"/>
                  <a:gd name="connsiteY0" fmla="*/ 820320 h 1542357"/>
                  <a:gd name="connsiteX1" fmla="*/ 554008 w 1285356"/>
                  <a:gd name="connsiteY1" fmla="*/ 852071 h 1542357"/>
                  <a:gd name="connsiteX2" fmla="*/ 554008 w 1285356"/>
                  <a:gd name="connsiteY2" fmla="*/ 1379119 h 1542357"/>
                  <a:gd name="connsiteX3" fmla="*/ 585759 w 1285356"/>
                  <a:gd name="connsiteY3" fmla="*/ 1410870 h 1542357"/>
                  <a:gd name="connsiteX4" fmla="*/ 712757 w 1285356"/>
                  <a:gd name="connsiteY4" fmla="*/ 1410870 h 1542357"/>
                  <a:gd name="connsiteX5" fmla="*/ 744508 w 1285356"/>
                  <a:gd name="connsiteY5" fmla="*/ 1379119 h 1542357"/>
                  <a:gd name="connsiteX6" fmla="*/ 744508 w 1285356"/>
                  <a:gd name="connsiteY6" fmla="*/ 852071 h 1542357"/>
                  <a:gd name="connsiteX7" fmla="*/ 712757 w 1285356"/>
                  <a:gd name="connsiteY7" fmla="*/ 820320 h 1542357"/>
                  <a:gd name="connsiteX8" fmla="*/ 0 w 1285356"/>
                  <a:gd name="connsiteY8" fmla="*/ 0 h 1542357"/>
                  <a:gd name="connsiteX9" fmla="*/ 1285356 w 1285356"/>
                  <a:gd name="connsiteY9" fmla="*/ 0 h 1542357"/>
                  <a:gd name="connsiteX10" fmla="*/ 1285356 w 1285356"/>
                  <a:gd name="connsiteY10" fmla="*/ 1444740 h 1542357"/>
                  <a:gd name="connsiteX11" fmla="*/ 1211316 w 1285356"/>
                  <a:gd name="connsiteY11" fmla="*/ 1467879 h 1542357"/>
                  <a:gd name="connsiteX12" fmla="*/ 642677 w 1285356"/>
                  <a:gd name="connsiteY12" fmla="*/ 1542357 h 1542357"/>
                  <a:gd name="connsiteX13" fmla="*/ 74038 w 1285356"/>
                  <a:gd name="connsiteY13" fmla="*/ 1467879 h 1542357"/>
                  <a:gd name="connsiteX14" fmla="*/ 0 w 1285356"/>
                  <a:gd name="connsiteY14" fmla="*/ 1444741 h 154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5356" h="1542357">
                    <a:moveTo>
                      <a:pt x="585759" y="820320"/>
                    </a:moveTo>
                    <a:cubicBezTo>
                      <a:pt x="568223" y="820320"/>
                      <a:pt x="554008" y="834535"/>
                      <a:pt x="554008" y="852071"/>
                    </a:cubicBezTo>
                    <a:lnTo>
                      <a:pt x="554008" y="1379119"/>
                    </a:lnTo>
                    <a:cubicBezTo>
                      <a:pt x="554008" y="1396655"/>
                      <a:pt x="568223" y="1410870"/>
                      <a:pt x="585759" y="1410870"/>
                    </a:cubicBezTo>
                    <a:lnTo>
                      <a:pt x="712757" y="1410870"/>
                    </a:lnTo>
                    <a:cubicBezTo>
                      <a:pt x="730293" y="1410870"/>
                      <a:pt x="744508" y="1396655"/>
                      <a:pt x="744508" y="1379119"/>
                    </a:cubicBezTo>
                    <a:lnTo>
                      <a:pt x="744508" y="852071"/>
                    </a:lnTo>
                    <a:cubicBezTo>
                      <a:pt x="744508" y="834535"/>
                      <a:pt x="730293" y="820320"/>
                      <a:pt x="712757" y="820320"/>
                    </a:cubicBezTo>
                    <a:close/>
                    <a:moveTo>
                      <a:pt x="0" y="0"/>
                    </a:moveTo>
                    <a:lnTo>
                      <a:pt x="1285356" y="0"/>
                    </a:lnTo>
                    <a:lnTo>
                      <a:pt x="1285356" y="1444740"/>
                    </a:lnTo>
                    <a:lnTo>
                      <a:pt x="1211316" y="1467879"/>
                    </a:lnTo>
                    <a:cubicBezTo>
                      <a:pt x="1036540" y="1515837"/>
                      <a:pt x="844382" y="1542357"/>
                      <a:pt x="642677" y="1542357"/>
                    </a:cubicBezTo>
                    <a:cubicBezTo>
                      <a:pt x="440972" y="1542357"/>
                      <a:pt x="248815" y="1515837"/>
                      <a:pt x="74038" y="1467879"/>
                    </a:cubicBezTo>
                    <a:lnTo>
                      <a:pt x="0" y="14447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B97EC78-E7B7-4280-AEFF-14A6E4653000}"/>
                  </a:ext>
                </a:extLst>
              </p:cNvPr>
              <p:cNvSpPr/>
              <p:nvPr/>
            </p:nvSpPr>
            <p:spPr>
              <a:xfrm flipV="1">
                <a:off x="3633460" y="858322"/>
                <a:ext cx="1285355" cy="93036"/>
              </a:xfrm>
              <a:custGeom>
                <a:avLst/>
                <a:gdLst>
                  <a:gd name="connsiteX0" fmla="*/ 0 w 761835"/>
                  <a:gd name="connsiteY0" fmla="*/ 0 h 25461"/>
                  <a:gd name="connsiteX1" fmla="*/ 761835 w 761835"/>
                  <a:gd name="connsiteY1" fmla="*/ 0 h 25461"/>
                  <a:gd name="connsiteX2" fmla="*/ 757732 w 761835"/>
                  <a:gd name="connsiteY2" fmla="*/ 5350 h 25461"/>
                  <a:gd name="connsiteX3" fmla="*/ 709863 w 761835"/>
                  <a:gd name="connsiteY3" fmla="*/ 21377 h 25461"/>
                  <a:gd name="connsiteX4" fmla="*/ 682964 w 761835"/>
                  <a:gd name="connsiteY4" fmla="*/ 25461 h 25461"/>
                  <a:gd name="connsiteX5" fmla="*/ 78871 w 761835"/>
                  <a:gd name="connsiteY5" fmla="*/ 25461 h 25461"/>
                  <a:gd name="connsiteX6" fmla="*/ 51972 w 761835"/>
                  <a:gd name="connsiteY6" fmla="*/ 21377 h 25461"/>
                  <a:gd name="connsiteX7" fmla="*/ 4102 w 761835"/>
                  <a:gd name="connsiteY7" fmla="*/ 5350 h 2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1835" h="25461">
                    <a:moveTo>
                      <a:pt x="0" y="0"/>
                    </a:moveTo>
                    <a:lnTo>
                      <a:pt x="761835" y="0"/>
                    </a:lnTo>
                    <a:lnTo>
                      <a:pt x="757732" y="5350"/>
                    </a:lnTo>
                    <a:cubicBezTo>
                      <a:pt x="748766" y="11109"/>
                      <a:pt x="732349" y="16512"/>
                      <a:pt x="709863" y="21377"/>
                    </a:cubicBezTo>
                    <a:lnTo>
                      <a:pt x="682964" y="25461"/>
                    </a:lnTo>
                    <a:lnTo>
                      <a:pt x="78871" y="25461"/>
                    </a:lnTo>
                    <a:lnTo>
                      <a:pt x="51972" y="21377"/>
                    </a:lnTo>
                    <a:cubicBezTo>
                      <a:pt x="29486" y="16512"/>
                      <a:pt x="13068" y="11109"/>
                      <a:pt x="4102" y="5350"/>
                    </a:cubicBezTo>
                    <a:close/>
                  </a:path>
                </a:pathLst>
              </a:custGeom>
              <a:solidFill>
                <a:srgbClr val="F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A9FBE9-6E7A-4264-BB0D-7909F1A59CC6}"/>
                </a:ext>
              </a:extLst>
            </p:cNvPr>
            <p:cNvGrpSpPr/>
            <p:nvPr/>
          </p:nvGrpSpPr>
          <p:grpSpPr>
            <a:xfrm>
              <a:off x="5322591" y="1392492"/>
              <a:ext cx="1100473" cy="3999428"/>
              <a:chOff x="3633460" y="858322"/>
              <a:chExt cx="1291936" cy="4695259"/>
            </a:xfrm>
            <a:effectLst>
              <a:outerShdw blurRad="457200" dist="38100" dir="2700000" sx="105000" sy="105000" algn="tl" rotWithShape="0">
                <a:schemeClr val="bg1">
                  <a:lumMod val="65000"/>
                  <a:alpha val="40000"/>
                </a:schemeClr>
              </a:outerShdw>
              <a:reflection blurRad="6350" stA="52000" endA="300" endPos="32000" dir="5400000" sy="-100000" algn="bl" rotWithShape="0"/>
            </a:effectLst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8B730696-3DF4-42AC-8ABB-C5A62D6C9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724906"/>
                <a:ext cx="1285355" cy="828675"/>
              </a:xfrm>
              <a:custGeom>
                <a:avLst/>
                <a:gdLst>
                  <a:gd name="T0" fmla="*/ 0 w 770"/>
                  <a:gd name="T1" fmla="*/ 87 h 522"/>
                  <a:gd name="T2" fmla="*/ 6 w 770"/>
                  <a:gd name="T3" fmla="*/ 70 h 522"/>
                  <a:gd name="T4" fmla="*/ 29 w 770"/>
                  <a:gd name="T5" fmla="*/ 52 h 522"/>
                  <a:gd name="T6" fmla="*/ 63 w 770"/>
                  <a:gd name="T7" fmla="*/ 41 h 522"/>
                  <a:gd name="T8" fmla="*/ 115 w 770"/>
                  <a:gd name="T9" fmla="*/ 23 h 522"/>
                  <a:gd name="T10" fmla="*/ 172 w 770"/>
                  <a:gd name="T11" fmla="*/ 17 h 522"/>
                  <a:gd name="T12" fmla="*/ 236 w 770"/>
                  <a:gd name="T13" fmla="*/ 6 h 522"/>
                  <a:gd name="T14" fmla="*/ 310 w 770"/>
                  <a:gd name="T15" fmla="*/ 0 h 522"/>
                  <a:gd name="T16" fmla="*/ 385 w 770"/>
                  <a:gd name="T17" fmla="*/ 0 h 522"/>
                  <a:gd name="T18" fmla="*/ 465 w 770"/>
                  <a:gd name="T19" fmla="*/ 0 h 522"/>
                  <a:gd name="T20" fmla="*/ 534 w 770"/>
                  <a:gd name="T21" fmla="*/ 6 h 522"/>
                  <a:gd name="T22" fmla="*/ 603 w 770"/>
                  <a:gd name="T23" fmla="*/ 17 h 522"/>
                  <a:gd name="T24" fmla="*/ 655 w 770"/>
                  <a:gd name="T25" fmla="*/ 23 h 522"/>
                  <a:gd name="T26" fmla="*/ 707 w 770"/>
                  <a:gd name="T27" fmla="*/ 41 h 522"/>
                  <a:gd name="T28" fmla="*/ 741 w 770"/>
                  <a:gd name="T29" fmla="*/ 52 h 522"/>
                  <a:gd name="T30" fmla="*/ 764 w 770"/>
                  <a:gd name="T31" fmla="*/ 70 h 522"/>
                  <a:gd name="T32" fmla="*/ 770 w 770"/>
                  <a:gd name="T33" fmla="*/ 87 h 522"/>
                  <a:gd name="T34" fmla="*/ 770 w 770"/>
                  <a:gd name="T35" fmla="*/ 435 h 522"/>
                  <a:gd name="T36" fmla="*/ 764 w 770"/>
                  <a:gd name="T37" fmla="*/ 452 h 522"/>
                  <a:gd name="T38" fmla="*/ 741 w 770"/>
                  <a:gd name="T39" fmla="*/ 470 h 522"/>
                  <a:gd name="T40" fmla="*/ 707 w 770"/>
                  <a:gd name="T41" fmla="*/ 481 h 522"/>
                  <a:gd name="T42" fmla="*/ 655 w 770"/>
                  <a:gd name="T43" fmla="*/ 499 h 522"/>
                  <a:gd name="T44" fmla="*/ 603 w 770"/>
                  <a:gd name="T45" fmla="*/ 505 h 522"/>
                  <a:gd name="T46" fmla="*/ 534 w 770"/>
                  <a:gd name="T47" fmla="*/ 516 h 522"/>
                  <a:gd name="T48" fmla="*/ 465 w 770"/>
                  <a:gd name="T49" fmla="*/ 522 h 522"/>
                  <a:gd name="T50" fmla="*/ 385 w 770"/>
                  <a:gd name="T51" fmla="*/ 522 h 522"/>
                  <a:gd name="T52" fmla="*/ 310 w 770"/>
                  <a:gd name="T53" fmla="*/ 522 h 522"/>
                  <a:gd name="T54" fmla="*/ 236 w 770"/>
                  <a:gd name="T55" fmla="*/ 516 h 522"/>
                  <a:gd name="T56" fmla="*/ 172 w 770"/>
                  <a:gd name="T57" fmla="*/ 505 h 522"/>
                  <a:gd name="T58" fmla="*/ 115 w 770"/>
                  <a:gd name="T59" fmla="*/ 499 h 522"/>
                  <a:gd name="T60" fmla="*/ 63 w 770"/>
                  <a:gd name="T61" fmla="*/ 481 h 522"/>
                  <a:gd name="T62" fmla="*/ 29 w 770"/>
                  <a:gd name="T63" fmla="*/ 470 h 522"/>
                  <a:gd name="T64" fmla="*/ 6 w 770"/>
                  <a:gd name="T65" fmla="*/ 452 h 522"/>
                  <a:gd name="T66" fmla="*/ 0 w 770"/>
                  <a:gd name="T67" fmla="*/ 435 h 522"/>
                  <a:gd name="T68" fmla="*/ 0 w 770"/>
                  <a:gd name="T69" fmla="*/ 8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0" h="522">
                    <a:moveTo>
                      <a:pt x="0" y="87"/>
                    </a:moveTo>
                    <a:lnTo>
                      <a:pt x="6" y="70"/>
                    </a:lnTo>
                    <a:lnTo>
                      <a:pt x="29" y="52"/>
                    </a:lnTo>
                    <a:lnTo>
                      <a:pt x="63" y="41"/>
                    </a:lnTo>
                    <a:lnTo>
                      <a:pt x="115" y="23"/>
                    </a:lnTo>
                    <a:lnTo>
                      <a:pt x="172" y="17"/>
                    </a:lnTo>
                    <a:lnTo>
                      <a:pt x="236" y="6"/>
                    </a:lnTo>
                    <a:lnTo>
                      <a:pt x="310" y="0"/>
                    </a:lnTo>
                    <a:lnTo>
                      <a:pt x="385" y="0"/>
                    </a:lnTo>
                    <a:lnTo>
                      <a:pt x="465" y="0"/>
                    </a:lnTo>
                    <a:lnTo>
                      <a:pt x="534" y="6"/>
                    </a:lnTo>
                    <a:lnTo>
                      <a:pt x="603" y="17"/>
                    </a:lnTo>
                    <a:lnTo>
                      <a:pt x="655" y="23"/>
                    </a:lnTo>
                    <a:lnTo>
                      <a:pt x="707" y="41"/>
                    </a:lnTo>
                    <a:lnTo>
                      <a:pt x="741" y="52"/>
                    </a:lnTo>
                    <a:lnTo>
                      <a:pt x="764" y="70"/>
                    </a:lnTo>
                    <a:lnTo>
                      <a:pt x="770" y="87"/>
                    </a:lnTo>
                    <a:lnTo>
                      <a:pt x="770" y="435"/>
                    </a:lnTo>
                    <a:lnTo>
                      <a:pt x="764" y="452"/>
                    </a:lnTo>
                    <a:lnTo>
                      <a:pt x="741" y="470"/>
                    </a:lnTo>
                    <a:lnTo>
                      <a:pt x="707" y="481"/>
                    </a:lnTo>
                    <a:lnTo>
                      <a:pt x="655" y="499"/>
                    </a:lnTo>
                    <a:lnTo>
                      <a:pt x="603" y="505"/>
                    </a:lnTo>
                    <a:lnTo>
                      <a:pt x="534" y="516"/>
                    </a:lnTo>
                    <a:lnTo>
                      <a:pt x="465" y="522"/>
                    </a:lnTo>
                    <a:lnTo>
                      <a:pt x="385" y="522"/>
                    </a:lnTo>
                    <a:lnTo>
                      <a:pt x="310" y="522"/>
                    </a:lnTo>
                    <a:lnTo>
                      <a:pt x="236" y="516"/>
                    </a:lnTo>
                    <a:lnTo>
                      <a:pt x="172" y="505"/>
                    </a:lnTo>
                    <a:lnTo>
                      <a:pt x="115" y="499"/>
                    </a:lnTo>
                    <a:lnTo>
                      <a:pt x="63" y="481"/>
                    </a:lnTo>
                    <a:lnTo>
                      <a:pt x="29" y="470"/>
                    </a:lnTo>
                    <a:lnTo>
                      <a:pt x="6" y="452"/>
                    </a:lnTo>
                    <a:lnTo>
                      <a:pt x="0" y="435"/>
                    </a:lnTo>
                    <a:lnTo>
                      <a:pt x="0" y="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96E0CB6-0238-4C55-8B72-427D3F2A4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661502"/>
                <a:ext cx="1285355" cy="326316"/>
              </a:xfrm>
              <a:custGeom>
                <a:avLst/>
                <a:gdLst>
                  <a:gd name="connsiteX0" fmla="*/ 517481 w 1285355"/>
                  <a:gd name="connsiteY0" fmla="*/ 0 h 326316"/>
                  <a:gd name="connsiteX1" fmla="*/ 642678 w 1285355"/>
                  <a:gd name="connsiteY1" fmla="*/ 0 h 326316"/>
                  <a:gd name="connsiteX2" fmla="*/ 776221 w 1285355"/>
                  <a:gd name="connsiteY2" fmla="*/ 0 h 326316"/>
                  <a:gd name="connsiteX3" fmla="*/ 891402 w 1285355"/>
                  <a:gd name="connsiteY3" fmla="*/ 9525 h 326316"/>
                  <a:gd name="connsiteX4" fmla="*/ 1006583 w 1285355"/>
                  <a:gd name="connsiteY4" fmla="*/ 26988 h 326316"/>
                  <a:gd name="connsiteX5" fmla="*/ 1093387 w 1285355"/>
                  <a:gd name="connsiteY5" fmla="*/ 36513 h 326316"/>
                  <a:gd name="connsiteX6" fmla="*/ 1180190 w 1285355"/>
                  <a:gd name="connsiteY6" fmla="*/ 65088 h 326316"/>
                  <a:gd name="connsiteX7" fmla="*/ 1236946 w 1285355"/>
                  <a:gd name="connsiteY7" fmla="*/ 82550 h 326316"/>
                  <a:gd name="connsiteX8" fmla="*/ 1275339 w 1285355"/>
                  <a:gd name="connsiteY8" fmla="*/ 111125 h 326316"/>
                  <a:gd name="connsiteX9" fmla="*/ 1285355 w 1285355"/>
                  <a:gd name="connsiteY9" fmla="*/ 138113 h 326316"/>
                  <a:gd name="connsiteX10" fmla="*/ 1285355 w 1285355"/>
                  <a:gd name="connsiteY10" fmla="*/ 188204 h 326316"/>
                  <a:gd name="connsiteX11" fmla="*/ 1275339 w 1285355"/>
                  <a:gd name="connsiteY11" fmla="*/ 215191 h 326316"/>
                  <a:gd name="connsiteX12" fmla="*/ 1236946 w 1285355"/>
                  <a:gd name="connsiteY12" fmla="*/ 243766 h 326316"/>
                  <a:gd name="connsiteX13" fmla="*/ 1180190 w 1285355"/>
                  <a:gd name="connsiteY13" fmla="*/ 261229 h 326316"/>
                  <a:gd name="connsiteX14" fmla="*/ 1093387 w 1285355"/>
                  <a:gd name="connsiteY14" fmla="*/ 289804 h 326316"/>
                  <a:gd name="connsiteX15" fmla="*/ 1006583 w 1285355"/>
                  <a:gd name="connsiteY15" fmla="*/ 299329 h 326316"/>
                  <a:gd name="connsiteX16" fmla="*/ 891402 w 1285355"/>
                  <a:gd name="connsiteY16" fmla="*/ 316791 h 326316"/>
                  <a:gd name="connsiteX17" fmla="*/ 776221 w 1285355"/>
                  <a:gd name="connsiteY17" fmla="*/ 326316 h 326316"/>
                  <a:gd name="connsiteX18" fmla="*/ 642678 w 1285355"/>
                  <a:gd name="connsiteY18" fmla="*/ 326316 h 326316"/>
                  <a:gd name="connsiteX19" fmla="*/ 517481 w 1285355"/>
                  <a:gd name="connsiteY19" fmla="*/ 326316 h 326316"/>
                  <a:gd name="connsiteX20" fmla="*/ 393953 w 1285355"/>
                  <a:gd name="connsiteY20" fmla="*/ 316791 h 326316"/>
                  <a:gd name="connsiteX21" fmla="*/ 287118 w 1285355"/>
                  <a:gd name="connsiteY21" fmla="*/ 299329 h 326316"/>
                  <a:gd name="connsiteX22" fmla="*/ 191969 w 1285355"/>
                  <a:gd name="connsiteY22" fmla="*/ 289804 h 326316"/>
                  <a:gd name="connsiteX23" fmla="*/ 105166 w 1285355"/>
                  <a:gd name="connsiteY23" fmla="*/ 261229 h 326316"/>
                  <a:gd name="connsiteX24" fmla="*/ 48410 w 1285355"/>
                  <a:gd name="connsiteY24" fmla="*/ 243766 h 326316"/>
                  <a:gd name="connsiteX25" fmla="*/ 10016 w 1285355"/>
                  <a:gd name="connsiteY25" fmla="*/ 215191 h 326316"/>
                  <a:gd name="connsiteX26" fmla="*/ 0 w 1285355"/>
                  <a:gd name="connsiteY26" fmla="*/ 188204 h 326316"/>
                  <a:gd name="connsiteX27" fmla="*/ 0 w 1285355"/>
                  <a:gd name="connsiteY27" fmla="*/ 138113 h 326316"/>
                  <a:gd name="connsiteX28" fmla="*/ 10016 w 1285355"/>
                  <a:gd name="connsiteY28" fmla="*/ 111125 h 326316"/>
                  <a:gd name="connsiteX29" fmla="*/ 48410 w 1285355"/>
                  <a:gd name="connsiteY29" fmla="*/ 82550 h 326316"/>
                  <a:gd name="connsiteX30" fmla="*/ 105166 w 1285355"/>
                  <a:gd name="connsiteY30" fmla="*/ 65088 h 326316"/>
                  <a:gd name="connsiteX31" fmla="*/ 191969 w 1285355"/>
                  <a:gd name="connsiteY31" fmla="*/ 36513 h 326316"/>
                  <a:gd name="connsiteX32" fmla="*/ 287118 w 1285355"/>
                  <a:gd name="connsiteY32" fmla="*/ 26988 h 326316"/>
                  <a:gd name="connsiteX33" fmla="*/ 393953 w 1285355"/>
                  <a:gd name="connsiteY33" fmla="*/ 9525 h 32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5355" h="326316">
                    <a:moveTo>
                      <a:pt x="517481" y="0"/>
                    </a:moveTo>
                    <a:lnTo>
                      <a:pt x="642678" y="0"/>
                    </a:lnTo>
                    <a:lnTo>
                      <a:pt x="776221" y="0"/>
                    </a:lnTo>
                    <a:lnTo>
                      <a:pt x="891402" y="9525"/>
                    </a:lnTo>
                    <a:lnTo>
                      <a:pt x="1006583" y="26988"/>
                    </a:lnTo>
                    <a:lnTo>
                      <a:pt x="1093387" y="36513"/>
                    </a:lnTo>
                    <a:lnTo>
                      <a:pt x="1180190" y="65088"/>
                    </a:lnTo>
                    <a:lnTo>
                      <a:pt x="1236946" y="82550"/>
                    </a:lnTo>
                    <a:lnTo>
                      <a:pt x="1275339" y="111125"/>
                    </a:lnTo>
                    <a:lnTo>
                      <a:pt x="1285355" y="138113"/>
                    </a:lnTo>
                    <a:lnTo>
                      <a:pt x="1285355" y="188204"/>
                    </a:lnTo>
                    <a:lnTo>
                      <a:pt x="1275339" y="215191"/>
                    </a:lnTo>
                    <a:lnTo>
                      <a:pt x="1236946" y="243766"/>
                    </a:lnTo>
                    <a:lnTo>
                      <a:pt x="1180190" y="261229"/>
                    </a:lnTo>
                    <a:lnTo>
                      <a:pt x="1093387" y="289804"/>
                    </a:lnTo>
                    <a:lnTo>
                      <a:pt x="1006583" y="299329"/>
                    </a:lnTo>
                    <a:lnTo>
                      <a:pt x="891402" y="316791"/>
                    </a:lnTo>
                    <a:lnTo>
                      <a:pt x="776221" y="326316"/>
                    </a:lnTo>
                    <a:lnTo>
                      <a:pt x="642678" y="326316"/>
                    </a:lnTo>
                    <a:lnTo>
                      <a:pt x="517481" y="326316"/>
                    </a:lnTo>
                    <a:lnTo>
                      <a:pt x="393953" y="316791"/>
                    </a:lnTo>
                    <a:lnTo>
                      <a:pt x="287118" y="299329"/>
                    </a:lnTo>
                    <a:lnTo>
                      <a:pt x="191969" y="289804"/>
                    </a:lnTo>
                    <a:lnTo>
                      <a:pt x="105166" y="261229"/>
                    </a:lnTo>
                    <a:lnTo>
                      <a:pt x="48410" y="243766"/>
                    </a:lnTo>
                    <a:lnTo>
                      <a:pt x="10016" y="215191"/>
                    </a:lnTo>
                    <a:lnTo>
                      <a:pt x="0" y="188204"/>
                    </a:lnTo>
                    <a:lnTo>
                      <a:pt x="0" y="138113"/>
                    </a:lnTo>
                    <a:lnTo>
                      <a:pt x="10016" y="111125"/>
                    </a:lnTo>
                    <a:lnTo>
                      <a:pt x="48410" y="82550"/>
                    </a:lnTo>
                    <a:lnTo>
                      <a:pt x="105166" y="65088"/>
                    </a:lnTo>
                    <a:lnTo>
                      <a:pt x="191969" y="36513"/>
                    </a:lnTo>
                    <a:lnTo>
                      <a:pt x="287118" y="26988"/>
                    </a:lnTo>
                    <a:lnTo>
                      <a:pt x="393953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54CF051-AF49-4145-A4F0-31DE5AA36340}"/>
                  </a:ext>
                </a:extLst>
              </p:cNvPr>
              <p:cNvSpPr/>
              <p:nvPr/>
            </p:nvSpPr>
            <p:spPr>
              <a:xfrm>
                <a:off x="3676137" y="1545977"/>
                <a:ext cx="1211465" cy="3362907"/>
              </a:xfrm>
              <a:custGeom>
                <a:avLst/>
                <a:gdLst>
                  <a:gd name="connsiteX0" fmla="*/ 0 w 2105387"/>
                  <a:gd name="connsiteY0" fmla="*/ 0 h 3112169"/>
                  <a:gd name="connsiteX1" fmla="*/ 2105387 w 2105387"/>
                  <a:gd name="connsiteY1" fmla="*/ 0 h 3112169"/>
                  <a:gd name="connsiteX2" fmla="*/ 2105387 w 2105387"/>
                  <a:gd name="connsiteY2" fmla="*/ 3006600 h 3112169"/>
                  <a:gd name="connsiteX3" fmla="*/ 1771493 w 2105387"/>
                  <a:gd name="connsiteY3" fmla="*/ 3063934 h 3112169"/>
                  <a:gd name="connsiteX4" fmla="*/ 1418493 w 2105387"/>
                  <a:gd name="connsiteY4" fmla="*/ 3099912 h 3112169"/>
                  <a:gd name="connsiteX5" fmla="*/ 1055023 w 2105387"/>
                  <a:gd name="connsiteY5" fmla="*/ 3112169 h 3112169"/>
                  <a:gd name="connsiteX6" fmla="*/ 1054964 w 2105387"/>
                  <a:gd name="connsiteY6" fmla="*/ 3112169 h 3112169"/>
                  <a:gd name="connsiteX7" fmla="*/ 691493 w 2105387"/>
                  <a:gd name="connsiteY7" fmla="*/ 3099912 h 3112169"/>
                  <a:gd name="connsiteX8" fmla="*/ 338494 w 2105387"/>
                  <a:gd name="connsiteY8" fmla="*/ 3063934 h 3112169"/>
                  <a:gd name="connsiteX9" fmla="*/ 0 w 2105387"/>
                  <a:gd name="connsiteY9" fmla="*/ 3005810 h 311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387" h="3112169">
                    <a:moveTo>
                      <a:pt x="0" y="0"/>
                    </a:moveTo>
                    <a:lnTo>
                      <a:pt x="2105387" y="0"/>
                    </a:lnTo>
                    <a:lnTo>
                      <a:pt x="2105387" y="3006600"/>
                    </a:lnTo>
                    <a:lnTo>
                      <a:pt x="1771493" y="3063934"/>
                    </a:lnTo>
                    <a:cubicBezTo>
                      <a:pt x="1655775" y="3079748"/>
                      <a:pt x="1538009" y="3091807"/>
                      <a:pt x="1418493" y="3099912"/>
                    </a:cubicBezTo>
                    <a:lnTo>
                      <a:pt x="1055023" y="3112169"/>
                    </a:lnTo>
                    <a:lnTo>
                      <a:pt x="1054964" y="3112169"/>
                    </a:lnTo>
                    <a:lnTo>
                      <a:pt x="691493" y="3099912"/>
                    </a:lnTo>
                    <a:cubicBezTo>
                      <a:pt x="571978" y="3091807"/>
                      <a:pt x="454212" y="3079748"/>
                      <a:pt x="338494" y="3063934"/>
                    </a:cubicBezTo>
                    <a:lnTo>
                      <a:pt x="0" y="3005810"/>
                    </a:lnTo>
                    <a:close/>
                  </a:path>
                </a:pathLst>
              </a:custGeom>
              <a:gradFill flip="none" rotWithShape="1">
                <a:gsLst>
                  <a:gs pos="52000">
                    <a:srgbClr val="A83D81"/>
                  </a:gs>
                  <a:gs pos="0">
                    <a:srgbClr val="F0D4E6"/>
                  </a:gs>
                  <a:gs pos="18000">
                    <a:srgbClr val="A83D81"/>
                  </a:gs>
                  <a:gs pos="21000">
                    <a:srgbClr val="F0D4E6"/>
                  </a:gs>
                  <a:gs pos="3000">
                    <a:srgbClr val="A83D81"/>
                  </a:gs>
                  <a:gs pos="100000">
                    <a:srgbClr val="F0D4E6"/>
                  </a:gs>
                  <a:gs pos="90000">
                    <a:srgbClr val="A83D81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1AF495-E716-426B-B70C-A74F6E4554EF}"/>
                  </a:ext>
                </a:extLst>
              </p:cNvPr>
              <p:cNvSpPr/>
              <p:nvPr/>
            </p:nvSpPr>
            <p:spPr>
              <a:xfrm>
                <a:off x="3633460" y="951358"/>
                <a:ext cx="1285356" cy="1542357"/>
              </a:xfrm>
              <a:custGeom>
                <a:avLst/>
                <a:gdLst>
                  <a:gd name="connsiteX0" fmla="*/ 585759 w 1285356"/>
                  <a:gd name="connsiteY0" fmla="*/ 820320 h 1542357"/>
                  <a:gd name="connsiteX1" fmla="*/ 554008 w 1285356"/>
                  <a:gd name="connsiteY1" fmla="*/ 852071 h 1542357"/>
                  <a:gd name="connsiteX2" fmla="*/ 554008 w 1285356"/>
                  <a:gd name="connsiteY2" fmla="*/ 1379119 h 1542357"/>
                  <a:gd name="connsiteX3" fmla="*/ 585759 w 1285356"/>
                  <a:gd name="connsiteY3" fmla="*/ 1410870 h 1542357"/>
                  <a:gd name="connsiteX4" fmla="*/ 712757 w 1285356"/>
                  <a:gd name="connsiteY4" fmla="*/ 1410870 h 1542357"/>
                  <a:gd name="connsiteX5" fmla="*/ 744508 w 1285356"/>
                  <a:gd name="connsiteY5" fmla="*/ 1379119 h 1542357"/>
                  <a:gd name="connsiteX6" fmla="*/ 744508 w 1285356"/>
                  <a:gd name="connsiteY6" fmla="*/ 852071 h 1542357"/>
                  <a:gd name="connsiteX7" fmla="*/ 712757 w 1285356"/>
                  <a:gd name="connsiteY7" fmla="*/ 820320 h 1542357"/>
                  <a:gd name="connsiteX8" fmla="*/ 0 w 1285356"/>
                  <a:gd name="connsiteY8" fmla="*/ 0 h 1542357"/>
                  <a:gd name="connsiteX9" fmla="*/ 1285356 w 1285356"/>
                  <a:gd name="connsiteY9" fmla="*/ 0 h 1542357"/>
                  <a:gd name="connsiteX10" fmla="*/ 1285356 w 1285356"/>
                  <a:gd name="connsiteY10" fmla="*/ 1444740 h 1542357"/>
                  <a:gd name="connsiteX11" fmla="*/ 1211316 w 1285356"/>
                  <a:gd name="connsiteY11" fmla="*/ 1467879 h 1542357"/>
                  <a:gd name="connsiteX12" fmla="*/ 642677 w 1285356"/>
                  <a:gd name="connsiteY12" fmla="*/ 1542357 h 1542357"/>
                  <a:gd name="connsiteX13" fmla="*/ 74038 w 1285356"/>
                  <a:gd name="connsiteY13" fmla="*/ 1467879 h 1542357"/>
                  <a:gd name="connsiteX14" fmla="*/ 0 w 1285356"/>
                  <a:gd name="connsiteY14" fmla="*/ 1444741 h 154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5356" h="1542357">
                    <a:moveTo>
                      <a:pt x="585759" y="820320"/>
                    </a:moveTo>
                    <a:cubicBezTo>
                      <a:pt x="568223" y="820320"/>
                      <a:pt x="554008" y="834535"/>
                      <a:pt x="554008" y="852071"/>
                    </a:cubicBezTo>
                    <a:lnTo>
                      <a:pt x="554008" y="1379119"/>
                    </a:lnTo>
                    <a:cubicBezTo>
                      <a:pt x="554008" y="1396655"/>
                      <a:pt x="568223" y="1410870"/>
                      <a:pt x="585759" y="1410870"/>
                    </a:cubicBezTo>
                    <a:lnTo>
                      <a:pt x="712757" y="1410870"/>
                    </a:lnTo>
                    <a:cubicBezTo>
                      <a:pt x="730293" y="1410870"/>
                      <a:pt x="744508" y="1396655"/>
                      <a:pt x="744508" y="1379119"/>
                    </a:cubicBezTo>
                    <a:lnTo>
                      <a:pt x="744508" y="852071"/>
                    </a:lnTo>
                    <a:cubicBezTo>
                      <a:pt x="744508" y="834535"/>
                      <a:pt x="730293" y="820320"/>
                      <a:pt x="712757" y="820320"/>
                    </a:cubicBezTo>
                    <a:close/>
                    <a:moveTo>
                      <a:pt x="0" y="0"/>
                    </a:moveTo>
                    <a:lnTo>
                      <a:pt x="1285356" y="0"/>
                    </a:lnTo>
                    <a:lnTo>
                      <a:pt x="1285356" y="1444740"/>
                    </a:lnTo>
                    <a:lnTo>
                      <a:pt x="1211316" y="1467879"/>
                    </a:lnTo>
                    <a:cubicBezTo>
                      <a:pt x="1036540" y="1515837"/>
                      <a:pt x="844382" y="1542357"/>
                      <a:pt x="642677" y="1542357"/>
                    </a:cubicBezTo>
                    <a:cubicBezTo>
                      <a:pt x="440972" y="1542357"/>
                      <a:pt x="248815" y="1515837"/>
                      <a:pt x="74038" y="1467879"/>
                    </a:cubicBezTo>
                    <a:lnTo>
                      <a:pt x="0" y="14447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D576966-538E-436E-A75C-C090CA08235B}"/>
                  </a:ext>
                </a:extLst>
              </p:cNvPr>
              <p:cNvSpPr/>
              <p:nvPr/>
            </p:nvSpPr>
            <p:spPr>
              <a:xfrm flipV="1">
                <a:off x="3633460" y="858322"/>
                <a:ext cx="1285355" cy="93036"/>
              </a:xfrm>
              <a:custGeom>
                <a:avLst/>
                <a:gdLst>
                  <a:gd name="connsiteX0" fmla="*/ 0 w 761835"/>
                  <a:gd name="connsiteY0" fmla="*/ 0 h 25461"/>
                  <a:gd name="connsiteX1" fmla="*/ 761835 w 761835"/>
                  <a:gd name="connsiteY1" fmla="*/ 0 h 25461"/>
                  <a:gd name="connsiteX2" fmla="*/ 757732 w 761835"/>
                  <a:gd name="connsiteY2" fmla="*/ 5350 h 25461"/>
                  <a:gd name="connsiteX3" fmla="*/ 709863 w 761835"/>
                  <a:gd name="connsiteY3" fmla="*/ 21377 h 25461"/>
                  <a:gd name="connsiteX4" fmla="*/ 682964 w 761835"/>
                  <a:gd name="connsiteY4" fmla="*/ 25461 h 25461"/>
                  <a:gd name="connsiteX5" fmla="*/ 78871 w 761835"/>
                  <a:gd name="connsiteY5" fmla="*/ 25461 h 25461"/>
                  <a:gd name="connsiteX6" fmla="*/ 51972 w 761835"/>
                  <a:gd name="connsiteY6" fmla="*/ 21377 h 25461"/>
                  <a:gd name="connsiteX7" fmla="*/ 4102 w 761835"/>
                  <a:gd name="connsiteY7" fmla="*/ 5350 h 2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1835" h="25461">
                    <a:moveTo>
                      <a:pt x="0" y="0"/>
                    </a:moveTo>
                    <a:lnTo>
                      <a:pt x="761835" y="0"/>
                    </a:lnTo>
                    <a:lnTo>
                      <a:pt x="757732" y="5350"/>
                    </a:lnTo>
                    <a:cubicBezTo>
                      <a:pt x="748766" y="11109"/>
                      <a:pt x="732349" y="16512"/>
                      <a:pt x="709863" y="21377"/>
                    </a:cubicBezTo>
                    <a:lnTo>
                      <a:pt x="682964" y="25461"/>
                    </a:lnTo>
                    <a:lnTo>
                      <a:pt x="78871" y="25461"/>
                    </a:lnTo>
                    <a:lnTo>
                      <a:pt x="51972" y="21377"/>
                    </a:lnTo>
                    <a:cubicBezTo>
                      <a:pt x="29486" y="16512"/>
                      <a:pt x="13068" y="11109"/>
                      <a:pt x="4102" y="5350"/>
                    </a:cubicBezTo>
                    <a:close/>
                  </a:path>
                </a:pathLst>
              </a:custGeom>
              <a:solidFill>
                <a:srgbClr val="F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ED1C2F8-51B4-45D7-A69E-71FF0A40087C}"/>
                </a:ext>
              </a:extLst>
            </p:cNvPr>
            <p:cNvGrpSpPr/>
            <p:nvPr/>
          </p:nvGrpSpPr>
          <p:grpSpPr>
            <a:xfrm>
              <a:off x="6942191" y="1392492"/>
              <a:ext cx="1100473" cy="3999428"/>
              <a:chOff x="3633460" y="858322"/>
              <a:chExt cx="1291936" cy="4695259"/>
            </a:xfrm>
            <a:effectLst>
              <a:outerShdw blurRad="457200" dist="38100" dir="2700000" sx="105000" sy="105000" algn="tl" rotWithShape="0">
                <a:schemeClr val="bg1">
                  <a:lumMod val="65000"/>
                  <a:alpha val="40000"/>
                </a:schemeClr>
              </a:outerShdw>
              <a:reflection blurRad="6350" stA="52000" endA="300" endPos="32000" dir="5400000" sy="-100000" algn="bl" rotWithShape="0"/>
            </a:effectLst>
          </p:grpSpPr>
          <p:sp>
            <p:nvSpPr>
              <p:cNvPr id="69" name="Freeform 5">
                <a:extLst>
                  <a:ext uri="{FF2B5EF4-FFF2-40B4-BE49-F238E27FC236}">
                    <a16:creationId xmlns:a16="http://schemas.microsoft.com/office/drawing/2014/main" id="{5D98D3F3-2F1A-4891-9A69-6B87FB4EE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724906"/>
                <a:ext cx="1285355" cy="828675"/>
              </a:xfrm>
              <a:custGeom>
                <a:avLst/>
                <a:gdLst>
                  <a:gd name="T0" fmla="*/ 0 w 770"/>
                  <a:gd name="T1" fmla="*/ 87 h 522"/>
                  <a:gd name="T2" fmla="*/ 6 w 770"/>
                  <a:gd name="T3" fmla="*/ 70 h 522"/>
                  <a:gd name="T4" fmla="*/ 29 w 770"/>
                  <a:gd name="T5" fmla="*/ 52 h 522"/>
                  <a:gd name="T6" fmla="*/ 63 w 770"/>
                  <a:gd name="T7" fmla="*/ 41 h 522"/>
                  <a:gd name="T8" fmla="*/ 115 w 770"/>
                  <a:gd name="T9" fmla="*/ 23 h 522"/>
                  <a:gd name="T10" fmla="*/ 172 w 770"/>
                  <a:gd name="T11" fmla="*/ 17 h 522"/>
                  <a:gd name="T12" fmla="*/ 236 w 770"/>
                  <a:gd name="T13" fmla="*/ 6 h 522"/>
                  <a:gd name="T14" fmla="*/ 310 w 770"/>
                  <a:gd name="T15" fmla="*/ 0 h 522"/>
                  <a:gd name="T16" fmla="*/ 385 w 770"/>
                  <a:gd name="T17" fmla="*/ 0 h 522"/>
                  <a:gd name="T18" fmla="*/ 465 w 770"/>
                  <a:gd name="T19" fmla="*/ 0 h 522"/>
                  <a:gd name="T20" fmla="*/ 534 w 770"/>
                  <a:gd name="T21" fmla="*/ 6 h 522"/>
                  <a:gd name="T22" fmla="*/ 603 w 770"/>
                  <a:gd name="T23" fmla="*/ 17 h 522"/>
                  <a:gd name="T24" fmla="*/ 655 w 770"/>
                  <a:gd name="T25" fmla="*/ 23 h 522"/>
                  <a:gd name="T26" fmla="*/ 707 w 770"/>
                  <a:gd name="T27" fmla="*/ 41 h 522"/>
                  <a:gd name="T28" fmla="*/ 741 w 770"/>
                  <a:gd name="T29" fmla="*/ 52 h 522"/>
                  <a:gd name="T30" fmla="*/ 764 w 770"/>
                  <a:gd name="T31" fmla="*/ 70 h 522"/>
                  <a:gd name="T32" fmla="*/ 770 w 770"/>
                  <a:gd name="T33" fmla="*/ 87 h 522"/>
                  <a:gd name="T34" fmla="*/ 770 w 770"/>
                  <a:gd name="T35" fmla="*/ 435 h 522"/>
                  <a:gd name="T36" fmla="*/ 764 w 770"/>
                  <a:gd name="T37" fmla="*/ 452 h 522"/>
                  <a:gd name="T38" fmla="*/ 741 w 770"/>
                  <a:gd name="T39" fmla="*/ 470 h 522"/>
                  <a:gd name="T40" fmla="*/ 707 w 770"/>
                  <a:gd name="T41" fmla="*/ 481 h 522"/>
                  <a:gd name="T42" fmla="*/ 655 w 770"/>
                  <a:gd name="T43" fmla="*/ 499 h 522"/>
                  <a:gd name="T44" fmla="*/ 603 w 770"/>
                  <a:gd name="T45" fmla="*/ 505 h 522"/>
                  <a:gd name="T46" fmla="*/ 534 w 770"/>
                  <a:gd name="T47" fmla="*/ 516 h 522"/>
                  <a:gd name="T48" fmla="*/ 465 w 770"/>
                  <a:gd name="T49" fmla="*/ 522 h 522"/>
                  <a:gd name="T50" fmla="*/ 385 w 770"/>
                  <a:gd name="T51" fmla="*/ 522 h 522"/>
                  <a:gd name="T52" fmla="*/ 310 w 770"/>
                  <a:gd name="T53" fmla="*/ 522 h 522"/>
                  <a:gd name="T54" fmla="*/ 236 w 770"/>
                  <a:gd name="T55" fmla="*/ 516 h 522"/>
                  <a:gd name="T56" fmla="*/ 172 w 770"/>
                  <a:gd name="T57" fmla="*/ 505 h 522"/>
                  <a:gd name="T58" fmla="*/ 115 w 770"/>
                  <a:gd name="T59" fmla="*/ 499 h 522"/>
                  <a:gd name="T60" fmla="*/ 63 w 770"/>
                  <a:gd name="T61" fmla="*/ 481 h 522"/>
                  <a:gd name="T62" fmla="*/ 29 w 770"/>
                  <a:gd name="T63" fmla="*/ 470 h 522"/>
                  <a:gd name="T64" fmla="*/ 6 w 770"/>
                  <a:gd name="T65" fmla="*/ 452 h 522"/>
                  <a:gd name="T66" fmla="*/ 0 w 770"/>
                  <a:gd name="T67" fmla="*/ 435 h 522"/>
                  <a:gd name="T68" fmla="*/ 0 w 770"/>
                  <a:gd name="T69" fmla="*/ 8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0" h="522">
                    <a:moveTo>
                      <a:pt x="0" y="87"/>
                    </a:moveTo>
                    <a:lnTo>
                      <a:pt x="6" y="70"/>
                    </a:lnTo>
                    <a:lnTo>
                      <a:pt x="29" y="52"/>
                    </a:lnTo>
                    <a:lnTo>
                      <a:pt x="63" y="41"/>
                    </a:lnTo>
                    <a:lnTo>
                      <a:pt x="115" y="23"/>
                    </a:lnTo>
                    <a:lnTo>
                      <a:pt x="172" y="17"/>
                    </a:lnTo>
                    <a:lnTo>
                      <a:pt x="236" y="6"/>
                    </a:lnTo>
                    <a:lnTo>
                      <a:pt x="310" y="0"/>
                    </a:lnTo>
                    <a:lnTo>
                      <a:pt x="385" y="0"/>
                    </a:lnTo>
                    <a:lnTo>
                      <a:pt x="465" y="0"/>
                    </a:lnTo>
                    <a:lnTo>
                      <a:pt x="534" y="6"/>
                    </a:lnTo>
                    <a:lnTo>
                      <a:pt x="603" y="17"/>
                    </a:lnTo>
                    <a:lnTo>
                      <a:pt x="655" y="23"/>
                    </a:lnTo>
                    <a:lnTo>
                      <a:pt x="707" y="41"/>
                    </a:lnTo>
                    <a:lnTo>
                      <a:pt x="741" y="52"/>
                    </a:lnTo>
                    <a:lnTo>
                      <a:pt x="764" y="70"/>
                    </a:lnTo>
                    <a:lnTo>
                      <a:pt x="770" y="87"/>
                    </a:lnTo>
                    <a:lnTo>
                      <a:pt x="770" y="435"/>
                    </a:lnTo>
                    <a:lnTo>
                      <a:pt x="764" y="452"/>
                    </a:lnTo>
                    <a:lnTo>
                      <a:pt x="741" y="470"/>
                    </a:lnTo>
                    <a:lnTo>
                      <a:pt x="707" y="481"/>
                    </a:lnTo>
                    <a:lnTo>
                      <a:pt x="655" y="499"/>
                    </a:lnTo>
                    <a:lnTo>
                      <a:pt x="603" y="505"/>
                    </a:lnTo>
                    <a:lnTo>
                      <a:pt x="534" y="516"/>
                    </a:lnTo>
                    <a:lnTo>
                      <a:pt x="465" y="522"/>
                    </a:lnTo>
                    <a:lnTo>
                      <a:pt x="385" y="522"/>
                    </a:lnTo>
                    <a:lnTo>
                      <a:pt x="310" y="522"/>
                    </a:lnTo>
                    <a:lnTo>
                      <a:pt x="236" y="516"/>
                    </a:lnTo>
                    <a:lnTo>
                      <a:pt x="172" y="505"/>
                    </a:lnTo>
                    <a:lnTo>
                      <a:pt x="115" y="499"/>
                    </a:lnTo>
                    <a:lnTo>
                      <a:pt x="63" y="481"/>
                    </a:lnTo>
                    <a:lnTo>
                      <a:pt x="29" y="470"/>
                    </a:lnTo>
                    <a:lnTo>
                      <a:pt x="6" y="452"/>
                    </a:lnTo>
                    <a:lnTo>
                      <a:pt x="0" y="435"/>
                    </a:lnTo>
                    <a:lnTo>
                      <a:pt x="0" y="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167F53D-2244-4238-BCD1-6451C7B99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661502"/>
                <a:ext cx="1285355" cy="326316"/>
              </a:xfrm>
              <a:custGeom>
                <a:avLst/>
                <a:gdLst>
                  <a:gd name="connsiteX0" fmla="*/ 517481 w 1285355"/>
                  <a:gd name="connsiteY0" fmla="*/ 0 h 326316"/>
                  <a:gd name="connsiteX1" fmla="*/ 642678 w 1285355"/>
                  <a:gd name="connsiteY1" fmla="*/ 0 h 326316"/>
                  <a:gd name="connsiteX2" fmla="*/ 776221 w 1285355"/>
                  <a:gd name="connsiteY2" fmla="*/ 0 h 326316"/>
                  <a:gd name="connsiteX3" fmla="*/ 891402 w 1285355"/>
                  <a:gd name="connsiteY3" fmla="*/ 9525 h 326316"/>
                  <a:gd name="connsiteX4" fmla="*/ 1006583 w 1285355"/>
                  <a:gd name="connsiteY4" fmla="*/ 26988 h 326316"/>
                  <a:gd name="connsiteX5" fmla="*/ 1093387 w 1285355"/>
                  <a:gd name="connsiteY5" fmla="*/ 36513 h 326316"/>
                  <a:gd name="connsiteX6" fmla="*/ 1180190 w 1285355"/>
                  <a:gd name="connsiteY6" fmla="*/ 65088 h 326316"/>
                  <a:gd name="connsiteX7" fmla="*/ 1236946 w 1285355"/>
                  <a:gd name="connsiteY7" fmla="*/ 82550 h 326316"/>
                  <a:gd name="connsiteX8" fmla="*/ 1275339 w 1285355"/>
                  <a:gd name="connsiteY8" fmla="*/ 111125 h 326316"/>
                  <a:gd name="connsiteX9" fmla="*/ 1285355 w 1285355"/>
                  <a:gd name="connsiteY9" fmla="*/ 138113 h 326316"/>
                  <a:gd name="connsiteX10" fmla="*/ 1285355 w 1285355"/>
                  <a:gd name="connsiteY10" fmla="*/ 188204 h 326316"/>
                  <a:gd name="connsiteX11" fmla="*/ 1275339 w 1285355"/>
                  <a:gd name="connsiteY11" fmla="*/ 215191 h 326316"/>
                  <a:gd name="connsiteX12" fmla="*/ 1236946 w 1285355"/>
                  <a:gd name="connsiteY12" fmla="*/ 243766 h 326316"/>
                  <a:gd name="connsiteX13" fmla="*/ 1180190 w 1285355"/>
                  <a:gd name="connsiteY13" fmla="*/ 261229 h 326316"/>
                  <a:gd name="connsiteX14" fmla="*/ 1093387 w 1285355"/>
                  <a:gd name="connsiteY14" fmla="*/ 289804 h 326316"/>
                  <a:gd name="connsiteX15" fmla="*/ 1006583 w 1285355"/>
                  <a:gd name="connsiteY15" fmla="*/ 299329 h 326316"/>
                  <a:gd name="connsiteX16" fmla="*/ 891402 w 1285355"/>
                  <a:gd name="connsiteY16" fmla="*/ 316791 h 326316"/>
                  <a:gd name="connsiteX17" fmla="*/ 776221 w 1285355"/>
                  <a:gd name="connsiteY17" fmla="*/ 326316 h 326316"/>
                  <a:gd name="connsiteX18" fmla="*/ 642678 w 1285355"/>
                  <a:gd name="connsiteY18" fmla="*/ 326316 h 326316"/>
                  <a:gd name="connsiteX19" fmla="*/ 517481 w 1285355"/>
                  <a:gd name="connsiteY19" fmla="*/ 326316 h 326316"/>
                  <a:gd name="connsiteX20" fmla="*/ 393953 w 1285355"/>
                  <a:gd name="connsiteY20" fmla="*/ 316791 h 326316"/>
                  <a:gd name="connsiteX21" fmla="*/ 287118 w 1285355"/>
                  <a:gd name="connsiteY21" fmla="*/ 299329 h 326316"/>
                  <a:gd name="connsiteX22" fmla="*/ 191969 w 1285355"/>
                  <a:gd name="connsiteY22" fmla="*/ 289804 h 326316"/>
                  <a:gd name="connsiteX23" fmla="*/ 105166 w 1285355"/>
                  <a:gd name="connsiteY23" fmla="*/ 261229 h 326316"/>
                  <a:gd name="connsiteX24" fmla="*/ 48410 w 1285355"/>
                  <a:gd name="connsiteY24" fmla="*/ 243766 h 326316"/>
                  <a:gd name="connsiteX25" fmla="*/ 10016 w 1285355"/>
                  <a:gd name="connsiteY25" fmla="*/ 215191 h 326316"/>
                  <a:gd name="connsiteX26" fmla="*/ 0 w 1285355"/>
                  <a:gd name="connsiteY26" fmla="*/ 188204 h 326316"/>
                  <a:gd name="connsiteX27" fmla="*/ 0 w 1285355"/>
                  <a:gd name="connsiteY27" fmla="*/ 138113 h 326316"/>
                  <a:gd name="connsiteX28" fmla="*/ 10016 w 1285355"/>
                  <a:gd name="connsiteY28" fmla="*/ 111125 h 326316"/>
                  <a:gd name="connsiteX29" fmla="*/ 48410 w 1285355"/>
                  <a:gd name="connsiteY29" fmla="*/ 82550 h 326316"/>
                  <a:gd name="connsiteX30" fmla="*/ 105166 w 1285355"/>
                  <a:gd name="connsiteY30" fmla="*/ 65088 h 326316"/>
                  <a:gd name="connsiteX31" fmla="*/ 191969 w 1285355"/>
                  <a:gd name="connsiteY31" fmla="*/ 36513 h 326316"/>
                  <a:gd name="connsiteX32" fmla="*/ 287118 w 1285355"/>
                  <a:gd name="connsiteY32" fmla="*/ 26988 h 326316"/>
                  <a:gd name="connsiteX33" fmla="*/ 393953 w 1285355"/>
                  <a:gd name="connsiteY33" fmla="*/ 9525 h 32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5355" h="326316">
                    <a:moveTo>
                      <a:pt x="517481" y="0"/>
                    </a:moveTo>
                    <a:lnTo>
                      <a:pt x="642678" y="0"/>
                    </a:lnTo>
                    <a:lnTo>
                      <a:pt x="776221" y="0"/>
                    </a:lnTo>
                    <a:lnTo>
                      <a:pt x="891402" y="9525"/>
                    </a:lnTo>
                    <a:lnTo>
                      <a:pt x="1006583" y="26988"/>
                    </a:lnTo>
                    <a:lnTo>
                      <a:pt x="1093387" y="36513"/>
                    </a:lnTo>
                    <a:lnTo>
                      <a:pt x="1180190" y="65088"/>
                    </a:lnTo>
                    <a:lnTo>
                      <a:pt x="1236946" y="82550"/>
                    </a:lnTo>
                    <a:lnTo>
                      <a:pt x="1275339" y="111125"/>
                    </a:lnTo>
                    <a:lnTo>
                      <a:pt x="1285355" y="138113"/>
                    </a:lnTo>
                    <a:lnTo>
                      <a:pt x="1285355" y="188204"/>
                    </a:lnTo>
                    <a:lnTo>
                      <a:pt x="1275339" y="215191"/>
                    </a:lnTo>
                    <a:lnTo>
                      <a:pt x="1236946" y="243766"/>
                    </a:lnTo>
                    <a:lnTo>
                      <a:pt x="1180190" y="261229"/>
                    </a:lnTo>
                    <a:lnTo>
                      <a:pt x="1093387" y="289804"/>
                    </a:lnTo>
                    <a:lnTo>
                      <a:pt x="1006583" y="299329"/>
                    </a:lnTo>
                    <a:lnTo>
                      <a:pt x="891402" y="316791"/>
                    </a:lnTo>
                    <a:lnTo>
                      <a:pt x="776221" y="326316"/>
                    </a:lnTo>
                    <a:lnTo>
                      <a:pt x="642678" y="326316"/>
                    </a:lnTo>
                    <a:lnTo>
                      <a:pt x="517481" y="326316"/>
                    </a:lnTo>
                    <a:lnTo>
                      <a:pt x="393953" y="316791"/>
                    </a:lnTo>
                    <a:lnTo>
                      <a:pt x="287118" y="299329"/>
                    </a:lnTo>
                    <a:lnTo>
                      <a:pt x="191969" y="289804"/>
                    </a:lnTo>
                    <a:lnTo>
                      <a:pt x="105166" y="261229"/>
                    </a:lnTo>
                    <a:lnTo>
                      <a:pt x="48410" y="243766"/>
                    </a:lnTo>
                    <a:lnTo>
                      <a:pt x="10016" y="215191"/>
                    </a:lnTo>
                    <a:lnTo>
                      <a:pt x="0" y="188204"/>
                    </a:lnTo>
                    <a:lnTo>
                      <a:pt x="0" y="138113"/>
                    </a:lnTo>
                    <a:lnTo>
                      <a:pt x="10016" y="111125"/>
                    </a:lnTo>
                    <a:lnTo>
                      <a:pt x="48410" y="82550"/>
                    </a:lnTo>
                    <a:lnTo>
                      <a:pt x="105166" y="65088"/>
                    </a:lnTo>
                    <a:lnTo>
                      <a:pt x="191969" y="36513"/>
                    </a:lnTo>
                    <a:lnTo>
                      <a:pt x="287118" y="26988"/>
                    </a:lnTo>
                    <a:lnTo>
                      <a:pt x="393953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9CC2136-5BAE-4D7D-A629-4B852ADC282C}"/>
                  </a:ext>
                </a:extLst>
              </p:cNvPr>
              <p:cNvSpPr/>
              <p:nvPr/>
            </p:nvSpPr>
            <p:spPr>
              <a:xfrm>
                <a:off x="3676137" y="1545977"/>
                <a:ext cx="1211465" cy="3362907"/>
              </a:xfrm>
              <a:custGeom>
                <a:avLst/>
                <a:gdLst>
                  <a:gd name="connsiteX0" fmla="*/ 0 w 2105387"/>
                  <a:gd name="connsiteY0" fmla="*/ 0 h 3112169"/>
                  <a:gd name="connsiteX1" fmla="*/ 2105387 w 2105387"/>
                  <a:gd name="connsiteY1" fmla="*/ 0 h 3112169"/>
                  <a:gd name="connsiteX2" fmla="*/ 2105387 w 2105387"/>
                  <a:gd name="connsiteY2" fmla="*/ 3006600 h 3112169"/>
                  <a:gd name="connsiteX3" fmla="*/ 1771493 w 2105387"/>
                  <a:gd name="connsiteY3" fmla="*/ 3063934 h 3112169"/>
                  <a:gd name="connsiteX4" fmla="*/ 1418493 w 2105387"/>
                  <a:gd name="connsiteY4" fmla="*/ 3099912 h 3112169"/>
                  <a:gd name="connsiteX5" fmla="*/ 1055023 w 2105387"/>
                  <a:gd name="connsiteY5" fmla="*/ 3112169 h 3112169"/>
                  <a:gd name="connsiteX6" fmla="*/ 1054964 w 2105387"/>
                  <a:gd name="connsiteY6" fmla="*/ 3112169 h 3112169"/>
                  <a:gd name="connsiteX7" fmla="*/ 691493 w 2105387"/>
                  <a:gd name="connsiteY7" fmla="*/ 3099912 h 3112169"/>
                  <a:gd name="connsiteX8" fmla="*/ 338494 w 2105387"/>
                  <a:gd name="connsiteY8" fmla="*/ 3063934 h 3112169"/>
                  <a:gd name="connsiteX9" fmla="*/ 0 w 2105387"/>
                  <a:gd name="connsiteY9" fmla="*/ 3005810 h 311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387" h="3112169">
                    <a:moveTo>
                      <a:pt x="0" y="0"/>
                    </a:moveTo>
                    <a:lnTo>
                      <a:pt x="2105387" y="0"/>
                    </a:lnTo>
                    <a:lnTo>
                      <a:pt x="2105387" y="3006600"/>
                    </a:lnTo>
                    <a:lnTo>
                      <a:pt x="1771493" y="3063934"/>
                    </a:lnTo>
                    <a:cubicBezTo>
                      <a:pt x="1655775" y="3079748"/>
                      <a:pt x="1538009" y="3091807"/>
                      <a:pt x="1418493" y="3099912"/>
                    </a:cubicBezTo>
                    <a:lnTo>
                      <a:pt x="1055023" y="3112169"/>
                    </a:lnTo>
                    <a:lnTo>
                      <a:pt x="1054964" y="3112169"/>
                    </a:lnTo>
                    <a:lnTo>
                      <a:pt x="691493" y="3099912"/>
                    </a:lnTo>
                    <a:cubicBezTo>
                      <a:pt x="571978" y="3091807"/>
                      <a:pt x="454212" y="3079748"/>
                      <a:pt x="338494" y="3063934"/>
                    </a:cubicBezTo>
                    <a:lnTo>
                      <a:pt x="0" y="3005810"/>
                    </a:lnTo>
                    <a:close/>
                  </a:path>
                </a:pathLst>
              </a:custGeom>
              <a:gradFill flip="none" rotWithShape="1">
                <a:gsLst>
                  <a:gs pos="52000">
                    <a:srgbClr val="534687"/>
                  </a:gs>
                  <a:gs pos="0">
                    <a:srgbClr val="E4E1EF"/>
                  </a:gs>
                  <a:gs pos="18000">
                    <a:srgbClr val="534687"/>
                  </a:gs>
                  <a:gs pos="21000">
                    <a:srgbClr val="E4E1EF"/>
                  </a:gs>
                  <a:gs pos="3000">
                    <a:srgbClr val="534687"/>
                  </a:gs>
                  <a:gs pos="100000">
                    <a:srgbClr val="E4E1EF"/>
                  </a:gs>
                  <a:gs pos="91000">
                    <a:srgbClr val="534687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8F9CFD6-FE5F-4B9E-B664-101F3F5E1372}"/>
                  </a:ext>
                </a:extLst>
              </p:cNvPr>
              <p:cNvSpPr/>
              <p:nvPr/>
            </p:nvSpPr>
            <p:spPr>
              <a:xfrm>
                <a:off x="3633460" y="951358"/>
                <a:ext cx="1285356" cy="1542357"/>
              </a:xfrm>
              <a:custGeom>
                <a:avLst/>
                <a:gdLst>
                  <a:gd name="connsiteX0" fmla="*/ 585759 w 1285356"/>
                  <a:gd name="connsiteY0" fmla="*/ 820320 h 1542357"/>
                  <a:gd name="connsiteX1" fmla="*/ 554008 w 1285356"/>
                  <a:gd name="connsiteY1" fmla="*/ 852071 h 1542357"/>
                  <a:gd name="connsiteX2" fmla="*/ 554008 w 1285356"/>
                  <a:gd name="connsiteY2" fmla="*/ 1379119 h 1542357"/>
                  <a:gd name="connsiteX3" fmla="*/ 585759 w 1285356"/>
                  <a:gd name="connsiteY3" fmla="*/ 1410870 h 1542357"/>
                  <a:gd name="connsiteX4" fmla="*/ 712757 w 1285356"/>
                  <a:gd name="connsiteY4" fmla="*/ 1410870 h 1542357"/>
                  <a:gd name="connsiteX5" fmla="*/ 744508 w 1285356"/>
                  <a:gd name="connsiteY5" fmla="*/ 1379119 h 1542357"/>
                  <a:gd name="connsiteX6" fmla="*/ 744508 w 1285356"/>
                  <a:gd name="connsiteY6" fmla="*/ 852071 h 1542357"/>
                  <a:gd name="connsiteX7" fmla="*/ 712757 w 1285356"/>
                  <a:gd name="connsiteY7" fmla="*/ 820320 h 1542357"/>
                  <a:gd name="connsiteX8" fmla="*/ 0 w 1285356"/>
                  <a:gd name="connsiteY8" fmla="*/ 0 h 1542357"/>
                  <a:gd name="connsiteX9" fmla="*/ 1285356 w 1285356"/>
                  <a:gd name="connsiteY9" fmla="*/ 0 h 1542357"/>
                  <a:gd name="connsiteX10" fmla="*/ 1285356 w 1285356"/>
                  <a:gd name="connsiteY10" fmla="*/ 1444740 h 1542357"/>
                  <a:gd name="connsiteX11" fmla="*/ 1211316 w 1285356"/>
                  <a:gd name="connsiteY11" fmla="*/ 1467879 h 1542357"/>
                  <a:gd name="connsiteX12" fmla="*/ 642677 w 1285356"/>
                  <a:gd name="connsiteY12" fmla="*/ 1542357 h 1542357"/>
                  <a:gd name="connsiteX13" fmla="*/ 74038 w 1285356"/>
                  <a:gd name="connsiteY13" fmla="*/ 1467879 h 1542357"/>
                  <a:gd name="connsiteX14" fmla="*/ 0 w 1285356"/>
                  <a:gd name="connsiteY14" fmla="*/ 1444741 h 154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5356" h="1542357">
                    <a:moveTo>
                      <a:pt x="585759" y="820320"/>
                    </a:moveTo>
                    <a:cubicBezTo>
                      <a:pt x="568223" y="820320"/>
                      <a:pt x="554008" y="834535"/>
                      <a:pt x="554008" y="852071"/>
                    </a:cubicBezTo>
                    <a:lnTo>
                      <a:pt x="554008" y="1379119"/>
                    </a:lnTo>
                    <a:cubicBezTo>
                      <a:pt x="554008" y="1396655"/>
                      <a:pt x="568223" y="1410870"/>
                      <a:pt x="585759" y="1410870"/>
                    </a:cubicBezTo>
                    <a:lnTo>
                      <a:pt x="712757" y="1410870"/>
                    </a:lnTo>
                    <a:cubicBezTo>
                      <a:pt x="730293" y="1410870"/>
                      <a:pt x="744508" y="1396655"/>
                      <a:pt x="744508" y="1379119"/>
                    </a:cubicBezTo>
                    <a:lnTo>
                      <a:pt x="744508" y="852071"/>
                    </a:lnTo>
                    <a:cubicBezTo>
                      <a:pt x="744508" y="834535"/>
                      <a:pt x="730293" y="820320"/>
                      <a:pt x="712757" y="820320"/>
                    </a:cubicBezTo>
                    <a:close/>
                    <a:moveTo>
                      <a:pt x="0" y="0"/>
                    </a:moveTo>
                    <a:lnTo>
                      <a:pt x="1285356" y="0"/>
                    </a:lnTo>
                    <a:lnTo>
                      <a:pt x="1285356" y="1444740"/>
                    </a:lnTo>
                    <a:lnTo>
                      <a:pt x="1211316" y="1467879"/>
                    </a:lnTo>
                    <a:cubicBezTo>
                      <a:pt x="1036540" y="1515837"/>
                      <a:pt x="844382" y="1542357"/>
                      <a:pt x="642677" y="1542357"/>
                    </a:cubicBezTo>
                    <a:cubicBezTo>
                      <a:pt x="440972" y="1542357"/>
                      <a:pt x="248815" y="1515837"/>
                      <a:pt x="74038" y="1467879"/>
                    </a:cubicBezTo>
                    <a:lnTo>
                      <a:pt x="0" y="14447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FE34C7C-A22C-4B20-A012-F370D0F21456}"/>
                  </a:ext>
                </a:extLst>
              </p:cNvPr>
              <p:cNvSpPr/>
              <p:nvPr/>
            </p:nvSpPr>
            <p:spPr>
              <a:xfrm flipV="1">
                <a:off x="3633460" y="858322"/>
                <a:ext cx="1285355" cy="93036"/>
              </a:xfrm>
              <a:custGeom>
                <a:avLst/>
                <a:gdLst>
                  <a:gd name="connsiteX0" fmla="*/ 0 w 761835"/>
                  <a:gd name="connsiteY0" fmla="*/ 0 h 25461"/>
                  <a:gd name="connsiteX1" fmla="*/ 761835 w 761835"/>
                  <a:gd name="connsiteY1" fmla="*/ 0 h 25461"/>
                  <a:gd name="connsiteX2" fmla="*/ 757732 w 761835"/>
                  <a:gd name="connsiteY2" fmla="*/ 5350 h 25461"/>
                  <a:gd name="connsiteX3" fmla="*/ 709863 w 761835"/>
                  <a:gd name="connsiteY3" fmla="*/ 21377 h 25461"/>
                  <a:gd name="connsiteX4" fmla="*/ 682964 w 761835"/>
                  <a:gd name="connsiteY4" fmla="*/ 25461 h 25461"/>
                  <a:gd name="connsiteX5" fmla="*/ 78871 w 761835"/>
                  <a:gd name="connsiteY5" fmla="*/ 25461 h 25461"/>
                  <a:gd name="connsiteX6" fmla="*/ 51972 w 761835"/>
                  <a:gd name="connsiteY6" fmla="*/ 21377 h 25461"/>
                  <a:gd name="connsiteX7" fmla="*/ 4102 w 761835"/>
                  <a:gd name="connsiteY7" fmla="*/ 5350 h 2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1835" h="25461">
                    <a:moveTo>
                      <a:pt x="0" y="0"/>
                    </a:moveTo>
                    <a:lnTo>
                      <a:pt x="761835" y="0"/>
                    </a:lnTo>
                    <a:lnTo>
                      <a:pt x="757732" y="5350"/>
                    </a:lnTo>
                    <a:cubicBezTo>
                      <a:pt x="748766" y="11109"/>
                      <a:pt x="732349" y="16512"/>
                      <a:pt x="709863" y="21377"/>
                    </a:cubicBezTo>
                    <a:lnTo>
                      <a:pt x="682964" y="25461"/>
                    </a:lnTo>
                    <a:lnTo>
                      <a:pt x="78871" y="25461"/>
                    </a:lnTo>
                    <a:lnTo>
                      <a:pt x="51972" y="21377"/>
                    </a:lnTo>
                    <a:cubicBezTo>
                      <a:pt x="29486" y="16512"/>
                      <a:pt x="13068" y="11109"/>
                      <a:pt x="4102" y="5350"/>
                    </a:cubicBezTo>
                    <a:close/>
                  </a:path>
                </a:pathLst>
              </a:custGeom>
              <a:solidFill>
                <a:srgbClr val="F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BDB038-FE9A-4E32-972E-682B0FFA62F4}"/>
                </a:ext>
              </a:extLst>
            </p:cNvPr>
            <p:cNvGrpSpPr/>
            <p:nvPr/>
          </p:nvGrpSpPr>
          <p:grpSpPr>
            <a:xfrm>
              <a:off x="8561793" y="1392492"/>
              <a:ext cx="1100473" cy="3999428"/>
              <a:chOff x="3633460" y="858322"/>
              <a:chExt cx="1291936" cy="4695259"/>
            </a:xfrm>
            <a:effectLst>
              <a:outerShdw blurRad="457200" dist="38100" dir="2700000" sx="105000" sy="105000" algn="tl" rotWithShape="0">
                <a:schemeClr val="bg1">
                  <a:lumMod val="65000"/>
                  <a:alpha val="40000"/>
                </a:schemeClr>
              </a:outerShdw>
              <a:reflection blurRad="6350" stA="52000" endA="300" endPos="32000" dir="5400000" sy="-100000" algn="bl" rotWithShape="0"/>
            </a:effectLst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E5AA0170-E3B8-4DC2-8853-FD1466B3F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724906"/>
                <a:ext cx="1285355" cy="828675"/>
              </a:xfrm>
              <a:custGeom>
                <a:avLst/>
                <a:gdLst>
                  <a:gd name="T0" fmla="*/ 0 w 770"/>
                  <a:gd name="T1" fmla="*/ 87 h 522"/>
                  <a:gd name="T2" fmla="*/ 6 w 770"/>
                  <a:gd name="T3" fmla="*/ 70 h 522"/>
                  <a:gd name="T4" fmla="*/ 29 w 770"/>
                  <a:gd name="T5" fmla="*/ 52 h 522"/>
                  <a:gd name="T6" fmla="*/ 63 w 770"/>
                  <a:gd name="T7" fmla="*/ 41 h 522"/>
                  <a:gd name="T8" fmla="*/ 115 w 770"/>
                  <a:gd name="T9" fmla="*/ 23 h 522"/>
                  <a:gd name="T10" fmla="*/ 172 w 770"/>
                  <a:gd name="T11" fmla="*/ 17 h 522"/>
                  <a:gd name="T12" fmla="*/ 236 w 770"/>
                  <a:gd name="T13" fmla="*/ 6 h 522"/>
                  <a:gd name="T14" fmla="*/ 310 w 770"/>
                  <a:gd name="T15" fmla="*/ 0 h 522"/>
                  <a:gd name="T16" fmla="*/ 385 w 770"/>
                  <a:gd name="T17" fmla="*/ 0 h 522"/>
                  <a:gd name="T18" fmla="*/ 465 w 770"/>
                  <a:gd name="T19" fmla="*/ 0 h 522"/>
                  <a:gd name="T20" fmla="*/ 534 w 770"/>
                  <a:gd name="T21" fmla="*/ 6 h 522"/>
                  <a:gd name="T22" fmla="*/ 603 w 770"/>
                  <a:gd name="T23" fmla="*/ 17 h 522"/>
                  <a:gd name="T24" fmla="*/ 655 w 770"/>
                  <a:gd name="T25" fmla="*/ 23 h 522"/>
                  <a:gd name="T26" fmla="*/ 707 w 770"/>
                  <a:gd name="T27" fmla="*/ 41 h 522"/>
                  <a:gd name="T28" fmla="*/ 741 w 770"/>
                  <a:gd name="T29" fmla="*/ 52 h 522"/>
                  <a:gd name="T30" fmla="*/ 764 w 770"/>
                  <a:gd name="T31" fmla="*/ 70 h 522"/>
                  <a:gd name="T32" fmla="*/ 770 w 770"/>
                  <a:gd name="T33" fmla="*/ 87 h 522"/>
                  <a:gd name="T34" fmla="*/ 770 w 770"/>
                  <a:gd name="T35" fmla="*/ 435 h 522"/>
                  <a:gd name="T36" fmla="*/ 764 w 770"/>
                  <a:gd name="T37" fmla="*/ 452 h 522"/>
                  <a:gd name="T38" fmla="*/ 741 w 770"/>
                  <a:gd name="T39" fmla="*/ 470 h 522"/>
                  <a:gd name="T40" fmla="*/ 707 w 770"/>
                  <a:gd name="T41" fmla="*/ 481 h 522"/>
                  <a:gd name="T42" fmla="*/ 655 w 770"/>
                  <a:gd name="T43" fmla="*/ 499 h 522"/>
                  <a:gd name="T44" fmla="*/ 603 w 770"/>
                  <a:gd name="T45" fmla="*/ 505 h 522"/>
                  <a:gd name="T46" fmla="*/ 534 w 770"/>
                  <a:gd name="T47" fmla="*/ 516 h 522"/>
                  <a:gd name="T48" fmla="*/ 465 w 770"/>
                  <a:gd name="T49" fmla="*/ 522 h 522"/>
                  <a:gd name="T50" fmla="*/ 385 w 770"/>
                  <a:gd name="T51" fmla="*/ 522 h 522"/>
                  <a:gd name="T52" fmla="*/ 310 w 770"/>
                  <a:gd name="T53" fmla="*/ 522 h 522"/>
                  <a:gd name="T54" fmla="*/ 236 w 770"/>
                  <a:gd name="T55" fmla="*/ 516 h 522"/>
                  <a:gd name="T56" fmla="*/ 172 w 770"/>
                  <a:gd name="T57" fmla="*/ 505 h 522"/>
                  <a:gd name="T58" fmla="*/ 115 w 770"/>
                  <a:gd name="T59" fmla="*/ 499 h 522"/>
                  <a:gd name="T60" fmla="*/ 63 w 770"/>
                  <a:gd name="T61" fmla="*/ 481 h 522"/>
                  <a:gd name="T62" fmla="*/ 29 w 770"/>
                  <a:gd name="T63" fmla="*/ 470 h 522"/>
                  <a:gd name="T64" fmla="*/ 6 w 770"/>
                  <a:gd name="T65" fmla="*/ 452 h 522"/>
                  <a:gd name="T66" fmla="*/ 0 w 770"/>
                  <a:gd name="T67" fmla="*/ 435 h 522"/>
                  <a:gd name="T68" fmla="*/ 0 w 770"/>
                  <a:gd name="T69" fmla="*/ 8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0" h="522">
                    <a:moveTo>
                      <a:pt x="0" y="87"/>
                    </a:moveTo>
                    <a:lnTo>
                      <a:pt x="6" y="70"/>
                    </a:lnTo>
                    <a:lnTo>
                      <a:pt x="29" y="52"/>
                    </a:lnTo>
                    <a:lnTo>
                      <a:pt x="63" y="41"/>
                    </a:lnTo>
                    <a:lnTo>
                      <a:pt x="115" y="23"/>
                    </a:lnTo>
                    <a:lnTo>
                      <a:pt x="172" y="17"/>
                    </a:lnTo>
                    <a:lnTo>
                      <a:pt x="236" y="6"/>
                    </a:lnTo>
                    <a:lnTo>
                      <a:pt x="310" y="0"/>
                    </a:lnTo>
                    <a:lnTo>
                      <a:pt x="385" y="0"/>
                    </a:lnTo>
                    <a:lnTo>
                      <a:pt x="465" y="0"/>
                    </a:lnTo>
                    <a:lnTo>
                      <a:pt x="534" y="6"/>
                    </a:lnTo>
                    <a:lnTo>
                      <a:pt x="603" y="17"/>
                    </a:lnTo>
                    <a:lnTo>
                      <a:pt x="655" y="23"/>
                    </a:lnTo>
                    <a:lnTo>
                      <a:pt x="707" y="41"/>
                    </a:lnTo>
                    <a:lnTo>
                      <a:pt x="741" y="52"/>
                    </a:lnTo>
                    <a:lnTo>
                      <a:pt x="764" y="70"/>
                    </a:lnTo>
                    <a:lnTo>
                      <a:pt x="770" y="87"/>
                    </a:lnTo>
                    <a:lnTo>
                      <a:pt x="770" y="435"/>
                    </a:lnTo>
                    <a:lnTo>
                      <a:pt x="764" y="452"/>
                    </a:lnTo>
                    <a:lnTo>
                      <a:pt x="741" y="470"/>
                    </a:lnTo>
                    <a:lnTo>
                      <a:pt x="707" y="481"/>
                    </a:lnTo>
                    <a:lnTo>
                      <a:pt x="655" y="499"/>
                    </a:lnTo>
                    <a:lnTo>
                      <a:pt x="603" y="505"/>
                    </a:lnTo>
                    <a:lnTo>
                      <a:pt x="534" y="516"/>
                    </a:lnTo>
                    <a:lnTo>
                      <a:pt x="465" y="522"/>
                    </a:lnTo>
                    <a:lnTo>
                      <a:pt x="385" y="522"/>
                    </a:lnTo>
                    <a:lnTo>
                      <a:pt x="310" y="522"/>
                    </a:lnTo>
                    <a:lnTo>
                      <a:pt x="236" y="516"/>
                    </a:lnTo>
                    <a:lnTo>
                      <a:pt x="172" y="505"/>
                    </a:lnTo>
                    <a:lnTo>
                      <a:pt x="115" y="499"/>
                    </a:lnTo>
                    <a:lnTo>
                      <a:pt x="63" y="481"/>
                    </a:lnTo>
                    <a:lnTo>
                      <a:pt x="29" y="470"/>
                    </a:lnTo>
                    <a:lnTo>
                      <a:pt x="6" y="452"/>
                    </a:lnTo>
                    <a:lnTo>
                      <a:pt x="0" y="435"/>
                    </a:lnTo>
                    <a:lnTo>
                      <a:pt x="0" y="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41E86C5-40DE-410A-9D4B-12EC39873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041" y="4661502"/>
                <a:ext cx="1285355" cy="326316"/>
              </a:xfrm>
              <a:custGeom>
                <a:avLst/>
                <a:gdLst>
                  <a:gd name="connsiteX0" fmla="*/ 517481 w 1285355"/>
                  <a:gd name="connsiteY0" fmla="*/ 0 h 326316"/>
                  <a:gd name="connsiteX1" fmla="*/ 642678 w 1285355"/>
                  <a:gd name="connsiteY1" fmla="*/ 0 h 326316"/>
                  <a:gd name="connsiteX2" fmla="*/ 776221 w 1285355"/>
                  <a:gd name="connsiteY2" fmla="*/ 0 h 326316"/>
                  <a:gd name="connsiteX3" fmla="*/ 891402 w 1285355"/>
                  <a:gd name="connsiteY3" fmla="*/ 9525 h 326316"/>
                  <a:gd name="connsiteX4" fmla="*/ 1006583 w 1285355"/>
                  <a:gd name="connsiteY4" fmla="*/ 26988 h 326316"/>
                  <a:gd name="connsiteX5" fmla="*/ 1093387 w 1285355"/>
                  <a:gd name="connsiteY5" fmla="*/ 36513 h 326316"/>
                  <a:gd name="connsiteX6" fmla="*/ 1180190 w 1285355"/>
                  <a:gd name="connsiteY6" fmla="*/ 65088 h 326316"/>
                  <a:gd name="connsiteX7" fmla="*/ 1236946 w 1285355"/>
                  <a:gd name="connsiteY7" fmla="*/ 82550 h 326316"/>
                  <a:gd name="connsiteX8" fmla="*/ 1275339 w 1285355"/>
                  <a:gd name="connsiteY8" fmla="*/ 111125 h 326316"/>
                  <a:gd name="connsiteX9" fmla="*/ 1285355 w 1285355"/>
                  <a:gd name="connsiteY9" fmla="*/ 138113 h 326316"/>
                  <a:gd name="connsiteX10" fmla="*/ 1285355 w 1285355"/>
                  <a:gd name="connsiteY10" fmla="*/ 188204 h 326316"/>
                  <a:gd name="connsiteX11" fmla="*/ 1275339 w 1285355"/>
                  <a:gd name="connsiteY11" fmla="*/ 215191 h 326316"/>
                  <a:gd name="connsiteX12" fmla="*/ 1236946 w 1285355"/>
                  <a:gd name="connsiteY12" fmla="*/ 243766 h 326316"/>
                  <a:gd name="connsiteX13" fmla="*/ 1180190 w 1285355"/>
                  <a:gd name="connsiteY13" fmla="*/ 261229 h 326316"/>
                  <a:gd name="connsiteX14" fmla="*/ 1093387 w 1285355"/>
                  <a:gd name="connsiteY14" fmla="*/ 289804 h 326316"/>
                  <a:gd name="connsiteX15" fmla="*/ 1006583 w 1285355"/>
                  <a:gd name="connsiteY15" fmla="*/ 299329 h 326316"/>
                  <a:gd name="connsiteX16" fmla="*/ 891402 w 1285355"/>
                  <a:gd name="connsiteY16" fmla="*/ 316791 h 326316"/>
                  <a:gd name="connsiteX17" fmla="*/ 776221 w 1285355"/>
                  <a:gd name="connsiteY17" fmla="*/ 326316 h 326316"/>
                  <a:gd name="connsiteX18" fmla="*/ 642678 w 1285355"/>
                  <a:gd name="connsiteY18" fmla="*/ 326316 h 326316"/>
                  <a:gd name="connsiteX19" fmla="*/ 517481 w 1285355"/>
                  <a:gd name="connsiteY19" fmla="*/ 326316 h 326316"/>
                  <a:gd name="connsiteX20" fmla="*/ 393953 w 1285355"/>
                  <a:gd name="connsiteY20" fmla="*/ 316791 h 326316"/>
                  <a:gd name="connsiteX21" fmla="*/ 287118 w 1285355"/>
                  <a:gd name="connsiteY21" fmla="*/ 299329 h 326316"/>
                  <a:gd name="connsiteX22" fmla="*/ 191969 w 1285355"/>
                  <a:gd name="connsiteY22" fmla="*/ 289804 h 326316"/>
                  <a:gd name="connsiteX23" fmla="*/ 105166 w 1285355"/>
                  <a:gd name="connsiteY23" fmla="*/ 261229 h 326316"/>
                  <a:gd name="connsiteX24" fmla="*/ 48410 w 1285355"/>
                  <a:gd name="connsiteY24" fmla="*/ 243766 h 326316"/>
                  <a:gd name="connsiteX25" fmla="*/ 10016 w 1285355"/>
                  <a:gd name="connsiteY25" fmla="*/ 215191 h 326316"/>
                  <a:gd name="connsiteX26" fmla="*/ 0 w 1285355"/>
                  <a:gd name="connsiteY26" fmla="*/ 188204 h 326316"/>
                  <a:gd name="connsiteX27" fmla="*/ 0 w 1285355"/>
                  <a:gd name="connsiteY27" fmla="*/ 138113 h 326316"/>
                  <a:gd name="connsiteX28" fmla="*/ 10016 w 1285355"/>
                  <a:gd name="connsiteY28" fmla="*/ 111125 h 326316"/>
                  <a:gd name="connsiteX29" fmla="*/ 48410 w 1285355"/>
                  <a:gd name="connsiteY29" fmla="*/ 82550 h 326316"/>
                  <a:gd name="connsiteX30" fmla="*/ 105166 w 1285355"/>
                  <a:gd name="connsiteY30" fmla="*/ 65088 h 326316"/>
                  <a:gd name="connsiteX31" fmla="*/ 191969 w 1285355"/>
                  <a:gd name="connsiteY31" fmla="*/ 36513 h 326316"/>
                  <a:gd name="connsiteX32" fmla="*/ 287118 w 1285355"/>
                  <a:gd name="connsiteY32" fmla="*/ 26988 h 326316"/>
                  <a:gd name="connsiteX33" fmla="*/ 393953 w 1285355"/>
                  <a:gd name="connsiteY33" fmla="*/ 9525 h 32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5355" h="326316">
                    <a:moveTo>
                      <a:pt x="517481" y="0"/>
                    </a:moveTo>
                    <a:lnTo>
                      <a:pt x="642678" y="0"/>
                    </a:lnTo>
                    <a:lnTo>
                      <a:pt x="776221" y="0"/>
                    </a:lnTo>
                    <a:lnTo>
                      <a:pt x="891402" y="9525"/>
                    </a:lnTo>
                    <a:lnTo>
                      <a:pt x="1006583" y="26988"/>
                    </a:lnTo>
                    <a:lnTo>
                      <a:pt x="1093387" y="36513"/>
                    </a:lnTo>
                    <a:lnTo>
                      <a:pt x="1180190" y="65088"/>
                    </a:lnTo>
                    <a:lnTo>
                      <a:pt x="1236946" y="82550"/>
                    </a:lnTo>
                    <a:lnTo>
                      <a:pt x="1275339" y="111125"/>
                    </a:lnTo>
                    <a:lnTo>
                      <a:pt x="1285355" y="138113"/>
                    </a:lnTo>
                    <a:lnTo>
                      <a:pt x="1285355" y="188204"/>
                    </a:lnTo>
                    <a:lnTo>
                      <a:pt x="1275339" y="215191"/>
                    </a:lnTo>
                    <a:lnTo>
                      <a:pt x="1236946" y="243766"/>
                    </a:lnTo>
                    <a:lnTo>
                      <a:pt x="1180190" y="261229"/>
                    </a:lnTo>
                    <a:lnTo>
                      <a:pt x="1093387" y="289804"/>
                    </a:lnTo>
                    <a:lnTo>
                      <a:pt x="1006583" y="299329"/>
                    </a:lnTo>
                    <a:lnTo>
                      <a:pt x="891402" y="316791"/>
                    </a:lnTo>
                    <a:lnTo>
                      <a:pt x="776221" y="326316"/>
                    </a:lnTo>
                    <a:lnTo>
                      <a:pt x="642678" y="326316"/>
                    </a:lnTo>
                    <a:lnTo>
                      <a:pt x="517481" y="326316"/>
                    </a:lnTo>
                    <a:lnTo>
                      <a:pt x="393953" y="316791"/>
                    </a:lnTo>
                    <a:lnTo>
                      <a:pt x="287118" y="299329"/>
                    </a:lnTo>
                    <a:lnTo>
                      <a:pt x="191969" y="289804"/>
                    </a:lnTo>
                    <a:lnTo>
                      <a:pt x="105166" y="261229"/>
                    </a:lnTo>
                    <a:lnTo>
                      <a:pt x="48410" y="243766"/>
                    </a:lnTo>
                    <a:lnTo>
                      <a:pt x="10016" y="215191"/>
                    </a:lnTo>
                    <a:lnTo>
                      <a:pt x="0" y="188204"/>
                    </a:lnTo>
                    <a:lnTo>
                      <a:pt x="0" y="138113"/>
                    </a:lnTo>
                    <a:lnTo>
                      <a:pt x="10016" y="111125"/>
                    </a:lnTo>
                    <a:lnTo>
                      <a:pt x="48410" y="82550"/>
                    </a:lnTo>
                    <a:lnTo>
                      <a:pt x="105166" y="65088"/>
                    </a:lnTo>
                    <a:lnTo>
                      <a:pt x="191969" y="36513"/>
                    </a:lnTo>
                    <a:lnTo>
                      <a:pt x="287118" y="26988"/>
                    </a:lnTo>
                    <a:lnTo>
                      <a:pt x="393953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0F1AC93-5288-478A-9A1F-2EDCE00AAF5C}"/>
                  </a:ext>
                </a:extLst>
              </p:cNvPr>
              <p:cNvSpPr/>
              <p:nvPr/>
            </p:nvSpPr>
            <p:spPr>
              <a:xfrm>
                <a:off x="3676137" y="1545977"/>
                <a:ext cx="1211465" cy="3362907"/>
              </a:xfrm>
              <a:custGeom>
                <a:avLst/>
                <a:gdLst>
                  <a:gd name="connsiteX0" fmla="*/ 0 w 2105387"/>
                  <a:gd name="connsiteY0" fmla="*/ 0 h 3112169"/>
                  <a:gd name="connsiteX1" fmla="*/ 2105387 w 2105387"/>
                  <a:gd name="connsiteY1" fmla="*/ 0 h 3112169"/>
                  <a:gd name="connsiteX2" fmla="*/ 2105387 w 2105387"/>
                  <a:gd name="connsiteY2" fmla="*/ 3006600 h 3112169"/>
                  <a:gd name="connsiteX3" fmla="*/ 1771493 w 2105387"/>
                  <a:gd name="connsiteY3" fmla="*/ 3063934 h 3112169"/>
                  <a:gd name="connsiteX4" fmla="*/ 1418493 w 2105387"/>
                  <a:gd name="connsiteY4" fmla="*/ 3099912 h 3112169"/>
                  <a:gd name="connsiteX5" fmla="*/ 1055023 w 2105387"/>
                  <a:gd name="connsiteY5" fmla="*/ 3112169 h 3112169"/>
                  <a:gd name="connsiteX6" fmla="*/ 1054964 w 2105387"/>
                  <a:gd name="connsiteY6" fmla="*/ 3112169 h 3112169"/>
                  <a:gd name="connsiteX7" fmla="*/ 691493 w 2105387"/>
                  <a:gd name="connsiteY7" fmla="*/ 3099912 h 3112169"/>
                  <a:gd name="connsiteX8" fmla="*/ 338494 w 2105387"/>
                  <a:gd name="connsiteY8" fmla="*/ 3063934 h 3112169"/>
                  <a:gd name="connsiteX9" fmla="*/ 0 w 2105387"/>
                  <a:gd name="connsiteY9" fmla="*/ 3005810 h 311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5387" h="3112169">
                    <a:moveTo>
                      <a:pt x="0" y="0"/>
                    </a:moveTo>
                    <a:lnTo>
                      <a:pt x="2105387" y="0"/>
                    </a:lnTo>
                    <a:lnTo>
                      <a:pt x="2105387" y="3006600"/>
                    </a:lnTo>
                    <a:lnTo>
                      <a:pt x="1771493" y="3063934"/>
                    </a:lnTo>
                    <a:cubicBezTo>
                      <a:pt x="1655775" y="3079748"/>
                      <a:pt x="1538009" y="3091807"/>
                      <a:pt x="1418493" y="3099912"/>
                    </a:cubicBezTo>
                    <a:lnTo>
                      <a:pt x="1055023" y="3112169"/>
                    </a:lnTo>
                    <a:lnTo>
                      <a:pt x="1054964" y="3112169"/>
                    </a:lnTo>
                    <a:lnTo>
                      <a:pt x="691493" y="3099912"/>
                    </a:lnTo>
                    <a:cubicBezTo>
                      <a:pt x="571978" y="3091807"/>
                      <a:pt x="454212" y="3079748"/>
                      <a:pt x="338494" y="3063934"/>
                    </a:cubicBezTo>
                    <a:lnTo>
                      <a:pt x="0" y="3005810"/>
                    </a:lnTo>
                    <a:close/>
                  </a:path>
                </a:pathLst>
              </a:custGeom>
              <a:gradFill flip="none" rotWithShape="1">
                <a:gsLst>
                  <a:gs pos="52000">
                    <a:srgbClr val="DDAF2B"/>
                  </a:gs>
                  <a:gs pos="0">
                    <a:srgbClr val="F6E9C6"/>
                  </a:gs>
                  <a:gs pos="18000">
                    <a:srgbClr val="DDAF2B"/>
                  </a:gs>
                  <a:gs pos="21000">
                    <a:srgbClr val="F6E9C6"/>
                  </a:gs>
                  <a:gs pos="3000">
                    <a:srgbClr val="FCB922"/>
                  </a:gs>
                  <a:gs pos="100000">
                    <a:srgbClr val="F6E9C6"/>
                  </a:gs>
                  <a:gs pos="90000">
                    <a:srgbClr val="FCB922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A796111-BDAA-4346-A19D-94F75A32D41D}"/>
                  </a:ext>
                </a:extLst>
              </p:cNvPr>
              <p:cNvSpPr/>
              <p:nvPr/>
            </p:nvSpPr>
            <p:spPr>
              <a:xfrm>
                <a:off x="3633460" y="951358"/>
                <a:ext cx="1285356" cy="1542357"/>
              </a:xfrm>
              <a:custGeom>
                <a:avLst/>
                <a:gdLst>
                  <a:gd name="connsiteX0" fmla="*/ 585759 w 1285356"/>
                  <a:gd name="connsiteY0" fmla="*/ 820320 h 1542357"/>
                  <a:gd name="connsiteX1" fmla="*/ 554008 w 1285356"/>
                  <a:gd name="connsiteY1" fmla="*/ 852071 h 1542357"/>
                  <a:gd name="connsiteX2" fmla="*/ 554008 w 1285356"/>
                  <a:gd name="connsiteY2" fmla="*/ 1379119 h 1542357"/>
                  <a:gd name="connsiteX3" fmla="*/ 585759 w 1285356"/>
                  <a:gd name="connsiteY3" fmla="*/ 1410870 h 1542357"/>
                  <a:gd name="connsiteX4" fmla="*/ 712757 w 1285356"/>
                  <a:gd name="connsiteY4" fmla="*/ 1410870 h 1542357"/>
                  <a:gd name="connsiteX5" fmla="*/ 744508 w 1285356"/>
                  <a:gd name="connsiteY5" fmla="*/ 1379119 h 1542357"/>
                  <a:gd name="connsiteX6" fmla="*/ 744508 w 1285356"/>
                  <a:gd name="connsiteY6" fmla="*/ 852071 h 1542357"/>
                  <a:gd name="connsiteX7" fmla="*/ 712757 w 1285356"/>
                  <a:gd name="connsiteY7" fmla="*/ 820320 h 1542357"/>
                  <a:gd name="connsiteX8" fmla="*/ 0 w 1285356"/>
                  <a:gd name="connsiteY8" fmla="*/ 0 h 1542357"/>
                  <a:gd name="connsiteX9" fmla="*/ 1285356 w 1285356"/>
                  <a:gd name="connsiteY9" fmla="*/ 0 h 1542357"/>
                  <a:gd name="connsiteX10" fmla="*/ 1285356 w 1285356"/>
                  <a:gd name="connsiteY10" fmla="*/ 1444740 h 1542357"/>
                  <a:gd name="connsiteX11" fmla="*/ 1211316 w 1285356"/>
                  <a:gd name="connsiteY11" fmla="*/ 1467879 h 1542357"/>
                  <a:gd name="connsiteX12" fmla="*/ 642677 w 1285356"/>
                  <a:gd name="connsiteY12" fmla="*/ 1542357 h 1542357"/>
                  <a:gd name="connsiteX13" fmla="*/ 74038 w 1285356"/>
                  <a:gd name="connsiteY13" fmla="*/ 1467879 h 1542357"/>
                  <a:gd name="connsiteX14" fmla="*/ 0 w 1285356"/>
                  <a:gd name="connsiteY14" fmla="*/ 1444741 h 154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5356" h="1542357">
                    <a:moveTo>
                      <a:pt x="585759" y="820320"/>
                    </a:moveTo>
                    <a:cubicBezTo>
                      <a:pt x="568223" y="820320"/>
                      <a:pt x="554008" y="834535"/>
                      <a:pt x="554008" y="852071"/>
                    </a:cubicBezTo>
                    <a:lnTo>
                      <a:pt x="554008" y="1379119"/>
                    </a:lnTo>
                    <a:cubicBezTo>
                      <a:pt x="554008" y="1396655"/>
                      <a:pt x="568223" y="1410870"/>
                      <a:pt x="585759" y="1410870"/>
                    </a:cubicBezTo>
                    <a:lnTo>
                      <a:pt x="712757" y="1410870"/>
                    </a:lnTo>
                    <a:cubicBezTo>
                      <a:pt x="730293" y="1410870"/>
                      <a:pt x="744508" y="1396655"/>
                      <a:pt x="744508" y="1379119"/>
                    </a:cubicBezTo>
                    <a:lnTo>
                      <a:pt x="744508" y="852071"/>
                    </a:lnTo>
                    <a:cubicBezTo>
                      <a:pt x="744508" y="834535"/>
                      <a:pt x="730293" y="820320"/>
                      <a:pt x="712757" y="820320"/>
                    </a:cubicBezTo>
                    <a:close/>
                    <a:moveTo>
                      <a:pt x="0" y="0"/>
                    </a:moveTo>
                    <a:lnTo>
                      <a:pt x="1285356" y="0"/>
                    </a:lnTo>
                    <a:lnTo>
                      <a:pt x="1285356" y="1444740"/>
                    </a:lnTo>
                    <a:lnTo>
                      <a:pt x="1211316" y="1467879"/>
                    </a:lnTo>
                    <a:cubicBezTo>
                      <a:pt x="1036540" y="1515837"/>
                      <a:pt x="844382" y="1542357"/>
                      <a:pt x="642677" y="1542357"/>
                    </a:cubicBezTo>
                    <a:cubicBezTo>
                      <a:pt x="440972" y="1542357"/>
                      <a:pt x="248815" y="1515837"/>
                      <a:pt x="74038" y="1467879"/>
                    </a:cubicBezTo>
                    <a:lnTo>
                      <a:pt x="0" y="14447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FF1"/>
                  </a:gs>
                  <a:gs pos="64000">
                    <a:srgbClr val="CFD0D2"/>
                  </a:gs>
                  <a:gs pos="59000">
                    <a:srgbClr val="FFFFFF"/>
                  </a:gs>
                  <a:gs pos="25000">
                    <a:srgbClr val="FFFFFF"/>
                  </a:gs>
                  <a:gs pos="6000">
                    <a:srgbClr val="D6D7D9"/>
                  </a:gs>
                  <a:gs pos="94000">
                    <a:srgbClr val="AEAFB1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D27B07-0CAB-47CF-AF21-7EF4E6031B18}"/>
                  </a:ext>
                </a:extLst>
              </p:cNvPr>
              <p:cNvSpPr/>
              <p:nvPr/>
            </p:nvSpPr>
            <p:spPr>
              <a:xfrm flipV="1">
                <a:off x="3633460" y="858322"/>
                <a:ext cx="1285355" cy="93036"/>
              </a:xfrm>
              <a:custGeom>
                <a:avLst/>
                <a:gdLst>
                  <a:gd name="connsiteX0" fmla="*/ 0 w 761835"/>
                  <a:gd name="connsiteY0" fmla="*/ 0 h 25461"/>
                  <a:gd name="connsiteX1" fmla="*/ 761835 w 761835"/>
                  <a:gd name="connsiteY1" fmla="*/ 0 h 25461"/>
                  <a:gd name="connsiteX2" fmla="*/ 757732 w 761835"/>
                  <a:gd name="connsiteY2" fmla="*/ 5350 h 25461"/>
                  <a:gd name="connsiteX3" fmla="*/ 709863 w 761835"/>
                  <a:gd name="connsiteY3" fmla="*/ 21377 h 25461"/>
                  <a:gd name="connsiteX4" fmla="*/ 682964 w 761835"/>
                  <a:gd name="connsiteY4" fmla="*/ 25461 h 25461"/>
                  <a:gd name="connsiteX5" fmla="*/ 78871 w 761835"/>
                  <a:gd name="connsiteY5" fmla="*/ 25461 h 25461"/>
                  <a:gd name="connsiteX6" fmla="*/ 51972 w 761835"/>
                  <a:gd name="connsiteY6" fmla="*/ 21377 h 25461"/>
                  <a:gd name="connsiteX7" fmla="*/ 4102 w 761835"/>
                  <a:gd name="connsiteY7" fmla="*/ 5350 h 2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1835" h="25461">
                    <a:moveTo>
                      <a:pt x="0" y="0"/>
                    </a:moveTo>
                    <a:lnTo>
                      <a:pt x="761835" y="0"/>
                    </a:lnTo>
                    <a:lnTo>
                      <a:pt x="757732" y="5350"/>
                    </a:lnTo>
                    <a:cubicBezTo>
                      <a:pt x="748766" y="11109"/>
                      <a:pt x="732349" y="16512"/>
                      <a:pt x="709863" y="21377"/>
                    </a:cubicBezTo>
                    <a:lnTo>
                      <a:pt x="682964" y="25461"/>
                    </a:lnTo>
                    <a:lnTo>
                      <a:pt x="78871" y="25461"/>
                    </a:lnTo>
                    <a:lnTo>
                      <a:pt x="51972" y="21377"/>
                    </a:lnTo>
                    <a:cubicBezTo>
                      <a:pt x="29486" y="16512"/>
                      <a:pt x="13068" y="11109"/>
                      <a:pt x="4102" y="5350"/>
                    </a:cubicBezTo>
                    <a:close/>
                  </a:path>
                </a:pathLst>
              </a:custGeom>
              <a:solidFill>
                <a:srgbClr val="F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99C8807-6646-4F0E-8080-25693B559D95}"/>
              </a:ext>
            </a:extLst>
          </p:cNvPr>
          <p:cNvSpPr txBox="1"/>
          <p:nvPr/>
        </p:nvSpPr>
        <p:spPr>
          <a:xfrm>
            <a:off x="2967790" y="1620253"/>
            <a:ext cx="37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2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035907-A31C-4102-8D78-21E1EB767DA0}"/>
              </a:ext>
            </a:extLst>
          </p:cNvPr>
          <p:cNvSpPr txBox="1"/>
          <p:nvPr/>
        </p:nvSpPr>
        <p:spPr>
          <a:xfrm>
            <a:off x="4578854" y="1622267"/>
            <a:ext cx="37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2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A80054-898D-4E53-AD70-626D8D81B60D}"/>
              </a:ext>
            </a:extLst>
          </p:cNvPr>
          <p:cNvSpPr txBox="1"/>
          <p:nvPr/>
        </p:nvSpPr>
        <p:spPr>
          <a:xfrm>
            <a:off x="6215575" y="1625291"/>
            <a:ext cx="37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2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83A515-C716-4734-B5B8-8674B91CDA9F}"/>
              </a:ext>
            </a:extLst>
          </p:cNvPr>
          <p:cNvSpPr txBox="1"/>
          <p:nvPr/>
        </p:nvSpPr>
        <p:spPr>
          <a:xfrm>
            <a:off x="7854408" y="1614673"/>
            <a:ext cx="37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2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87862F-C297-49F1-A7A1-35B95BBCDD7C}"/>
              </a:ext>
            </a:extLst>
          </p:cNvPr>
          <p:cNvSpPr txBox="1"/>
          <p:nvPr/>
        </p:nvSpPr>
        <p:spPr>
          <a:xfrm>
            <a:off x="9474010" y="1622267"/>
            <a:ext cx="37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alpha val="22000"/>
                  </a:schemeClr>
                </a:solidFill>
                <a:latin typeface="Eurostile BQ" pitchFamily="50" charset="0"/>
              </a:rPr>
              <a:t>E</a:t>
            </a:r>
          </a:p>
        </p:txBody>
      </p:sp>
      <p:pic>
        <p:nvPicPr>
          <p:cNvPr id="89" name="Graphic 88" descr="Laptop">
            <a:extLst>
              <a:ext uri="{FF2B5EF4-FFF2-40B4-BE49-F238E27FC236}">
                <a16:creationId xmlns:a16="http://schemas.microsoft.com/office/drawing/2014/main" id="{237488B6-FA6B-46B7-9C2C-BF4BA8E4A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407" y="4969985"/>
            <a:ext cx="324000" cy="324000"/>
          </a:xfrm>
          <a:prstGeom prst="rect">
            <a:avLst/>
          </a:prstGeom>
        </p:spPr>
      </p:pic>
      <p:pic>
        <p:nvPicPr>
          <p:cNvPr id="91" name="Graphic 90" descr="Monitor">
            <a:extLst>
              <a:ext uri="{FF2B5EF4-FFF2-40B4-BE49-F238E27FC236}">
                <a16:creationId xmlns:a16="http://schemas.microsoft.com/office/drawing/2014/main" id="{E477D4B5-F3F9-4D3A-B9DE-43003BA6F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6471" y="4969985"/>
            <a:ext cx="324000" cy="324000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32EF9689-6E56-4D3B-8947-46019D790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4660" y="4969985"/>
            <a:ext cx="324000" cy="324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15D25F18-D56A-4E05-8D02-2A823B57F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4836" y="4969985"/>
            <a:ext cx="324000" cy="324000"/>
          </a:xfrm>
          <a:prstGeom prst="rect">
            <a:avLst/>
          </a:prstGeom>
        </p:spPr>
      </p:pic>
      <p:pic>
        <p:nvPicPr>
          <p:cNvPr id="97" name="Graphic 96" descr="Television">
            <a:extLst>
              <a:ext uri="{FF2B5EF4-FFF2-40B4-BE49-F238E27FC236}">
                <a16:creationId xmlns:a16="http://schemas.microsoft.com/office/drawing/2014/main" id="{A6BA069B-957A-4E2D-817F-308996207C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1627" y="4969985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Eurostile BQ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2017-07-19T17:34:13Z</dcterms:created>
  <dcterms:modified xsi:type="dcterms:W3CDTF">2017-07-19T19:31:34Z</dcterms:modified>
</cp:coreProperties>
</file>