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679"/>
    <a:srgbClr val="B8DA64"/>
    <a:srgbClr val="A2CF37"/>
    <a:srgbClr val="FED654"/>
    <a:srgbClr val="FDC20D"/>
    <a:srgbClr val="BC8AF2"/>
    <a:srgbClr val="B27BF0"/>
    <a:srgbClr val="F67E81"/>
    <a:srgbClr val="F4686B"/>
    <a:srgbClr val="F46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bg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star"/>
            <c:size val="8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Sheet1!$A$2:$A$10</c:f>
              <c:strCache>
                <c:ptCount val="9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  <c:pt idx="4">
                  <c:v>Cat 5</c:v>
                </c:pt>
                <c:pt idx="5">
                  <c:v>Cat 6</c:v>
                </c:pt>
                <c:pt idx="6">
                  <c:v>Cat 7</c:v>
                </c:pt>
                <c:pt idx="7">
                  <c:v>Cat 8</c:v>
                </c:pt>
                <c:pt idx="8">
                  <c:v>Cat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2.8</c:v>
                </c:pt>
                <c:pt idx="1">
                  <c:v>3.9</c:v>
                </c:pt>
                <c:pt idx="2">
                  <c:v>3.5</c:v>
                </c:pt>
                <c:pt idx="3">
                  <c:v>4.5</c:v>
                </c:pt>
                <c:pt idx="4">
                  <c:v>5.5</c:v>
                </c:pt>
                <c:pt idx="5">
                  <c:v>5</c:v>
                </c:pt>
                <c:pt idx="6">
                  <c:v>6.6</c:v>
                </c:pt>
                <c:pt idx="7">
                  <c:v>6.2</c:v>
                </c:pt>
                <c:pt idx="8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83-433E-9D6D-CC2725AF3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5925544"/>
        <c:axId val="435926200"/>
      </c:lineChart>
      <c:catAx>
        <c:axId val="435925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pPr>
            <a:endParaRPr lang="en-US"/>
          </a:p>
        </c:txPr>
        <c:crossAx val="435926200"/>
        <c:crosses val="autoZero"/>
        <c:auto val="1"/>
        <c:lblAlgn val="ctr"/>
        <c:lblOffset val="100"/>
        <c:noMultiLvlLbl val="0"/>
      </c:catAx>
      <c:valAx>
        <c:axId val="435926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alpha val="1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5925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8FFB"/>
    </a:solidFill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bg1"/>
          </a:solidFill>
          <a:latin typeface="Open Sans Condensed Light" panose="020B0306030504020204" pitchFamily="34" charset="0"/>
          <a:ea typeface="Open Sans Condensed Light" panose="020B0306030504020204" pitchFamily="34" charset="0"/>
          <a:cs typeface="Open Sans Condensed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0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45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4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1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0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47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3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5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5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4D42-8694-4296-9832-CB3692DE46C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143D-76AF-4825-B81F-D0D419693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24111690"/>
              </p:ext>
            </p:extLst>
          </p:nvPr>
        </p:nvGraphicFramePr>
        <p:xfrm>
          <a:off x="2082018" y="523220"/>
          <a:ext cx="5570807" cy="633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23220"/>
            <a:ext cx="2099072" cy="6334780"/>
          </a:xfrm>
          <a:prstGeom prst="rect">
            <a:avLst/>
          </a:prstGeom>
          <a:solidFill>
            <a:srgbClr val="30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26609" y="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BUSINESS DASHBOARD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828" y="886266"/>
            <a:ext cx="12660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$</a:t>
            </a: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8500</a:t>
            </a:r>
          </a:p>
          <a:p>
            <a:pPr algn="r"/>
            <a:r>
              <a:rPr lang="en-IN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ORDERS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828" y="2200065"/>
            <a:ext cx="12660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$</a:t>
            </a: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6600</a:t>
            </a:r>
          </a:p>
          <a:p>
            <a:pPr algn="r"/>
            <a:r>
              <a:rPr lang="en-IN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OTHER BENEFITS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828" y="3790863"/>
            <a:ext cx="12660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$</a:t>
            </a: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4000</a:t>
            </a:r>
          </a:p>
          <a:p>
            <a:pPr algn="r"/>
            <a:r>
              <a:rPr lang="en-IN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SOURCED LEADS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9828" y="5381660"/>
            <a:ext cx="12660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$</a:t>
            </a: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2500</a:t>
            </a:r>
          </a:p>
          <a:p>
            <a:pPr algn="r"/>
            <a:r>
              <a:rPr lang="en-IN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INVESTMENT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3099" y="5658659"/>
            <a:ext cx="284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>
                <a:solidFill>
                  <a:schemeClr val="bg1">
                    <a:alpha val="32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ORDERS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52822" y="523220"/>
            <a:ext cx="4539175" cy="1584000"/>
          </a:xfrm>
          <a:prstGeom prst="rect">
            <a:avLst/>
          </a:prstGeom>
          <a:pattFill prst="lgGrid">
            <a:fgClr>
              <a:srgbClr val="F67E81"/>
            </a:fgClr>
            <a:bgClr>
              <a:srgbClr val="F35E6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652822" y="2121509"/>
            <a:ext cx="4539175" cy="1555253"/>
          </a:xfrm>
          <a:prstGeom prst="rect">
            <a:avLst/>
          </a:prstGeom>
          <a:pattFill prst="lgGrid">
            <a:fgClr>
              <a:srgbClr val="BC8AF2"/>
            </a:fgClr>
            <a:bgClr>
              <a:srgbClr val="B27BF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7652822" y="3676762"/>
            <a:ext cx="4539175" cy="1584000"/>
          </a:xfrm>
          <a:prstGeom prst="rect">
            <a:avLst/>
          </a:prstGeom>
          <a:pattFill prst="lgGrid">
            <a:fgClr>
              <a:srgbClr val="FED654"/>
            </a:fgClr>
            <a:bgClr>
              <a:srgbClr val="FDC20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7652822" y="5260762"/>
            <a:ext cx="4539175" cy="1597238"/>
          </a:xfrm>
          <a:prstGeom prst="rect">
            <a:avLst/>
          </a:prstGeom>
          <a:pattFill prst="lgGrid">
            <a:fgClr>
              <a:srgbClr val="B8DA64"/>
            </a:fgClr>
            <a:bgClr>
              <a:srgbClr val="A2CF3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9044059" y="761163"/>
            <a:ext cx="1709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87%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OPEN TICKETS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52822" y="537509"/>
            <a:ext cx="4539175" cy="1584000"/>
          </a:xfrm>
          <a:prstGeom prst="rect">
            <a:avLst/>
          </a:prstGeom>
          <a:pattFill prst="lgGrid">
            <a:fgClr>
              <a:srgbClr val="F67679"/>
            </a:fgClr>
            <a:bgClr>
              <a:srgbClr val="F35E6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8774648" y="760123"/>
            <a:ext cx="22955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87%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OPENED TICKETS</a:t>
            </a:r>
            <a:endParaRPr lang="en-IN" sz="14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1159582" y="1645413"/>
            <a:ext cx="360000" cy="36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1493635" y="1645413"/>
            <a:ext cx="69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+3%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769880" y="2298407"/>
            <a:ext cx="3417346" cy="1285400"/>
            <a:chOff x="8769880" y="2298407"/>
            <a:chExt cx="3417346" cy="1285400"/>
          </a:xfrm>
        </p:grpSpPr>
        <p:sp>
          <p:nvSpPr>
            <p:cNvPr id="25" name="TextBox 24"/>
            <p:cNvSpPr txBox="1"/>
            <p:nvPr/>
          </p:nvSpPr>
          <p:spPr>
            <a:xfrm>
              <a:off x="8769880" y="2298407"/>
              <a:ext cx="22955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45%</a:t>
              </a:r>
            </a:p>
            <a:p>
              <a:pPr algn="ctr"/>
              <a:r>
                <a:rPr lang="en-IN" sz="20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CLOSED TICKETS</a:t>
              </a:r>
              <a:endParaRPr lang="en-IN" sz="14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11154814" y="3183697"/>
              <a:ext cx="360000" cy="36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88867" y="3183697"/>
              <a:ext cx="698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+7%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79360" y="3922426"/>
            <a:ext cx="3717386" cy="1242536"/>
            <a:chOff x="8469840" y="2341271"/>
            <a:chExt cx="3717386" cy="1242536"/>
          </a:xfrm>
        </p:grpSpPr>
        <p:sp>
          <p:nvSpPr>
            <p:cNvPr id="30" name="TextBox 29"/>
            <p:cNvSpPr txBox="1"/>
            <p:nvPr/>
          </p:nvSpPr>
          <p:spPr>
            <a:xfrm>
              <a:off x="8469840" y="2341271"/>
              <a:ext cx="270946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10%</a:t>
              </a:r>
            </a:p>
            <a:p>
              <a:pPr algn="ctr"/>
              <a:r>
                <a:rPr lang="en-IN" sz="20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INVESTMENT OPPORTUNITIES</a:t>
              </a:r>
              <a:endParaRPr lang="en-IN" sz="14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1154814" y="3183697"/>
              <a:ext cx="360000" cy="36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88867" y="3183697"/>
              <a:ext cx="698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+6%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74640" y="5489290"/>
            <a:ext cx="3417346" cy="1285400"/>
            <a:chOff x="8769880" y="2298407"/>
            <a:chExt cx="3417346" cy="1285400"/>
          </a:xfrm>
        </p:grpSpPr>
        <p:sp>
          <p:nvSpPr>
            <p:cNvPr id="34" name="TextBox 33"/>
            <p:cNvSpPr txBox="1"/>
            <p:nvPr/>
          </p:nvSpPr>
          <p:spPr>
            <a:xfrm>
              <a:off x="8769880" y="2298407"/>
              <a:ext cx="22955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15%</a:t>
              </a:r>
            </a:p>
            <a:p>
              <a:pPr algn="ctr"/>
              <a:r>
                <a:rPr lang="en-IN" sz="20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RISK</a:t>
              </a:r>
              <a:endParaRPr lang="en-IN" sz="14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11154814" y="3183697"/>
              <a:ext cx="360000" cy="36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88867" y="3183697"/>
              <a:ext cx="698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+8%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434773" y="0"/>
            <a:ext cx="4759599" cy="6857999"/>
          </a:xfrm>
          <a:custGeom>
            <a:avLst/>
            <a:gdLst>
              <a:gd name="connsiteX0" fmla="*/ 0 w 3417348"/>
              <a:gd name="connsiteY0" fmla="*/ 0 h 1533735"/>
              <a:gd name="connsiteX1" fmla="*/ 3417348 w 3417348"/>
              <a:gd name="connsiteY1" fmla="*/ 0 h 1533735"/>
              <a:gd name="connsiteX2" fmla="*/ 3417348 w 3417348"/>
              <a:gd name="connsiteY2" fmla="*/ 1533735 h 1533735"/>
              <a:gd name="connsiteX3" fmla="*/ 0 w 3417348"/>
              <a:gd name="connsiteY3" fmla="*/ 1533735 h 1533735"/>
              <a:gd name="connsiteX4" fmla="*/ 0 w 3417348"/>
              <a:gd name="connsiteY4" fmla="*/ 0 h 1533735"/>
              <a:gd name="connsiteX0" fmla="*/ 0 w 3417348"/>
              <a:gd name="connsiteY0" fmla="*/ 0 h 1533735"/>
              <a:gd name="connsiteX1" fmla="*/ 3417348 w 3417348"/>
              <a:gd name="connsiteY1" fmla="*/ 0 h 1533735"/>
              <a:gd name="connsiteX2" fmla="*/ 3417348 w 3417348"/>
              <a:gd name="connsiteY2" fmla="*/ 1533735 h 1533735"/>
              <a:gd name="connsiteX3" fmla="*/ 1685925 w 3417348"/>
              <a:gd name="connsiteY3" fmla="*/ 1533735 h 1533735"/>
              <a:gd name="connsiteX4" fmla="*/ 0 w 3417348"/>
              <a:gd name="connsiteY4" fmla="*/ 0 h 153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7348" h="1533735">
                <a:moveTo>
                  <a:pt x="0" y="0"/>
                </a:moveTo>
                <a:lnTo>
                  <a:pt x="3417348" y="0"/>
                </a:lnTo>
                <a:lnTo>
                  <a:pt x="3417348" y="1533735"/>
                </a:lnTo>
                <a:lnTo>
                  <a:pt x="1685925" y="153373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6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Condensed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13</cp:revision>
  <dcterms:created xsi:type="dcterms:W3CDTF">2017-04-04T18:16:33Z</dcterms:created>
  <dcterms:modified xsi:type="dcterms:W3CDTF">2017-04-18T18:47:00Z</dcterms:modified>
</cp:coreProperties>
</file>