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43"/>
    <a:srgbClr val="FFD44B"/>
    <a:srgbClr val="0D1729"/>
    <a:srgbClr val="F97033"/>
    <a:srgbClr val="ED7D31"/>
    <a:srgbClr val="F3A671"/>
    <a:srgbClr val="FFA279"/>
    <a:srgbClr val="FF8F5D"/>
    <a:srgbClr val="F2B8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C7D2-6CAD-425E-B028-F17733D36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8A999-3E0F-4D53-BC12-C4BC39DE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F029-55F9-4BAE-896D-132D7DD5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04E7-48C2-449A-B8EA-57F6B053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3BCD-9002-4BD3-BBE2-C5F8FFC7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72FF-4C75-4DFC-B9C3-0EAD270A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505E-7C71-4607-A34C-7EC6507E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F72C-2FE6-44A8-834B-007973DF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756E-B11C-457D-A94C-109DEFAE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E20C-A3DC-450D-9BC4-EAF5A009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F7DA9-972C-4B3C-AE0B-E551F3BA7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4830-7D84-4BE9-8F75-219E5412C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72BF-7298-428C-952D-BEFC1FC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607B-9598-4D50-ABF4-BAA1CAF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C734-22EC-481D-A258-D8072DF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3A64-3BBD-4E38-AA91-CF6105F0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FA3B-F25B-4CB6-81CA-5055CF4D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C2D5-A122-4916-BA28-550A69EB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143F-B5B3-473A-AEA3-38BF1F44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A069-9D9B-400A-8F55-058DA3A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85A2-51D9-40B8-8C20-ECFD00F5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7226-4BB4-4467-B68F-AEBEE06A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F205-7C2F-48FE-99F3-B0CCF7AC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D830-414C-4EB6-B0AF-B33A4F3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23B3-A86B-4B3C-B102-FB39847A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8D69-B022-4C1E-B024-10BE1C62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A4BC-D5B2-4782-A002-ED8B8801D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BA89-AEE1-4E72-8F62-6787587E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09B8-2EE6-417E-9162-E15BD39C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D3264-FDE1-4367-B56F-960235C5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4828-003F-469A-B570-2739428F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F99-D622-4DA1-897A-B2E9FB8F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4624-6413-4909-BC0B-94DB475C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223DC-2829-45AC-BE63-C101A770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2BF5F-927A-43CD-B5D0-1C5B8F69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49FC6-14A4-4214-B17D-B4146971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A5AD0-B65E-476F-9245-0FA8176E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F48ED-3475-41A4-A597-6556602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1406E-6CA3-4853-994D-A5B220D5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6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171A-BAA5-4EA1-BE59-335C4505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61A05-143D-4CEC-A160-7BAF108E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6DA3-E34C-4E7E-8C9E-AD750F26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F177D-1AA6-4558-A444-A62384F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6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26120-FC7F-4CF8-96F7-665FE02A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23D4-21FD-43DF-8D8B-00471268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A316-EBB9-4C92-AD4C-420AC26C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CA8D-0B96-4849-94E9-42B03B6B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3EC4-AF6C-4DDC-9FD8-281A164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396C-72E3-4C8F-9C7E-7BBAB9A4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9197-0961-4095-9E32-809C5400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A9B9-760E-4879-A3C1-037DD210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3FA-5DE0-47A9-ADD6-1415DD46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996C-1539-4A18-BC6E-BD39CCB7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502FD-26E9-4882-854E-E774E25CB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BD2E-E242-42A6-B188-F67D1F65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35824-02CB-49B8-BD3B-B32F1728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57F5-BC05-4AEF-8CE8-0718D737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B6F5-EB80-4456-AE5B-6287DE92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7934B-FCBF-4123-8907-50F8598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C192A-8FC8-4900-8DB7-C863B273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5F73-C593-4458-94F2-6D573F27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5E43-24E1-41C3-97D5-02B854ED293D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797A-3204-4174-96A3-EDF63DEA5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238F-6A04-4FD9-88BE-A9FDB4EC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7385-5C17-4860-A1C7-A4EFB78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4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137D1FF-6114-435B-B15C-4CED380FB708}"/>
              </a:ext>
            </a:extLst>
          </p:cNvPr>
          <p:cNvGrpSpPr/>
          <p:nvPr/>
        </p:nvGrpSpPr>
        <p:grpSpPr>
          <a:xfrm>
            <a:off x="2381429" y="224854"/>
            <a:ext cx="6794558" cy="5741230"/>
            <a:chOff x="2381429" y="224854"/>
            <a:chExt cx="6794558" cy="57412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B5369F-A1ED-4C79-BEA6-8276DE48D9B8}"/>
                </a:ext>
              </a:extLst>
            </p:cNvPr>
            <p:cNvSpPr/>
            <p:nvPr/>
          </p:nvSpPr>
          <p:spPr>
            <a:xfrm>
              <a:off x="2381430" y="4856814"/>
              <a:ext cx="6794557" cy="209862"/>
            </a:xfrm>
            <a:prstGeom prst="rect">
              <a:avLst/>
            </a:prstGeom>
            <a:solidFill>
              <a:srgbClr val="BD0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D792C5-78AC-4C86-975E-2FD6021049EB}"/>
                </a:ext>
              </a:extLst>
            </p:cNvPr>
            <p:cNvSpPr/>
            <p:nvPr/>
          </p:nvSpPr>
          <p:spPr>
            <a:xfrm>
              <a:off x="2381429" y="4856813"/>
              <a:ext cx="6794557" cy="144000"/>
            </a:xfrm>
            <a:prstGeom prst="rect">
              <a:avLst/>
            </a:prstGeom>
            <a:gradFill>
              <a:gsLst>
                <a:gs pos="0">
                  <a:srgbClr val="84023D"/>
                </a:gs>
                <a:gs pos="100000">
                  <a:srgbClr val="BD0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C65687-1595-4A63-B2A2-827449FDD2B0}"/>
                </a:ext>
              </a:extLst>
            </p:cNvPr>
            <p:cNvSpPr/>
            <p:nvPr/>
          </p:nvSpPr>
          <p:spPr>
            <a:xfrm flipH="1">
              <a:off x="2381430" y="224854"/>
              <a:ext cx="6794557" cy="5636300"/>
            </a:xfrm>
            <a:custGeom>
              <a:avLst/>
              <a:gdLst>
                <a:gd name="connsiteX0" fmla="*/ 3442244 w 6794557"/>
                <a:gd name="connsiteY0" fmla="*/ 0 h 5636300"/>
                <a:gd name="connsiteX1" fmla="*/ 3352313 w 6794557"/>
                <a:gd name="connsiteY1" fmla="*/ 0 h 5636300"/>
                <a:gd name="connsiteX2" fmla="*/ 3060000 w 6794557"/>
                <a:gd name="connsiteY2" fmla="*/ 292313 h 5636300"/>
                <a:gd name="connsiteX3" fmla="*/ 3060000 w 6794557"/>
                <a:gd name="connsiteY3" fmla="*/ 239842 h 5636300"/>
                <a:gd name="connsiteX4" fmla="*/ 2285316 w 6794557"/>
                <a:gd name="connsiteY4" fmla="*/ 2533337 h 5636300"/>
                <a:gd name="connsiteX5" fmla="*/ 0 w 6794557"/>
                <a:gd name="connsiteY5" fmla="*/ 4631960 h 5636300"/>
                <a:gd name="connsiteX6" fmla="*/ 3060000 w 6794557"/>
                <a:gd name="connsiteY6" fmla="*/ 4631960 h 5636300"/>
                <a:gd name="connsiteX7" fmla="*/ 3060000 w 6794557"/>
                <a:gd name="connsiteY7" fmla="*/ 5343987 h 5636300"/>
                <a:gd name="connsiteX8" fmla="*/ 3352313 w 6794557"/>
                <a:gd name="connsiteY8" fmla="*/ 5636300 h 5636300"/>
                <a:gd name="connsiteX9" fmla="*/ 3442244 w 6794557"/>
                <a:gd name="connsiteY9" fmla="*/ 5636300 h 5636300"/>
                <a:gd name="connsiteX10" fmla="*/ 3734557 w 6794557"/>
                <a:gd name="connsiteY10" fmla="*/ 5343987 h 5636300"/>
                <a:gd name="connsiteX11" fmla="*/ 3734557 w 6794557"/>
                <a:gd name="connsiteY11" fmla="*/ 4631960 h 5636300"/>
                <a:gd name="connsiteX12" fmla="*/ 6794557 w 6794557"/>
                <a:gd name="connsiteY12" fmla="*/ 4631960 h 5636300"/>
                <a:gd name="connsiteX13" fmla="*/ 4509242 w 6794557"/>
                <a:gd name="connsiteY13" fmla="*/ 2533337 h 5636300"/>
                <a:gd name="connsiteX14" fmla="*/ 3734557 w 6794557"/>
                <a:gd name="connsiteY14" fmla="*/ 239842 h 5636300"/>
                <a:gd name="connsiteX15" fmla="*/ 3734557 w 6794557"/>
                <a:gd name="connsiteY15" fmla="*/ 292313 h 5636300"/>
                <a:gd name="connsiteX16" fmla="*/ 3442244 w 6794557"/>
                <a:gd name="connsiteY16" fmla="*/ 0 h 563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4557" h="5636300">
                  <a:moveTo>
                    <a:pt x="3442244" y="0"/>
                  </a:moveTo>
                  <a:lnTo>
                    <a:pt x="3352313" y="0"/>
                  </a:lnTo>
                  <a:cubicBezTo>
                    <a:pt x="3190873" y="0"/>
                    <a:pt x="3060000" y="130873"/>
                    <a:pt x="3060000" y="292313"/>
                  </a:cubicBezTo>
                  <a:lnTo>
                    <a:pt x="3060000" y="239842"/>
                  </a:lnTo>
                  <a:cubicBezTo>
                    <a:pt x="2814684" y="679553"/>
                    <a:pt x="2530633" y="1194216"/>
                    <a:pt x="2285316" y="2533337"/>
                  </a:cubicBezTo>
                  <a:cubicBezTo>
                    <a:pt x="1846328" y="4097310"/>
                    <a:pt x="1019999" y="2633272"/>
                    <a:pt x="0" y="4631960"/>
                  </a:cubicBezTo>
                  <a:lnTo>
                    <a:pt x="3060000" y="4631960"/>
                  </a:lnTo>
                  <a:lnTo>
                    <a:pt x="3060000" y="5343987"/>
                  </a:lnTo>
                  <a:cubicBezTo>
                    <a:pt x="3060000" y="5505427"/>
                    <a:pt x="3190873" y="5636300"/>
                    <a:pt x="3352313" y="5636300"/>
                  </a:cubicBezTo>
                  <a:lnTo>
                    <a:pt x="3442244" y="5636300"/>
                  </a:lnTo>
                  <a:cubicBezTo>
                    <a:pt x="3603684" y="5636300"/>
                    <a:pt x="3734557" y="5505427"/>
                    <a:pt x="3734557" y="5343987"/>
                  </a:cubicBezTo>
                  <a:lnTo>
                    <a:pt x="3734557" y="4631960"/>
                  </a:lnTo>
                  <a:lnTo>
                    <a:pt x="6794557" y="4631960"/>
                  </a:lnTo>
                  <a:cubicBezTo>
                    <a:pt x="5774558" y="2633272"/>
                    <a:pt x="4948229" y="4097310"/>
                    <a:pt x="4509242" y="2533337"/>
                  </a:cubicBezTo>
                  <a:cubicBezTo>
                    <a:pt x="4263924" y="1194216"/>
                    <a:pt x="3979873" y="679553"/>
                    <a:pt x="3734557" y="239842"/>
                  </a:cubicBezTo>
                  <a:lnTo>
                    <a:pt x="3734557" y="292313"/>
                  </a:lnTo>
                  <a:cubicBezTo>
                    <a:pt x="3734557" y="130873"/>
                    <a:pt x="3603684" y="0"/>
                    <a:pt x="344224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95C45-4E2E-4224-98CF-43FBFCD88EB3}"/>
                </a:ext>
              </a:extLst>
            </p:cNvPr>
            <p:cNvSpPr/>
            <p:nvPr/>
          </p:nvSpPr>
          <p:spPr>
            <a:xfrm flipH="1">
              <a:off x="5126635" y="1828799"/>
              <a:ext cx="1304146" cy="4137285"/>
            </a:xfrm>
            <a:custGeom>
              <a:avLst/>
              <a:gdLst>
                <a:gd name="connsiteX0" fmla="*/ 1214205 w 1214205"/>
                <a:gd name="connsiteY0" fmla="*/ 0 h 4646951"/>
                <a:gd name="connsiteX1" fmla="*/ 644578 w 1214205"/>
                <a:gd name="connsiteY1" fmla="*/ 0 h 4646951"/>
                <a:gd name="connsiteX2" fmla="*/ 569627 w 1214205"/>
                <a:gd name="connsiteY2" fmla="*/ 0 h 4646951"/>
                <a:gd name="connsiteX3" fmla="*/ 0 w 1214205"/>
                <a:gd name="connsiteY3" fmla="*/ 0 h 4646951"/>
                <a:gd name="connsiteX4" fmla="*/ 0 w 1214205"/>
                <a:gd name="connsiteY4" fmla="*/ 3638570 h 4646951"/>
                <a:gd name="connsiteX5" fmla="*/ 66860 w 1214205"/>
                <a:gd name="connsiteY5" fmla="*/ 3689464 h 4646951"/>
                <a:gd name="connsiteX6" fmla="*/ 134913 w 1214205"/>
                <a:gd name="connsiteY6" fmla="*/ 3874957 h 4646951"/>
                <a:gd name="connsiteX7" fmla="*/ 66860 w 1214205"/>
                <a:gd name="connsiteY7" fmla="*/ 4060450 h 4646951"/>
                <a:gd name="connsiteX8" fmla="*/ 0 w 1214205"/>
                <a:gd name="connsiteY8" fmla="*/ 4111345 h 4646951"/>
                <a:gd name="connsiteX9" fmla="*/ 0 w 1214205"/>
                <a:gd name="connsiteY9" fmla="*/ 4646951 h 4646951"/>
                <a:gd name="connsiteX10" fmla="*/ 569627 w 1214205"/>
                <a:gd name="connsiteY10" fmla="*/ 4646951 h 4646951"/>
                <a:gd name="connsiteX11" fmla="*/ 644578 w 1214205"/>
                <a:gd name="connsiteY11" fmla="*/ 4646951 h 4646951"/>
                <a:gd name="connsiteX12" fmla="*/ 1214205 w 1214205"/>
                <a:gd name="connsiteY12" fmla="*/ 4646951 h 4646951"/>
                <a:gd name="connsiteX13" fmla="*/ 1214205 w 1214205"/>
                <a:gd name="connsiteY13" fmla="*/ 4111345 h 4646951"/>
                <a:gd name="connsiteX14" fmla="*/ 1147345 w 1214205"/>
                <a:gd name="connsiteY14" fmla="*/ 4060450 h 4646951"/>
                <a:gd name="connsiteX15" fmla="*/ 1079292 w 1214205"/>
                <a:gd name="connsiteY15" fmla="*/ 3874957 h 4646951"/>
                <a:gd name="connsiteX16" fmla="*/ 1147345 w 1214205"/>
                <a:gd name="connsiteY16" fmla="*/ 3689464 h 4646951"/>
                <a:gd name="connsiteX17" fmla="*/ 1214205 w 1214205"/>
                <a:gd name="connsiteY17" fmla="*/ 3638570 h 464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4205" h="4646951">
                  <a:moveTo>
                    <a:pt x="1214205" y="0"/>
                  </a:moveTo>
                  <a:lnTo>
                    <a:pt x="644578" y="0"/>
                  </a:lnTo>
                  <a:lnTo>
                    <a:pt x="569627" y="0"/>
                  </a:lnTo>
                  <a:lnTo>
                    <a:pt x="0" y="0"/>
                  </a:lnTo>
                  <a:lnTo>
                    <a:pt x="0" y="3638570"/>
                  </a:lnTo>
                  <a:lnTo>
                    <a:pt x="66860" y="3689464"/>
                  </a:lnTo>
                  <a:cubicBezTo>
                    <a:pt x="108907" y="3736936"/>
                    <a:pt x="134913" y="3802518"/>
                    <a:pt x="134913" y="3874957"/>
                  </a:cubicBezTo>
                  <a:cubicBezTo>
                    <a:pt x="134913" y="3947397"/>
                    <a:pt x="108907" y="4012978"/>
                    <a:pt x="66860" y="4060450"/>
                  </a:cubicBezTo>
                  <a:lnTo>
                    <a:pt x="0" y="4111345"/>
                  </a:lnTo>
                  <a:lnTo>
                    <a:pt x="0" y="4646951"/>
                  </a:lnTo>
                  <a:lnTo>
                    <a:pt x="569627" y="4646951"/>
                  </a:lnTo>
                  <a:lnTo>
                    <a:pt x="644578" y="4646951"/>
                  </a:lnTo>
                  <a:lnTo>
                    <a:pt x="1214205" y="4646951"/>
                  </a:lnTo>
                  <a:lnTo>
                    <a:pt x="1214205" y="4111345"/>
                  </a:lnTo>
                  <a:lnTo>
                    <a:pt x="1147345" y="4060450"/>
                  </a:lnTo>
                  <a:cubicBezTo>
                    <a:pt x="1105298" y="4012978"/>
                    <a:pt x="1079292" y="3947397"/>
                    <a:pt x="1079292" y="3874957"/>
                  </a:cubicBezTo>
                  <a:cubicBezTo>
                    <a:pt x="1079292" y="3802518"/>
                    <a:pt x="1105298" y="3736936"/>
                    <a:pt x="1147345" y="3689464"/>
                  </a:cubicBezTo>
                  <a:lnTo>
                    <a:pt x="1214205" y="36385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47000">
                  <a:srgbClr val="ECEC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95A5C-21FC-4466-B0D5-826814DB0E7A}"/>
                </a:ext>
              </a:extLst>
            </p:cNvPr>
            <p:cNvSpPr/>
            <p:nvPr/>
          </p:nvSpPr>
          <p:spPr>
            <a:xfrm>
              <a:off x="5516380" y="749508"/>
              <a:ext cx="524656" cy="521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60386B-98BE-44E3-BAB0-6F997DDE7FF3}"/>
                </a:ext>
              </a:extLst>
            </p:cNvPr>
            <p:cNvSpPr/>
            <p:nvPr/>
          </p:nvSpPr>
          <p:spPr>
            <a:xfrm>
              <a:off x="5269287" y="1176729"/>
              <a:ext cx="1018840" cy="389743"/>
            </a:xfrm>
            <a:prstGeom prst="rect">
              <a:avLst/>
            </a:prstGeom>
            <a:gradFill>
              <a:gsLst>
                <a:gs pos="0">
                  <a:srgbClr val="720235"/>
                </a:gs>
                <a:gs pos="47000">
                  <a:srgbClr val="94024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29FE490-9763-467B-A580-6826D51CB4E1}"/>
                </a:ext>
              </a:extLst>
            </p:cNvPr>
            <p:cNvSpPr/>
            <p:nvPr/>
          </p:nvSpPr>
          <p:spPr>
            <a:xfrm>
              <a:off x="6288127" y="1176729"/>
              <a:ext cx="208994" cy="504043"/>
            </a:xfrm>
            <a:custGeom>
              <a:avLst/>
              <a:gdLst>
                <a:gd name="connsiteX0" fmla="*/ 0 w 247094"/>
                <a:gd name="connsiteY0" fmla="*/ 389743 h 389743"/>
                <a:gd name="connsiteX1" fmla="*/ 0 w 247094"/>
                <a:gd name="connsiteY1" fmla="*/ 0 h 389743"/>
                <a:gd name="connsiteX2" fmla="*/ 247094 w 247094"/>
                <a:gd name="connsiteY2" fmla="*/ 389743 h 389743"/>
                <a:gd name="connsiteX3" fmla="*/ 0 w 247094"/>
                <a:gd name="connsiteY3" fmla="*/ 389743 h 389743"/>
                <a:gd name="connsiteX0" fmla="*/ 0 w 208994"/>
                <a:gd name="connsiteY0" fmla="*/ 389743 h 504043"/>
                <a:gd name="connsiteX1" fmla="*/ 0 w 208994"/>
                <a:gd name="connsiteY1" fmla="*/ 0 h 504043"/>
                <a:gd name="connsiteX2" fmla="*/ 208994 w 208994"/>
                <a:gd name="connsiteY2" fmla="*/ 504043 h 504043"/>
                <a:gd name="connsiteX3" fmla="*/ 0 w 208994"/>
                <a:gd name="connsiteY3" fmla="*/ 389743 h 50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94" h="504043">
                  <a:moveTo>
                    <a:pt x="0" y="389743"/>
                  </a:moveTo>
                  <a:lnTo>
                    <a:pt x="0" y="0"/>
                  </a:lnTo>
                  <a:lnTo>
                    <a:pt x="208994" y="504043"/>
                  </a:lnTo>
                  <a:lnTo>
                    <a:pt x="0" y="389743"/>
                  </a:lnTo>
                  <a:close/>
                </a:path>
              </a:pathLst>
            </a:custGeom>
            <a:solidFill>
              <a:srgbClr val="BD0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Isosceles Triangle 30">
              <a:extLst>
                <a:ext uri="{FF2B5EF4-FFF2-40B4-BE49-F238E27FC236}">
                  <a16:creationId xmlns:a16="http://schemas.microsoft.com/office/drawing/2014/main" id="{88D6BBB4-C2BF-4DAB-92C3-D45D7F4E3783}"/>
                </a:ext>
              </a:extLst>
            </p:cNvPr>
            <p:cNvSpPr/>
            <p:nvPr/>
          </p:nvSpPr>
          <p:spPr>
            <a:xfrm flipH="1">
              <a:off x="5060293" y="1176728"/>
              <a:ext cx="208994" cy="504043"/>
            </a:xfrm>
            <a:custGeom>
              <a:avLst/>
              <a:gdLst>
                <a:gd name="connsiteX0" fmla="*/ 0 w 247094"/>
                <a:gd name="connsiteY0" fmla="*/ 389743 h 389743"/>
                <a:gd name="connsiteX1" fmla="*/ 0 w 247094"/>
                <a:gd name="connsiteY1" fmla="*/ 0 h 389743"/>
                <a:gd name="connsiteX2" fmla="*/ 247094 w 247094"/>
                <a:gd name="connsiteY2" fmla="*/ 389743 h 389743"/>
                <a:gd name="connsiteX3" fmla="*/ 0 w 247094"/>
                <a:gd name="connsiteY3" fmla="*/ 389743 h 389743"/>
                <a:gd name="connsiteX0" fmla="*/ 0 w 208994"/>
                <a:gd name="connsiteY0" fmla="*/ 389743 h 504043"/>
                <a:gd name="connsiteX1" fmla="*/ 0 w 208994"/>
                <a:gd name="connsiteY1" fmla="*/ 0 h 504043"/>
                <a:gd name="connsiteX2" fmla="*/ 208994 w 208994"/>
                <a:gd name="connsiteY2" fmla="*/ 504043 h 504043"/>
                <a:gd name="connsiteX3" fmla="*/ 0 w 208994"/>
                <a:gd name="connsiteY3" fmla="*/ 389743 h 50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94" h="504043">
                  <a:moveTo>
                    <a:pt x="0" y="389743"/>
                  </a:moveTo>
                  <a:lnTo>
                    <a:pt x="0" y="0"/>
                  </a:lnTo>
                  <a:lnTo>
                    <a:pt x="208994" y="504043"/>
                  </a:lnTo>
                  <a:lnTo>
                    <a:pt x="0" y="389743"/>
                  </a:lnTo>
                  <a:close/>
                </a:path>
              </a:pathLst>
            </a:custGeom>
            <a:solidFill>
              <a:srgbClr val="BD0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30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348C6E7-543D-4E3D-A0E6-ABD4DE8A9E90}"/>
              </a:ext>
            </a:extLst>
          </p:cNvPr>
          <p:cNvGrpSpPr/>
          <p:nvPr/>
        </p:nvGrpSpPr>
        <p:grpSpPr>
          <a:xfrm>
            <a:off x="2927683" y="240626"/>
            <a:ext cx="2043009" cy="5775163"/>
            <a:chOff x="2927683" y="240626"/>
            <a:chExt cx="2043009" cy="577516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192431-0605-43AE-88DA-93BB2AC7E441}"/>
                </a:ext>
              </a:extLst>
            </p:cNvPr>
            <p:cNvSpPr/>
            <p:nvPr/>
          </p:nvSpPr>
          <p:spPr>
            <a:xfrm>
              <a:off x="2927684" y="240627"/>
              <a:ext cx="2043008" cy="3898237"/>
            </a:xfrm>
            <a:custGeom>
              <a:avLst/>
              <a:gdLst>
                <a:gd name="connsiteX0" fmla="*/ 1636296 w 3272591"/>
                <a:gd name="connsiteY0" fmla="*/ 0 h 6244389"/>
                <a:gd name="connsiteX1" fmla="*/ 3272591 w 3272591"/>
                <a:gd name="connsiteY1" fmla="*/ 1636295 h 6244389"/>
                <a:gd name="connsiteX2" fmla="*/ 3272590 w 3272591"/>
                <a:gd name="connsiteY2" fmla="*/ 4066675 h 6244389"/>
                <a:gd name="connsiteX3" fmla="*/ 3272590 w 3272591"/>
                <a:gd name="connsiteY3" fmla="*/ 4066678 h 6244389"/>
                <a:gd name="connsiteX4" fmla="*/ 3272589 w 3272591"/>
                <a:gd name="connsiteY4" fmla="*/ 6148138 h 6244389"/>
                <a:gd name="connsiteX5" fmla="*/ 3267729 w 3272591"/>
                <a:gd name="connsiteY5" fmla="*/ 6244389 h 6244389"/>
                <a:gd name="connsiteX6" fmla="*/ 4861 w 3272591"/>
                <a:gd name="connsiteY6" fmla="*/ 6244389 h 6244389"/>
                <a:gd name="connsiteX7" fmla="*/ 0 w 3272591"/>
                <a:gd name="connsiteY7" fmla="*/ 6148137 h 6244389"/>
                <a:gd name="connsiteX8" fmla="*/ 0 w 3272591"/>
                <a:gd name="connsiteY8" fmla="*/ 3717758 h 6244389"/>
                <a:gd name="connsiteX9" fmla="*/ 1 w 3272591"/>
                <a:gd name="connsiteY9" fmla="*/ 3717738 h 6244389"/>
                <a:gd name="connsiteX10" fmla="*/ 1 w 3272591"/>
                <a:gd name="connsiteY10" fmla="*/ 1636295 h 6244389"/>
                <a:gd name="connsiteX11" fmla="*/ 1636296 w 3272591"/>
                <a:gd name="connsiteY11" fmla="*/ 0 h 624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2591" h="6244389">
                  <a:moveTo>
                    <a:pt x="1636296" y="0"/>
                  </a:moveTo>
                  <a:cubicBezTo>
                    <a:pt x="2539997" y="0"/>
                    <a:pt x="3272591" y="732594"/>
                    <a:pt x="3272591" y="1636295"/>
                  </a:cubicBezTo>
                  <a:cubicBezTo>
                    <a:pt x="3272591" y="2446422"/>
                    <a:pt x="3272590" y="3256548"/>
                    <a:pt x="3272590" y="4066675"/>
                  </a:cubicBezTo>
                  <a:lnTo>
                    <a:pt x="3272590" y="4066678"/>
                  </a:lnTo>
                  <a:lnTo>
                    <a:pt x="3272589" y="6148138"/>
                  </a:lnTo>
                  <a:lnTo>
                    <a:pt x="3267729" y="6244389"/>
                  </a:lnTo>
                  <a:lnTo>
                    <a:pt x="4861" y="6244389"/>
                  </a:lnTo>
                  <a:lnTo>
                    <a:pt x="0" y="6148137"/>
                  </a:lnTo>
                  <a:lnTo>
                    <a:pt x="0" y="3717758"/>
                  </a:lnTo>
                  <a:lnTo>
                    <a:pt x="1" y="3717738"/>
                  </a:lnTo>
                  <a:lnTo>
                    <a:pt x="1" y="1636295"/>
                  </a:lnTo>
                  <a:cubicBezTo>
                    <a:pt x="1" y="732594"/>
                    <a:pt x="732595" y="0"/>
                    <a:pt x="1636296" y="0"/>
                  </a:cubicBezTo>
                  <a:close/>
                </a:path>
              </a:pathLst>
            </a:custGeom>
            <a:solidFill>
              <a:srgbClr val="C05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475F43-DEB6-491E-8F8C-4165908484C3}"/>
                </a:ext>
              </a:extLst>
            </p:cNvPr>
            <p:cNvSpPr/>
            <p:nvPr/>
          </p:nvSpPr>
          <p:spPr>
            <a:xfrm>
              <a:off x="2927685" y="240626"/>
              <a:ext cx="2041490" cy="1006482"/>
            </a:xfrm>
            <a:custGeom>
              <a:avLst/>
              <a:gdLst>
                <a:gd name="connsiteX0" fmla="*/ 1635080 w 3270160"/>
                <a:gd name="connsiteY0" fmla="*/ 0 h 1612232"/>
                <a:gd name="connsiteX1" fmla="*/ 3262927 w 3270160"/>
                <a:gd name="connsiteY1" fmla="*/ 1468993 h 1612232"/>
                <a:gd name="connsiteX2" fmla="*/ 3270160 w 3270160"/>
                <a:gd name="connsiteY2" fmla="*/ 1612232 h 1612232"/>
                <a:gd name="connsiteX3" fmla="*/ 0 w 3270160"/>
                <a:gd name="connsiteY3" fmla="*/ 1612232 h 1612232"/>
                <a:gd name="connsiteX4" fmla="*/ 7233 w 3270160"/>
                <a:gd name="connsiteY4" fmla="*/ 1468993 h 1612232"/>
                <a:gd name="connsiteX5" fmla="*/ 1635080 w 3270160"/>
                <a:gd name="connsiteY5" fmla="*/ 0 h 161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0160" h="1612232">
                  <a:moveTo>
                    <a:pt x="1635080" y="0"/>
                  </a:moveTo>
                  <a:cubicBezTo>
                    <a:pt x="2482300" y="0"/>
                    <a:pt x="3179133" y="643882"/>
                    <a:pt x="3262927" y="1468993"/>
                  </a:cubicBezTo>
                  <a:lnTo>
                    <a:pt x="3270160" y="1612232"/>
                  </a:lnTo>
                  <a:lnTo>
                    <a:pt x="0" y="1612232"/>
                  </a:lnTo>
                  <a:lnTo>
                    <a:pt x="7233" y="1468993"/>
                  </a:lnTo>
                  <a:cubicBezTo>
                    <a:pt x="91028" y="643882"/>
                    <a:pt x="787860" y="0"/>
                    <a:pt x="1635080" y="0"/>
                  </a:cubicBezTo>
                  <a:close/>
                </a:path>
              </a:pathLst>
            </a:custGeom>
            <a:solidFill>
              <a:srgbClr val="AD4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E34842-19FC-44E7-89D1-B3951B1D34FF}"/>
                </a:ext>
              </a:extLst>
            </p:cNvPr>
            <p:cNvSpPr/>
            <p:nvPr/>
          </p:nvSpPr>
          <p:spPr>
            <a:xfrm>
              <a:off x="2929202" y="301536"/>
              <a:ext cx="2039973" cy="3837328"/>
            </a:xfrm>
            <a:custGeom>
              <a:avLst/>
              <a:gdLst>
                <a:gd name="connsiteX0" fmla="*/ 2183595 w 3267730"/>
                <a:gd name="connsiteY0" fmla="*/ 0 h 6146823"/>
                <a:gd name="connsiteX1" fmla="*/ 2268355 w 3267730"/>
                <a:gd name="connsiteY1" fmla="*/ 31022 h 6146823"/>
                <a:gd name="connsiteX2" fmla="*/ 3267730 w 3267730"/>
                <a:gd name="connsiteY2" fmla="*/ 1538729 h 6146823"/>
                <a:gd name="connsiteX3" fmla="*/ 3267729 w 3267730"/>
                <a:gd name="connsiteY3" fmla="*/ 3969109 h 6146823"/>
                <a:gd name="connsiteX4" fmla="*/ 3267729 w 3267730"/>
                <a:gd name="connsiteY4" fmla="*/ 3969112 h 6146823"/>
                <a:gd name="connsiteX5" fmla="*/ 3267728 w 3267730"/>
                <a:gd name="connsiteY5" fmla="*/ 6050572 h 6146823"/>
                <a:gd name="connsiteX6" fmla="*/ 3262868 w 3267730"/>
                <a:gd name="connsiteY6" fmla="*/ 6146823 h 6146823"/>
                <a:gd name="connsiteX7" fmla="*/ 0 w 3267730"/>
                <a:gd name="connsiteY7" fmla="*/ 6146823 h 6146823"/>
                <a:gd name="connsiteX8" fmla="*/ 0 w 3267730"/>
                <a:gd name="connsiteY8" fmla="*/ 6146819 h 6146823"/>
                <a:gd name="connsiteX9" fmla="*/ 2605143 w 3267730"/>
                <a:gd name="connsiteY9" fmla="*/ 6146819 h 6146823"/>
                <a:gd name="connsiteX10" fmla="*/ 2610003 w 3267730"/>
                <a:gd name="connsiteY10" fmla="*/ 6043150 h 6146823"/>
                <a:gd name="connsiteX11" fmla="*/ 2610004 w 3267730"/>
                <a:gd name="connsiteY11" fmla="*/ 3801271 h 6146823"/>
                <a:gd name="connsiteX12" fmla="*/ 2610004 w 3267730"/>
                <a:gd name="connsiteY12" fmla="*/ 3801268 h 6146823"/>
                <a:gd name="connsiteX13" fmla="*/ 2610005 w 3267730"/>
                <a:gd name="connsiteY13" fmla="*/ 1183578 h 6146823"/>
                <a:gd name="connsiteX14" fmla="*/ 2236355 w 3267730"/>
                <a:gd name="connsiteY14" fmla="*/ 62525 h 61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67730" h="6146823">
                  <a:moveTo>
                    <a:pt x="2183595" y="0"/>
                  </a:moveTo>
                  <a:lnTo>
                    <a:pt x="2268355" y="31022"/>
                  </a:lnTo>
                  <a:cubicBezTo>
                    <a:pt x="2855646" y="279425"/>
                    <a:pt x="3267730" y="860953"/>
                    <a:pt x="3267730" y="1538729"/>
                  </a:cubicBezTo>
                  <a:cubicBezTo>
                    <a:pt x="3267730" y="2348856"/>
                    <a:pt x="3267729" y="3158982"/>
                    <a:pt x="3267729" y="3969109"/>
                  </a:cubicBezTo>
                  <a:lnTo>
                    <a:pt x="3267729" y="3969112"/>
                  </a:lnTo>
                  <a:lnTo>
                    <a:pt x="3267728" y="6050572"/>
                  </a:lnTo>
                  <a:lnTo>
                    <a:pt x="3262868" y="6146823"/>
                  </a:lnTo>
                  <a:lnTo>
                    <a:pt x="0" y="6146823"/>
                  </a:lnTo>
                  <a:lnTo>
                    <a:pt x="0" y="6146819"/>
                  </a:lnTo>
                  <a:lnTo>
                    <a:pt x="2605143" y="6146819"/>
                  </a:lnTo>
                  <a:lnTo>
                    <a:pt x="2610003" y="6043150"/>
                  </a:lnTo>
                  <a:lnTo>
                    <a:pt x="2610004" y="3801271"/>
                  </a:lnTo>
                  <a:lnTo>
                    <a:pt x="2610004" y="3801268"/>
                  </a:lnTo>
                  <a:cubicBezTo>
                    <a:pt x="2610004" y="2928704"/>
                    <a:pt x="2610005" y="2056142"/>
                    <a:pt x="2610005" y="1183578"/>
                  </a:cubicBezTo>
                  <a:cubicBezTo>
                    <a:pt x="2610005" y="757738"/>
                    <a:pt x="2469782" y="367172"/>
                    <a:pt x="2236355" y="62525"/>
                  </a:cubicBezTo>
                  <a:close/>
                </a:path>
              </a:pathLst>
            </a:custGeom>
            <a:solidFill>
              <a:srgbClr val="95440D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937058-30D7-41E7-9595-C47232EE08B2}"/>
                </a:ext>
              </a:extLst>
            </p:cNvPr>
            <p:cNvSpPr/>
            <p:nvPr/>
          </p:nvSpPr>
          <p:spPr>
            <a:xfrm>
              <a:off x="2927684" y="1652708"/>
              <a:ext cx="2041492" cy="901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CBCEF0-F727-44EC-9FB2-AE9E2B522D90}"/>
                </a:ext>
              </a:extLst>
            </p:cNvPr>
            <p:cNvSpPr/>
            <p:nvPr/>
          </p:nvSpPr>
          <p:spPr>
            <a:xfrm>
              <a:off x="2927684" y="1803749"/>
              <a:ext cx="2041492" cy="901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EFB502-35EF-4B78-BE8B-B5E1EF79DBA6}"/>
                </a:ext>
              </a:extLst>
            </p:cNvPr>
            <p:cNvSpPr/>
            <p:nvPr/>
          </p:nvSpPr>
          <p:spPr>
            <a:xfrm>
              <a:off x="2927684" y="2971306"/>
              <a:ext cx="2041492" cy="901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5EB4DC-7734-4250-9C75-AFF5156694CA}"/>
                </a:ext>
              </a:extLst>
            </p:cNvPr>
            <p:cNvSpPr/>
            <p:nvPr/>
          </p:nvSpPr>
          <p:spPr>
            <a:xfrm>
              <a:off x="2927683" y="4138863"/>
              <a:ext cx="2041492" cy="1876926"/>
            </a:xfrm>
            <a:prstGeom prst="rect">
              <a:avLst/>
            </a:prstGeom>
            <a:solidFill>
              <a:srgbClr val="C05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A955EE-B198-4C1C-A6F4-733CB005E971}"/>
                </a:ext>
              </a:extLst>
            </p:cNvPr>
            <p:cNvSpPr/>
            <p:nvPr/>
          </p:nvSpPr>
          <p:spPr>
            <a:xfrm>
              <a:off x="2929202" y="4138861"/>
              <a:ext cx="2039973" cy="1876927"/>
            </a:xfrm>
            <a:custGeom>
              <a:avLst/>
              <a:gdLst>
                <a:gd name="connsiteX0" fmla="*/ 1629369 w 2039973"/>
                <a:gd name="connsiteY0" fmla="*/ 0 h 1614320"/>
                <a:gd name="connsiteX1" fmla="*/ 2039973 w 2039973"/>
                <a:gd name="connsiteY1" fmla="*/ 0 h 1614320"/>
                <a:gd name="connsiteX2" fmla="*/ 2039973 w 2039973"/>
                <a:gd name="connsiteY2" fmla="*/ 254821 h 1614320"/>
                <a:gd name="connsiteX3" fmla="*/ 2039973 w 2039973"/>
                <a:gd name="connsiteY3" fmla="*/ 254822 h 1614320"/>
                <a:gd name="connsiteX4" fmla="*/ 2039972 w 2039973"/>
                <a:gd name="connsiteY4" fmla="*/ 1554233 h 1614320"/>
                <a:gd name="connsiteX5" fmla="*/ 2036938 w 2039973"/>
                <a:gd name="connsiteY5" fmla="*/ 1614320 h 1614320"/>
                <a:gd name="connsiteX6" fmla="*/ 0 w 2039973"/>
                <a:gd name="connsiteY6" fmla="*/ 1614320 h 1614320"/>
                <a:gd name="connsiteX7" fmla="*/ 0 w 2039973"/>
                <a:gd name="connsiteY7" fmla="*/ 1614318 h 1614320"/>
                <a:gd name="connsiteX8" fmla="*/ 1626334 w 2039973"/>
                <a:gd name="connsiteY8" fmla="*/ 1614318 h 1614320"/>
                <a:gd name="connsiteX9" fmla="*/ 1629368 w 2039973"/>
                <a:gd name="connsiteY9" fmla="*/ 1549599 h 1614320"/>
                <a:gd name="connsiteX10" fmla="*/ 1629369 w 2039973"/>
                <a:gd name="connsiteY10" fmla="*/ 150043 h 1614320"/>
                <a:gd name="connsiteX11" fmla="*/ 1629369 w 2039973"/>
                <a:gd name="connsiteY11" fmla="*/ 150041 h 161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9973" h="1614320">
                  <a:moveTo>
                    <a:pt x="1629369" y="0"/>
                  </a:moveTo>
                  <a:lnTo>
                    <a:pt x="2039973" y="0"/>
                  </a:lnTo>
                  <a:lnTo>
                    <a:pt x="2039973" y="254821"/>
                  </a:lnTo>
                  <a:lnTo>
                    <a:pt x="2039973" y="254822"/>
                  </a:lnTo>
                  <a:lnTo>
                    <a:pt x="2039972" y="1554233"/>
                  </a:lnTo>
                  <a:lnTo>
                    <a:pt x="2036938" y="1614320"/>
                  </a:lnTo>
                  <a:lnTo>
                    <a:pt x="0" y="1614320"/>
                  </a:lnTo>
                  <a:lnTo>
                    <a:pt x="0" y="1614318"/>
                  </a:lnTo>
                  <a:lnTo>
                    <a:pt x="1626334" y="1614318"/>
                  </a:lnTo>
                  <a:lnTo>
                    <a:pt x="1629368" y="1549599"/>
                  </a:lnTo>
                  <a:lnTo>
                    <a:pt x="1629369" y="150043"/>
                  </a:lnTo>
                  <a:lnTo>
                    <a:pt x="1629369" y="150041"/>
                  </a:lnTo>
                  <a:close/>
                </a:path>
              </a:pathLst>
            </a:custGeom>
            <a:solidFill>
              <a:srgbClr val="95440D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62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D5F34-C64E-4A1F-A4BD-28482CEC1B3F}"/>
              </a:ext>
            </a:extLst>
          </p:cNvPr>
          <p:cNvGrpSpPr/>
          <p:nvPr/>
        </p:nvGrpSpPr>
        <p:grpSpPr>
          <a:xfrm>
            <a:off x="2926484" y="240626"/>
            <a:ext cx="1615428" cy="6328616"/>
            <a:chOff x="2926484" y="240626"/>
            <a:chExt cx="1615428" cy="63286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91E461-0FD9-4A3A-8139-E6567E9484AE}"/>
                </a:ext>
              </a:extLst>
            </p:cNvPr>
            <p:cNvSpPr/>
            <p:nvPr/>
          </p:nvSpPr>
          <p:spPr>
            <a:xfrm>
              <a:off x="2926484" y="240626"/>
              <a:ext cx="1615428" cy="6328616"/>
            </a:xfrm>
            <a:custGeom>
              <a:avLst/>
              <a:gdLst>
                <a:gd name="connsiteX0" fmla="*/ 808314 w 1615428"/>
                <a:gd name="connsiteY0" fmla="*/ 0 h 6328616"/>
                <a:gd name="connsiteX1" fmla="*/ 1615428 w 1615428"/>
                <a:gd name="connsiteY1" fmla="*/ 807114 h 6328616"/>
                <a:gd name="connsiteX2" fmla="*/ 1615428 w 1615428"/>
                <a:gd name="connsiteY2" fmla="*/ 2005917 h 6328616"/>
                <a:gd name="connsiteX3" fmla="*/ 1615428 w 1615428"/>
                <a:gd name="connsiteY3" fmla="*/ 2005918 h 6328616"/>
                <a:gd name="connsiteX4" fmla="*/ 1615427 w 1615428"/>
                <a:gd name="connsiteY4" fmla="*/ 3032613 h 6328616"/>
                <a:gd name="connsiteX5" fmla="*/ 1613030 w 1615428"/>
                <a:gd name="connsiteY5" fmla="*/ 3080090 h 6328616"/>
                <a:gd name="connsiteX6" fmla="*/ 1613032 w 1615428"/>
                <a:gd name="connsiteY6" fmla="*/ 3080090 h 6328616"/>
                <a:gd name="connsiteX7" fmla="*/ 1613032 w 1615428"/>
                <a:gd name="connsiteY7" fmla="*/ 6328616 h 6328616"/>
                <a:gd name="connsiteX8" fmla="*/ 0 w 1615428"/>
                <a:gd name="connsiteY8" fmla="*/ 6328616 h 6328616"/>
                <a:gd name="connsiteX9" fmla="*/ 0 w 1615428"/>
                <a:gd name="connsiteY9" fmla="*/ 3080090 h 6328616"/>
                <a:gd name="connsiteX10" fmla="*/ 3597 w 1615428"/>
                <a:gd name="connsiteY10" fmla="*/ 3080090 h 6328616"/>
                <a:gd name="connsiteX11" fmla="*/ 1199 w 1615428"/>
                <a:gd name="connsiteY11" fmla="*/ 3032613 h 6328616"/>
                <a:gd name="connsiteX12" fmla="*/ 1199 w 1615428"/>
                <a:gd name="connsiteY12" fmla="*/ 1833811 h 6328616"/>
                <a:gd name="connsiteX13" fmla="*/ 1200 w 1615428"/>
                <a:gd name="connsiteY13" fmla="*/ 1833801 h 6328616"/>
                <a:gd name="connsiteX14" fmla="*/ 1200 w 1615428"/>
                <a:gd name="connsiteY14" fmla="*/ 807114 h 6328616"/>
                <a:gd name="connsiteX15" fmla="*/ 808314 w 1615428"/>
                <a:gd name="connsiteY15" fmla="*/ 0 h 632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5428" h="6328616">
                  <a:moveTo>
                    <a:pt x="808314" y="0"/>
                  </a:moveTo>
                  <a:cubicBezTo>
                    <a:pt x="1254071" y="0"/>
                    <a:pt x="1615428" y="361357"/>
                    <a:pt x="1615428" y="807114"/>
                  </a:cubicBezTo>
                  <a:cubicBezTo>
                    <a:pt x="1615428" y="1206715"/>
                    <a:pt x="1615428" y="1606316"/>
                    <a:pt x="1615428" y="2005917"/>
                  </a:cubicBezTo>
                  <a:lnTo>
                    <a:pt x="1615428" y="2005918"/>
                  </a:lnTo>
                  <a:lnTo>
                    <a:pt x="1615427" y="3032613"/>
                  </a:lnTo>
                  <a:lnTo>
                    <a:pt x="1613030" y="3080090"/>
                  </a:lnTo>
                  <a:lnTo>
                    <a:pt x="1613032" y="3080090"/>
                  </a:lnTo>
                  <a:lnTo>
                    <a:pt x="1613032" y="6328616"/>
                  </a:lnTo>
                  <a:lnTo>
                    <a:pt x="0" y="6328616"/>
                  </a:lnTo>
                  <a:lnTo>
                    <a:pt x="0" y="3080090"/>
                  </a:lnTo>
                  <a:lnTo>
                    <a:pt x="3597" y="3080090"/>
                  </a:lnTo>
                  <a:lnTo>
                    <a:pt x="1199" y="3032613"/>
                  </a:lnTo>
                  <a:lnTo>
                    <a:pt x="1199" y="1833811"/>
                  </a:lnTo>
                  <a:lnTo>
                    <a:pt x="1200" y="1833801"/>
                  </a:lnTo>
                  <a:lnTo>
                    <a:pt x="1200" y="807114"/>
                  </a:lnTo>
                  <a:cubicBezTo>
                    <a:pt x="1200" y="361357"/>
                    <a:pt x="362557" y="0"/>
                    <a:pt x="80831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CEE7A-4948-4D13-B59B-667D8C4E809D}"/>
                </a:ext>
              </a:extLst>
            </p:cNvPr>
            <p:cNvSpPr/>
            <p:nvPr/>
          </p:nvSpPr>
          <p:spPr>
            <a:xfrm>
              <a:off x="2927083" y="288751"/>
              <a:ext cx="1613630" cy="6280491"/>
            </a:xfrm>
            <a:custGeom>
              <a:avLst/>
              <a:gdLst>
                <a:gd name="connsiteX0" fmla="*/ 1078873 w 1613630"/>
                <a:gd name="connsiteY0" fmla="*/ 0 h 6280491"/>
                <a:gd name="connsiteX1" fmla="*/ 1120681 w 1613630"/>
                <a:gd name="connsiteY1" fmla="*/ 15302 h 6280491"/>
                <a:gd name="connsiteX2" fmla="*/ 1613630 w 1613630"/>
                <a:gd name="connsiteY2" fmla="*/ 758989 h 6280491"/>
                <a:gd name="connsiteX3" fmla="*/ 1613630 w 1613630"/>
                <a:gd name="connsiteY3" fmla="*/ 1957792 h 6280491"/>
                <a:gd name="connsiteX4" fmla="*/ 1613630 w 1613630"/>
                <a:gd name="connsiteY4" fmla="*/ 1957793 h 6280491"/>
                <a:gd name="connsiteX5" fmla="*/ 1613629 w 1613630"/>
                <a:gd name="connsiteY5" fmla="*/ 2984489 h 6280491"/>
                <a:gd name="connsiteX6" fmla="*/ 1611232 w 1613630"/>
                <a:gd name="connsiteY6" fmla="*/ 3031965 h 6280491"/>
                <a:gd name="connsiteX7" fmla="*/ 1611831 w 1613630"/>
                <a:gd name="connsiteY7" fmla="*/ 3031965 h 6280491"/>
                <a:gd name="connsiteX8" fmla="*/ 1611831 w 1613630"/>
                <a:gd name="connsiteY8" fmla="*/ 4419466 h 6280491"/>
                <a:gd name="connsiteX9" fmla="*/ 1611831 w 1613630"/>
                <a:gd name="connsiteY9" fmla="*/ 4419467 h 6280491"/>
                <a:gd name="connsiteX10" fmla="*/ 1611830 w 1613630"/>
                <a:gd name="connsiteY10" fmla="*/ 6198238 h 6280491"/>
                <a:gd name="connsiteX11" fmla="*/ 1609433 w 1613630"/>
                <a:gd name="connsiteY11" fmla="*/ 6280491 h 6280491"/>
                <a:gd name="connsiteX12" fmla="*/ 0 w 1613630"/>
                <a:gd name="connsiteY12" fmla="*/ 6280491 h 6280491"/>
                <a:gd name="connsiteX13" fmla="*/ 0 w 1613630"/>
                <a:gd name="connsiteY13" fmla="*/ 6280488 h 6280491"/>
                <a:gd name="connsiteX14" fmla="*/ 1285005 w 1613630"/>
                <a:gd name="connsiteY14" fmla="*/ 6280488 h 6280491"/>
                <a:gd name="connsiteX15" fmla="*/ 1287403 w 1613630"/>
                <a:gd name="connsiteY15" fmla="*/ 6191895 h 6280491"/>
                <a:gd name="connsiteX16" fmla="*/ 1287403 w 1613630"/>
                <a:gd name="connsiteY16" fmla="*/ 4276035 h 6280491"/>
                <a:gd name="connsiteX17" fmla="*/ 1287403 w 1613630"/>
                <a:gd name="connsiteY17" fmla="*/ 4276032 h 6280491"/>
                <a:gd name="connsiteX18" fmla="*/ 1287404 w 1613630"/>
                <a:gd name="connsiteY18" fmla="*/ 3031965 h 6280491"/>
                <a:gd name="connsiteX19" fmla="*/ 1799 w 1613630"/>
                <a:gd name="connsiteY19" fmla="*/ 3031965 h 6280491"/>
                <a:gd name="connsiteX20" fmla="*/ 1799 w 1613630"/>
                <a:gd name="connsiteY20" fmla="*/ 3031963 h 6280491"/>
                <a:gd name="connsiteX21" fmla="*/ 1286804 w 1613630"/>
                <a:gd name="connsiteY21" fmla="*/ 3031963 h 6280491"/>
                <a:gd name="connsiteX22" fmla="*/ 1289202 w 1613630"/>
                <a:gd name="connsiteY22" fmla="*/ 2980828 h 6280491"/>
                <a:gd name="connsiteX23" fmla="*/ 1289202 w 1613630"/>
                <a:gd name="connsiteY23" fmla="*/ 1875005 h 6280491"/>
                <a:gd name="connsiteX24" fmla="*/ 1289202 w 1613630"/>
                <a:gd name="connsiteY24" fmla="*/ 1875003 h 6280491"/>
                <a:gd name="connsiteX25" fmla="*/ 1289203 w 1613630"/>
                <a:gd name="connsiteY25" fmla="*/ 583809 h 6280491"/>
                <a:gd name="connsiteX26" fmla="*/ 1104897 w 1613630"/>
                <a:gd name="connsiteY26" fmla="*/ 30841 h 628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3630" h="6280491">
                  <a:moveTo>
                    <a:pt x="1078873" y="0"/>
                  </a:moveTo>
                  <a:lnTo>
                    <a:pt x="1120681" y="15302"/>
                  </a:lnTo>
                  <a:cubicBezTo>
                    <a:pt x="1410367" y="137828"/>
                    <a:pt x="1613630" y="424671"/>
                    <a:pt x="1613630" y="758989"/>
                  </a:cubicBezTo>
                  <a:cubicBezTo>
                    <a:pt x="1613630" y="1158590"/>
                    <a:pt x="1613630" y="1558191"/>
                    <a:pt x="1613630" y="1957792"/>
                  </a:cubicBezTo>
                  <a:lnTo>
                    <a:pt x="1613630" y="1957793"/>
                  </a:lnTo>
                  <a:lnTo>
                    <a:pt x="1613629" y="2984489"/>
                  </a:lnTo>
                  <a:lnTo>
                    <a:pt x="1611232" y="3031965"/>
                  </a:lnTo>
                  <a:lnTo>
                    <a:pt x="1611831" y="3031965"/>
                  </a:lnTo>
                  <a:lnTo>
                    <a:pt x="1611831" y="4419466"/>
                  </a:lnTo>
                  <a:lnTo>
                    <a:pt x="1611831" y="4419467"/>
                  </a:lnTo>
                  <a:lnTo>
                    <a:pt x="1611830" y="6198238"/>
                  </a:lnTo>
                  <a:lnTo>
                    <a:pt x="1609433" y="6280491"/>
                  </a:lnTo>
                  <a:lnTo>
                    <a:pt x="0" y="6280491"/>
                  </a:lnTo>
                  <a:lnTo>
                    <a:pt x="0" y="6280488"/>
                  </a:lnTo>
                  <a:lnTo>
                    <a:pt x="1285005" y="6280488"/>
                  </a:lnTo>
                  <a:lnTo>
                    <a:pt x="1287403" y="6191895"/>
                  </a:lnTo>
                  <a:lnTo>
                    <a:pt x="1287403" y="4276035"/>
                  </a:lnTo>
                  <a:lnTo>
                    <a:pt x="1287403" y="4276032"/>
                  </a:lnTo>
                  <a:lnTo>
                    <a:pt x="1287404" y="3031965"/>
                  </a:lnTo>
                  <a:lnTo>
                    <a:pt x="1799" y="3031965"/>
                  </a:lnTo>
                  <a:lnTo>
                    <a:pt x="1799" y="3031963"/>
                  </a:lnTo>
                  <a:lnTo>
                    <a:pt x="1286804" y="3031963"/>
                  </a:lnTo>
                  <a:lnTo>
                    <a:pt x="1289202" y="2980828"/>
                  </a:lnTo>
                  <a:lnTo>
                    <a:pt x="1289202" y="1875005"/>
                  </a:lnTo>
                  <a:lnTo>
                    <a:pt x="1289202" y="1875003"/>
                  </a:lnTo>
                  <a:cubicBezTo>
                    <a:pt x="1289202" y="1444605"/>
                    <a:pt x="1289203" y="1014207"/>
                    <a:pt x="1289203" y="583809"/>
                  </a:cubicBezTo>
                  <a:cubicBezTo>
                    <a:pt x="1289203" y="373760"/>
                    <a:pt x="1220037" y="181110"/>
                    <a:pt x="1104897" y="30841"/>
                  </a:cubicBezTo>
                  <a:close/>
                </a:path>
              </a:pathLst>
            </a:custGeom>
            <a:solidFill>
              <a:srgbClr val="95440D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BAD12B-C8CE-40F6-8E2A-995063C8F2F1}"/>
                </a:ext>
              </a:extLst>
            </p:cNvPr>
            <p:cNvSpPr/>
            <p:nvPr/>
          </p:nvSpPr>
          <p:spPr>
            <a:xfrm>
              <a:off x="2927683" y="135634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AF4BC1-43CD-4121-90B6-5D4C06E96DF9}"/>
                </a:ext>
              </a:extLst>
            </p:cNvPr>
            <p:cNvSpPr/>
            <p:nvPr/>
          </p:nvSpPr>
          <p:spPr>
            <a:xfrm>
              <a:off x="2926485" y="267281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87020C-5697-4144-9CE8-26B5630ADC50}"/>
                </a:ext>
              </a:extLst>
            </p:cNvPr>
            <p:cNvSpPr/>
            <p:nvPr/>
          </p:nvSpPr>
          <p:spPr>
            <a:xfrm>
              <a:off x="2926485" y="280727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E98421-47C8-4B26-A445-1A9E0992BBA0}"/>
              </a:ext>
            </a:extLst>
          </p:cNvPr>
          <p:cNvGrpSpPr/>
          <p:nvPr/>
        </p:nvGrpSpPr>
        <p:grpSpPr>
          <a:xfrm>
            <a:off x="5822084" y="288751"/>
            <a:ext cx="1615428" cy="6328616"/>
            <a:chOff x="2926484" y="240626"/>
            <a:chExt cx="1615428" cy="63286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EC9CE1-E37D-449F-A43D-896650A2E69D}"/>
                </a:ext>
              </a:extLst>
            </p:cNvPr>
            <p:cNvSpPr/>
            <p:nvPr/>
          </p:nvSpPr>
          <p:spPr>
            <a:xfrm>
              <a:off x="2926484" y="240626"/>
              <a:ext cx="1615428" cy="6328616"/>
            </a:xfrm>
            <a:custGeom>
              <a:avLst/>
              <a:gdLst>
                <a:gd name="connsiteX0" fmla="*/ 808314 w 1615428"/>
                <a:gd name="connsiteY0" fmla="*/ 0 h 6328616"/>
                <a:gd name="connsiteX1" fmla="*/ 1615428 w 1615428"/>
                <a:gd name="connsiteY1" fmla="*/ 807114 h 6328616"/>
                <a:gd name="connsiteX2" fmla="*/ 1615428 w 1615428"/>
                <a:gd name="connsiteY2" fmla="*/ 2005917 h 6328616"/>
                <a:gd name="connsiteX3" fmla="*/ 1615428 w 1615428"/>
                <a:gd name="connsiteY3" fmla="*/ 2005918 h 6328616"/>
                <a:gd name="connsiteX4" fmla="*/ 1615427 w 1615428"/>
                <a:gd name="connsiteY4" fmla="*/ 3032613 h 6328616"/>
                <a:gd name="connsiteX5" fmla="*/ 1613030 w 1615428"/>
                <a:gd name="connsiteY5" fmla="*/ 3080090 h 6328616"/>
                <a:gd name="connsiteX6" fmla="*/ 1613032 w 1615428"/>
                <a:gd name="connsiteY6" fmla="*/ 3080090 h 6328616"/>
                <a:gd name="connsiteX7" fmla="*/ 1613032 w 1615428"/>
                <a:gd name="connsiteY7" fmla="*/ 6328616 h 6328616"/>
                <a:gd name="connsiteX8" fmla="*/ 0 w 1615428"/>
                <a:gd name="connsiteY8" fmla="*/ 6328616 h 6328616"/>
                <a:gd name="connsiteX9" fmla="*/ 0 w 1615428"/>
                <a:gd name="connsiteY9" fmla="*/ 3080090 h 6328616"/>
                <a:gd name="connsiteX10" fmla="*/ 3597 w 1615428"/>
                <a:gd name="connsiteY10" fmla="*/ 3080090 h 6328616"/>
                <a:gd name="connsiteX11" fmla="*/ 1199 w 1615428"/>
                <a:gd name="connsiteY11" fmla="*/ 3032613 h 6328616"/>
                <a:gd name="connsiteX12" fmla="*/ 1199 w 1615428"/>
                <a:gd name="connsiteY12" fmla="*/ 1833811 h 6328616"/>
                <a:gd name="connsiteX13" fmla="*/ 1200 w 1615428"/>
                <a:gd name="connsiteY13" fmla="*/ 1833801 h 6328616"/>
                <a:gd name="connsiteX14" fmla="*/ 1200 w 1615428"/>
                <a:gd name="connsiteY14" fmla="*/ 807114 h 6328616"/>
                <a:gd name="connsiteX15" fmla="*/ 808314 w 1615428"/>
                <a:gd name="connsiteY15" fmla="*/ 0 h 632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5428" h="6328616">
                  <a:moveTo>
                    <a:pt x="808314" y="0"/>
                  </a:moveTo>
                  <a:cubicBezTo>
                    <a:pt x="1254071" y="0"/>
                    <a:pt x="1615428" y="361357"/>
                    <a:pt x="1615428" y="807114"/>
                  </a:cubicBezTo>
                  <a:cubicBezTo>
                    <a:pt x="1615428" y="1206715"/>
                    <a:pt x="1615428" y="1606316"/>
                    <a:pt x="1615428" y="2005917"/>
                  </a:cubicBezTo>
                  <a:lnTo>
                    <a:pt x="1615428" y="2005918"/>
                  </a:lnTo>
                  <a:lnTo>
                    <a:pt x="1615427" y="3032613"/>
                  </a:lnTo>
                  <a:lnTo>
                    <a:pt x="1613030" y="3080090"/>
                  </a:lnTo>
                  <a:lnTo>
                    <a:pt x="1613032" y="3080090"/>
                  </a:lnTo>
                  <a:lnTo>
                    <a:pt x="1613032" y="6328616"/>
                  </a:lnTo>
                  <a:lnTo>
                    <a:pt x="0" y="6328616"/>
                  </a:lnTo>
                  <a:lnTo>
                    <a:pt x="0" y="3080090"/>
                  </a:lnTo>
                  <a:lnTo>
                    <a:pt x="3597" y="3080090"/>
                  </a:lnTo>
                  <a:lnTo>
                    <a:pt x="1199" y="3032613"/>
                  </a:lnTo>
                  <a:lnTo>
                    <a:pt x="1199" y="1833811"/>
                  </a:lnTo>
                  <a:lnTo>
                    <a:pt x="1200" y="1833801"/>
                  </a:lnTo>
                  <a:lnTo>
                    <a:pt x="1200" y="807114"/>
                  </a:lnTo>
                  <a:cubicBezTo>
                    <a:pt x="1200" y="361357"/>
                    <a:pt x="362557" y="0"/>
                    <a:pt x="80831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552E749-D623-4206-80C7-8A8140854DE8}"/>
                </a:ext>
              </a:extLst>
            </p:cNvPr>
            <p:cNvSpPr/>
            <p:nvPr/>
          </p:nvSpPr>
          <p:spPr>
            <a:xfrm>
              <a:off x="2927083" y="288751"/>
              <a:ext cx="1613630" cy="6280491"/>
            </a:xfrm>
            <a:custGeom>
              <a:avLst/>
              <a:gdLst>
                <a:gd name="connsiteX0" fmla="*/ 1078873 w 1613630"/>
                <a:gd name="connsiteY0" fmla="*/ 0 h 6280491"/>
                <a:gd name="connsiteX1" fmla="*/ 1120681 w 1613630"/>
                <a:gd name="connsiteY1" fmla="*/ 15302 h 6280491"/>
                <a:gd name="connsiteX2" fmla="*/ 1613630 w 1613630"/>
                <a:gd name="connsiteY2" fmla="*/ 758989 h 6280491"/>
                <a:gd name="connsiteX3" fmla="*/ 1613630 w 1613630"/>
                <a:gd name="connsiteY3" fmla="*/ 1957792 h 6280491"/>
                <a:gd name="connsiteX4" fmla="*/ 1613630 w 1613630"/>
                <a:gd name="connsiteY4" fmla="*/ 1957793 h 6280491"/>
                <a:gd name="connsiteX5" fmla="*/ 1613629 w 1613630"/>
                <a:gd name="connsiteY5" fmla="*/ 2984489 h 6280491"/>
                <a:gd name="connsiteX6" fmla="*/ 1611232 w 1613630"/>
                <a:gd name="connsiteY6" fmla="*/ 3031965 h 6280491"/>
                <a:gd name="connsiteX7" fmla="*/ 1611831 w 1613630"/>
                <a:gd name="connsiteY7" fmla="*/ 3031965 h 6280491"/>
                <a:gd name="connsiteX8" fmla="*/ 1611831 w 1613630"/>
                <a:gd name="connsiteY8" fmla="*/ 4419466 h 6280491"/>
                <a:gd name="connsiteX9" fmla="*/ 1611831 w 1613630"/>
                <a:gd name="connsiteY9" fmla="*/ 4419467 h 6280491"/>
                <a:gd name="connsiteX10" fmla="*/ 1611830 w 1613630"/>
                <a:gd name="connsiteY10" fmla="*/ 6198238 h 6280491"/>
                <a:gd name="connsiteX11" fmla="*/ 1609433 w 1613630"/>
                <a:gd name="connsiteY11" fmla="*/ 6280491 h 6280491"/>
                <a:gd name="connsiteX12" fmla="*/ 0 w 1613630"/>
                <a:gd name="connsiteY12" fmla="*/ 6280491 h 6280491"/>
                <a:gd name="connsiteX13" fmla="*/ 0 w 1613630"/>
                <a:gd name="connsiteY13" fmla="*/ 6280488 h 6280491"/>
                <a:gd name="connsiteX14" fmla="*/ 1285005 w 1613630"/>
                <a:gd name="connsiteY14" fmla="*/ 6280488 h 6280491"/>
                <a:gd name="connsiteX15" fmla="*/ 1287403 w 1613630"/>
                <a:gd name="connsiteY15" fmla="*/ 6191895 h 6280491"/>
                <a:gd name="connsiteX16" fmla="*/ 1287403 w 1613630"/>
                <a:gd name="connsiteY16" fmla="*/ 4276035 h 6280491"/>
                <a:gd name="connsiteX17" fmla="*/ 1287403 w 1613630"/>
                <a:gd name="connsiteY17" fmla="*/ 4276032 h 6280491"/>
                <a:gd name="connsiteX18" fmla="*/ 1287404 w 1613630"/>
                <a:gd name="connsiteY18" fmla="*/ 3031965 h 6280491"/>
                <a:gd name="connsiteX19" fmla="*/ 1799 w 1613630"/>
                <a:gd name="connsiteY19" fmla="*/ 3031965 h 6280491"/>
                <a:gd name="connsiteX20" fmla="*/ 1799 w 1613630"/>
                <a:gd name="connsiteY20" fmla="*/ 3031963 h 6280491"/>
                <a:gd name="connsiteX21" fmla="*/ 1286804 w 1613630"/>
                <a:gd name="connsiteY21" fmla="*/ 3031963 h 6280491"/>
                <a:gd name="connsiteX22" fmla="*/ 1289202 w 1613630"/>
                <a:gd name="connsiteY22" fmla="*/ 2980828 h 6280491"/>
                <a:gd name="connsiteX23" fmla="*/ 1289202 w 1613630"/>
                <a:gd name="connsiteY23" fmla="*/ 1875005 h 6280491"/>
                <a:gd name="connsiteX24" fmla="*/ 1289202 w 1613630"/>
                <a:gd name="connsiteY24" fmla="*/ 1875003 h 6280491"/>
                <a:gd name="connsiteX25" fmla="*/ 1289203 w 1613630"/>
                <a:gd name="connsiteY25" fmla="*/ 583809 h 6280491"/>
                <a:gd name="connsiteX26" fmla="*/ 1104897 w 1613630"/>
                <a:gd name="connsiteY26" fmla="*/ 30841 h 628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3630" h="6280491">
                  <a:moveTo>
                    <a:pt x="1078873" y="0"/>
                  </a:moveTo>
                  <a:lnTo>
                    <a:pt x="1120681" y="15302"/>
                  </a:lnTo>
                  <a:cubicBezTo>
                    <a:pt x="1410367" y="137828"/>
                    <a:pt x="1613630" y="424671"/>
                    <a:pt x="1613630" y="758989"/>
                  </a:cubicBezTo>
                  <a:cubicBezTo>
                    <a:pt x="1613630" y="1158590"/>
                    <a:pt x="1613630" y="1558191"/>
                    <a:pt x="1613630" y="1957792"/>
                  </a:cubicBezTo>
                  <a:lnTo>
                    <a:pt x="1613630" y="1957793"/>
                  </a:lnTo>
                  <a:lnTo>
                    <a:pt x="1613629" y="2984489"/>
                  </a:lnTo>
                  <a:lnTo>
                    <a:pt x="1611232" y="3031965"/>
                  </a:lnTo>
                  <a:lnTo>
                    <a:pt x="1611831" y="3031965"/>
                  </a:lnTo>
                  <a:lnTo>
                    <a:pt x="1611831" y="4419466"/>
                  </a:lnTo>
                  <a:lnTo>
                    <a:pt x="1611831" y="4419467"/>
                  </a:lnTo>
                  <a:lnTo>
                    <a:pt x="1611830" y="6198238"/>
                  </a:lnTo>
                  <a:lnTo>
                    <a:pt x="1609433" y="6280491"/>
                  </a:lnTo>
                  <a:lnTo>
                    <a:pt x="0" y="6280491"/>
                  </a:lnTo>
                  <a:lnTo>
                    <a:pt x="0" y="6280488"/>
                  </a:lnTo>
                  <a:lnTo>
                    <a:pt x="1285005" y="6280488"/>
                  </a:lnTo>
                  <a:lnTo>
                    <a:pt x="1287403" y="6191895"/>
                  </a:lnTo>
                  <a:lnTo>
                    <a:pt x="1287403" y="4276035"/>
                  </a:lnTo>
                  <a:lnTo>
                    <a:pt x="1287403" y="4276032"/>
                  </a:lnTo>
                  <a:lnTo>
                    <a:pt x="1287404" y="3031965"/>
                  </a:lnTo>
                  <a:lnTo>
                    <a:pt x="1799" y="3031965"/>
                  </a:lnTo>
                  <a:lnTo>
                    <a:pt x="1799" y="3031963"/>
                  </a:lnTo>
                  <a:lnTo>
                    <a:pt x="1286804" y="3031963"/>
                  </a:lnTo>
                  <a:lnTo>
                    <a:pt x="1289202" y="2980828"/>
                  </a:lnTo>
                  <a:lnTo>
                    <a:pt x="1289202" y="1875005"/>
                  </a:lnTo>
                  <a:lnTo>
                    <a:pt x="1289202" y="1875003"/>
                  </a:lnTo>
                  <a:cubicBezTo>
                    <a:pt x="1289202" y="1444605"/>
                    <a:pt x="1289203" y="1014207"/>
                    <a:pt x="1289203" y="583809"/>
                  </a:cubicBezTo>
                  <a:cubicBezTo>
                    <a:pt x="1289203" y="373760"/>
                    <a:pt x="1220037" y="181110"/>
                    <a:pt x="1104897" y="30841"/>
                  </a:cubicBezTo>
                  <a:close/>
                </a:path>
              </a:pathLst>
            </a:custGeom>
            <a:solidFill>
              <a:srgbClr val="95440D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80EA15-D27E-4135-8FC3-C76425179D49}"/>
                </a:ext>
              </a:extLst>
            </p:cNvPr>
            <p:cNvSpPr/>
            <p:nvPr/>
          </p:nvSpPr>
          <p:spPr>
            <a:xfrm>
              <a:off x="2927683" y="135634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3F4221-976A-4C33-B97C-F65CC84687E3}"/>
                </a:ext>
              </a:extLst>
            </p:cNvPr>
            <p:cNvSpPr/>
            <p:nvPr/>
          </p:nvSpPr>
          <p:spPr>
            <a:xfrm>
              <a:off x="2926485" y="267281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E5396F-6590-4675-8EE6-3F894205DC44}"/>
                </a:ext>
              </a:extLst>
            </p:cNvPr>
            <p:cNvSpPr/>
            <p:nvPr/>
          </p:nvSpPr>
          <p:spPr>
            <a:xfrm>
              <a:off x="2926485" y="2807275"/>
              <a:ext cx="1613031" cy="712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1689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08D3C-65ED-4336-AA01-A59C444D9C99}"/>
              </a:ext>
            </a:extLst>
          </p:cNvPr>
          <p:cNvGrpSpPr/>
          <p:nvPr/>
        </p:nvGrpSpPr>
        <p:grpSpPr>
          <a:xfrm>
            <a:off x="3898231" y="959757"/>
            <a:ext cx="3978345" cy="4717568"/>
            <a:chOff x="3898231" y="959757"/>
            <a:chExt cx="3978345" cy="471756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C5F464-110E-43A9-891B-BDD5D5705768}"/>
                </a:ext>
              </a:extLst>
            </p:cNvPr>
            <p:cNvGrpSpPr/>
            <p:nvPr/>
          </p:nvGrpSpPr>
          <p:grpSpPr>
            <a:xfrm>
              <a:off x="6586168" y="2155222"/>
              <a:ext cx="705872" cy="2765332"/>
              <a:chOff x="2926484" y="240626"/>
              <a:chExt cx="1615428" cy="6328616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F64F1E8-56D7-460C-A7F7-7B967E161F43}"/>
                  </a:ext>
                </a:extLst>
              </p:cNvPr>
              <p:cNvSpPr/>
              <p:nvPr/>
            </p:nvSpPr>
            <p:spPr>
              <a:xfrm>
                <a:off x="2926484" y="240626"/>
                <a:ext cx="1615428" cy="6328616"/>
              </a:xfrm>
              <a:custGeom>
                <a:avLst/>
                <a:gdLst>
                  <a:gd name="connsiteX0" fmla="*/ 808314 w 1615428"/>
                  <a:gd name="connsiteY0" fmla="*/ 0 h 6328616"/>
                  <a:gd name="connsiteX1" fmla="*/ 1615428 w 1615428"/>
                  <a:gd name="connsiteY1" fmla="*/ 807114 h 6328616"/>
                  <a:gd name="connsiteX2" fmla="*/ 1615428 w 1615428"/>
                  <a:gd name="connsiteY2" fmla="*/ 2005917 h 6328616"/>
                  <a:gd name="connsiteX3" fmla="*/ 1615428 w 1615428"/>
                  <a:gd name="connsiteY3" fmla="*/ 2005918 h 6328616"/>
                  <a:gd name="connsiteX4" fmla="*/ 1615427 w 1615428"/>
                  <a:gd name="connsiteY4" fmla="*/ 3032613 h 6328616"/>
                  <a:gd name="connsiteX5" fmla="*/ 1613030 w 1615428"/>
                  <a:gd name="connsiteY5" fmla="*/ 3080090 h 6328616"/>
                  <a:gd name="connsiteX6" fmla="*/ 1613032 w 1615428"/>
                  <a:gd name="connsiteY6" fmla="*/ 3080090 h 6328616"/>
                  <a:gd name="connsiteX7" fmla="*/ 1613032 w 1615428"/>
                  <a:gd name="connsiteY7" fmla="*/ 6328616 h 6328616"/>
                  <a:gd name="connsiteX8" fmla="*/ 0 w 1615428"/>
                  <a:gd name="connsiteY8" fmla="*/ 6328616 h 6328616"/>
                  <a:gd name="connsiteX9" fmla="*/ 0 w 1615428"/>
                  <a:gd name="connsiteY9" fmla="*/ 3080090 h 6328616"/>
                  <a:gd name="connsiteX10" fmla="*/ 3597 w 1615428"/>
                  <a:gd name="connsiteY10" fmla="*/ 3080090 h 6328616"/>
                  <a:gd name="connsiteX11" fmla="*/ 1199 w 1615428"/>
                  <a:gd name="connsiteY11" fmla="*/ 3032613 h 6328616"/>
                  <a:gd name="connsiteX12" fmla="*/ 1199 w 1615428"/>
                  <a:gd name="connsiteY12" fmla="*/ 1833811 h 6328616"/>
                  <a:gd name="connsiteX13" fmla="*/ 1200 w 1615428"/>
                  <a:gd name="connsiteY13" fmla="*/ 1833801 h 6328616"/>
                  <a:gd name="connsiteX14" fmla="*/ 1200 w 1615428"/>
                  <a:gd name="connsiteY14" fmla="*/ 807114 h 6328616"/>
                  <a:gd name="connsiteX15" fmla="*/ 808314 w 1615428"/>
                  <a:gd name="connsiteY15" fmla="*/ 0 h 63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15428" h="6328616">
                    <a:moveTo>
                      <a:pt x="808314" y="0"/>
                    </a:moveTo>
                    <a:cubicBezTo>
                      <a:pt x="1254071" y="0"/>
                      <a:pt x="1615428" y="361357"/>
                      <a:pt x="1615428" y="807114"/>
                    </a:cubicBezTo>
                    <a:cubicBezTo>
                      <a:pt x="1615428" y="1206715"/>
                      <a:pt x="1615428" y="1606316"/>
                      <a:pt x="1615428" y="2005917"/>
                    </a:cubicBezTo>
                    <a:lnTo>
                      <a:pt x="1615428" y="2005918"/>
                    </a:lnTo>
                    <a:lnTo>
                      <a:pt x="1615427" y="3032613"/>
                    </a:lnTo>
                    <a:lnTo>
                      <a:pt x="1613030" y="3080090"/>
                    </a:lnTo>
                    <a:lnTo>
                      <a:pt x="1613032" y="3080090"/>
                    </a:lnTo>
                    <a:lnTo>
                      <a:pt x="1613032" y="6328616"/>
                    </a:lnTo>
                    <a:lnTo>
                      <a:pt x="0" y="6328616"/>
                    </a:lnTo>
                    <a:lnTo>
                      <a:pt x="0" y="3080090"/>
                    </a:lnTo>
                    <a:lnTo>
                      <a:pt x="3597" y="3080090"/>
                    </a:lnTo>
                    <a:lnTo>
                      <a:pt x="1199" y="3032613"/>
                    </a:lnTo>
                    <a:lnTo>
                      <a:pt x="1199" y="1833811"/>
                    </a:lnTo>
                    <a:lnTo>
                      <a:pt x="1200" y="1833801"/>
                    </a:lnTo>
                    <a:lnTo>
                      <a:pt x="1200" y="807114"/>
                    </a:lnTo>
                    <a:cubicBezTo>
                      <a:pt x="1200" y="361357"/>
                      <a:pt x="362557" y="0"/>
                      <a:pt x="808314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38C0191-8A87-49DB-93D0-CEAA755A337B}"/>
                  </a:ext>
                </a:extLst>
              </p:cNvPr>
              <p:cNvSpPr/>
              <p:nvPr/>
            </p:nvSpPr>
            <p:spPr>
              <a:xfrm>
                <a:off x="2927083" y="288751"/>
                <a:ext cx="1613630" cy="6280491"/>
              </a:xfrm>
              <a:custGeom>
                <a:avLst/>
                <a:gdLst>
                  <a:gd name="connsiteX0" fmla="*/ 1078873 w 1613630"/>
                  <a:gd name="connsiteY0" fmla="*/ 0 h 6280491"/>
                  <a:gd name="connsiteX1" fmla="*/ 1120681 w 1613630"/>
                  <a:gd name="connsiteY1" fmla="*/ 15302 h 6280491"/>
                  <a:gd name="connsiteX2" fmla="*/ 1613630 w 1613630"/>
                  <a:gd name="connsiteY2" fmla="*/ 758989 h 6280491"/>
                  <a:gd name="connsiteX3" fmla="*/ 1613630 w 1613630"/>
                  <a:gd name="connsiteY3" fmla="*/ 1957792 h 6280491"/>
                  <a:gd name="connsiteX4" fmla="*/ 1613630 w 1613630"/>
                  <a:gd name="connsiteY4" fmla="*/ 1957793 h 6280491"/>
                  <a:gd name="connsiteX5" fmla="*/ 1613629 w 1613630"/>
                  <a:gd name="connsiteY5" fmla="*/ 2984489 h 6280491"/>
                  <a:gd name="connsiteX6" fmla="*/ 1611232 w 1613630"/>
                  <a:gd name="connsiteY6" fmla="*/ 3031965 h 6280491"/>
                  <a:gd name="connsiteX7" fmla="*/ 1611831 w 1613630"/>
                  <a:gd name="connsiteY7" fmla="*/ 3031965 h 6280491"/>
                  <a:gd name="connsiteX8" fmla="*/ 1611831 w 1613630"/>
                  <a:gd name="connsiteY8" fmla="*/ 4419466 h 6280491"/>
                  <a:gd name="connsiteX9" fmla="*/ 1611831 w 1613630"/>
                  <a:gd name="connsiteY9" fmla="*/ 4419467 h 6280491"/>
                  <a:gd name="connsiteX10" fmla="*/ 1611830 w 1613630"/>
                  <a:gd name="connsiteY10" fmla="*/ 6198238 h 6280491"/>
                  <a:gd name="connsiteX11" fmla="*/ 1609433 w 1613630"/>
                  <a:gd name="connsiteY11" fmla="*/ 6280491 h 6280491"/>
                  <a:gd name="connsiteX12" fmla="*/ 0 w 1613630"/>
                  <a:gd name="connsiteY12" fmla="*/ 6280491 h 6280491"/>
                  <a:gd name="connsiteX13" fmla="*/ 0 w 1613630"/>
                  <a:gd name="connsiteY13" fmla="*/ 6280488 h 6280491"/>
                  <a:gd name="connsiteX14" fmla="*/ 1285005 w 1613630"/>
                  <a:gd name="connsiteY14" fmla="*/ 6280488 h 6280491"/>
                  <a:gd name="connsiteX15" fmla="*/ 1287403 w 1613630"/>
                  <a:gd name="connsiteY15" fmla="*/ 6191895 h 6280491"/>
                  <a:gd name="connsiteX16" fmla="*/ 1287403 w 1613630"/>
                  <a:gd name="connsiteY16" fmla="*/ 4276035 h 6280491"/>
                  <a:gd name="connsiteX17" fmla="*/ 1287403 w 1613630"/>
                  <a:gd name="connsiteY17" fmla="*/ 4276032 h 6280491"/>
                  <a:gd name="connsiteX18" fmla="*/ 1287404 w 1613630"/>
                  <a:gd name="connsiteY18" fmla="*/ 3031965 h 6280491"/>
                  <a:gd name="connsiteX19" fmla="*/ 1799 w 1613630"/>
                  <a:gd name="connsiteY19" fmla="*/ 3031965 h 6280491"/>
                  <a:gd name="connsiteX20" fmla="*/ 1799 w 1613630"/>
                  <a:gd name="connsiteY20" fmla="*/ 3031963 h 6280491"/>
                  <a:gd name="connsiteX21" fmla="*/ 1286804 w 1613630"/>
                  <a:gd name="connsiteY21" fmla="*/ 3031963 h 6280491"/>
                  <a:gd name="connsiteX22" fmla="*/ 1289202 w 1613630"/>
                  <a:gd name="connsiteY22" fmla="*/ 2980828 h 6280491"/>
                  <a:gd name="connsiteX23" fmla="*/ 1289202 w 1613630"/>
                  <a:gd name="connsiteY23" fmla="*/ 1875005 h 6280491"/>
                  <a:gd name="connsiteX24" fmla="*/ 1289202 w 1613630"/>
                  <a:gd name="connsiteY24" fmla="*/ 1875003 h 6280491"/>
                  <a:gd name="connsiteX25" fmla="*/ 1289203 w 1613630"/>
                  <a:gd name="connsiteY25" fmla="*/ 583809 h 6280491"/>
                  <a:gd name="connsiteX26" fmla="*/ 1104897 w 1613630"/>
                  <a:gd name="connsiteY26" fmla="*/ 30841 h 628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30" h="6280491">
                    <a:moveTo>
                      <a:pt x="1078873" y="0"/>
                    </a:moveTo>
                    <a:lnTo>
                      <a:pt x="1120681" y="15302"/>
                    </a:lnTo>
                    <a:cubicBezTo>
                      <a:pt x="1410367" y="137828"/>
                      <a:pt x="1613630" y="424671"/>
                      <a:pt x="1613630" y="758989"/>
                    </a:cubicBezTo>
                    <a:cubicBezTo>
                      <a:pt x="1613630" y="1158590"/>
                      <a:pt x="1613630" y="1558191"/>
                      <a:pt x="1613630" y="1957792"/>
                    </a:cubicBezTo>
                    <a:lnTo>
                      <a:pt x="1613630" y="1957793"/>
                    </a:lnTo>
                    <a:lnTo>
                      <a:pt x="1613629" y="2984489"/>
                    </a:lnTo>
                    <a:lnTo>
                      <a:pt x="1611232" y="3031965"/>
                    </a:lnTo>
                    <a:lnTo>
                      <a:pt x="1611831" y="3031965"/>
                    </a:lnTo>
                    <a:lnTo>
                      <a:pt x="1611831" y="4419466"/>
                    </a:lnTo>
                    <a:lnTo>
                      <a:pt x="1611831" y="4419467"/>
                    </a:lnTo>
                    <a:lnTo>
                      <a:pt x="1611830" y="6198238"/>
                    </a:lnTo>
                    <a:lnTo>
                      <a:pt x="1609433" y="6280491"/>
                    </a:lnTo>
                    <a:lnTo>
                      <a:pt x="0" y="6280491"/>
                    </a:lnTo>
                    <a:lnTo>
                      <a:pt x="0" y="6280488"/>
                    </a:lnTo>
                    <a:lnTo>
                      <a:pt x="1285005" y="6280488"/>
                    </a:lnTo>
                    <a:lnTo>
                      <a:pt x="1287403" y="6191895"/>
                    </a:lnTo>
                    <a:lnTo>
                      <a:pt x="1287403" y="4276035"/>
                    </a:lnTo>
                    <a:lnTo>
                      <a:pt x="1287403" y="4276032"/>
                    </a:lnTo>
                    <a:lnTo>
                      <a:pt x="1287404" y="3031965"/>
                    </a:lnTo>
                    <a:lnTo>
                      <a:pt x="1799" y="3031965"/>
                    </a:lnTo>
                    <a:lnTo>
                      <a:pt x="1799" y="3031963"/>
                    </a:lnTo>
                    <a:lnTo>
                      <a:pt x="1286804" y="3031963"/>
                    </a:lnTo>
                    <a:lnTo>
                      <a:pt x="1289202" y="2980828"/>
                    </a:lnTo>
                    <a:lnTo>
                      <a:pt x="1289202" y="1875005"/>
                    </a:lnTo>
                    <a:lnTo>
                      <a:pt x="1289202" y="1875003"/>
                    </a:lnTo>
                    <a:cubicBezTo>
                      <a:pt x="1289202" y="1444605"/>
                      <a:pt x="1289203" y="1014207"/>
                      <a:pt x="1289203" y="583809"/>
                    </a:cubicBezTo>
                    <a:cubicBezTo>
                      <a:pt x="1289203" y="373760"/>
                      <a:pt x="1220037" y="181110"/>
                      <a:pt x="1104897" y="30841"/>
                    </a:cubicBezTo>
                    <a:close/>
                  </a:path>
                </a:pathLst>
              </a:custGeom>
              <a:solidFill>
                <a:srgbClr val="95440D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C42626-6B3A-4044-91DB-5A36B90E3BD5}"/>
                  </a:ext>
                </a:extLst>
              </p:cNvPr>
              <p:cNvSpPr/>
              <p:nvPr/>
            </p:nvSpPr>
            <p:spPr>
              <a:xfrm>
                <a:off x="2927683" y="135634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C0E2D28-0D2B-4250-8669-5CD358C5A7A8}"/>
                  </a:ext>
                </a:extLst>
              </p:cNvPr>
              <p:cNvSpPr/>
              <p:nvPr/>
            </p:nvSpPr>
            <p:spPr>
              <a:xfrm>
                <a:off x="2926485" y="267281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07CEC4-14A6-4DC1-9F6E-547ABE251FAC}"/>
                  </a:ext>
                </a:extLst>
              </p:cNvPr>
              <p:cNvSpPr/>
              <p:nvPr/>
            </p:nvSpPr>
            <p:spPr>
              <a:xfrm>
                <a:off x="2926485" y="280727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AD5D3C-0F99-452D-AD12-2564D8C29608}"/>
                </a:ext>
              </a:extLst>
            </p:cNvPr>
            <p:cNvGrpSpPr/>
            <p:nvPr/>
          </p:nvGrpSpPr>
          <p:grpSpPr>
            <a:xfrm>
              <a:off x="4481869" y="2201054"/>
              <a:ext cx="705872" cy="2765332"/>
              <a:chOff x="2926484" y="240626"/>
              <a:chExt cx="1615428" cy="6328616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640A4BA-E5D7-4C65-A603-7354DD55DC10}"/>
                  </a:ext>
                </a:extLst>
              </p:cNvPr>
              <p:cNvSpPr/>
              <p:nvPr/>
            </p:nvSpPr>
            <p:spPr>
              <a:xfrm>
                <a:off x="2926484" y="240626"/>
                <a:ext cx="1615428" cy="6328616"/>
              </a:xfrm>
              <a:custGeom>
                <a:avLst/>
                <a:gdLst>
                  <a:gd name="connsiteX0" fmla="*/ 808314 w 1615428"/>
                  <a:gd name="connsiteY0" fmla="*/ 0 h 6328616"/>
                  <a:gd name="connsiteX1" fmla="*/ 1615428 w 1615428"/>
                  <a:gd name="connsiteY1" fmla="*/ 807114 h 6328616"/>
                  <a:gd name="connsiteX2" fmla="*/ 1615428 w 1615428"/>
                  <a:gd name="connsiteY2" fmla="*/ 2005917 h 6328616"/>
                  <a:gd name="connsiteX3" fmla="*/ 1615428 w 1615428"/>
                  <a:gd name="connsiteY3" fmla="*/ 2005918 h 6328616"/>
                  <a:gd name="connsiteX4" fmla="*/ 1615427 w 1615428"/>
                  <a:gd name="connsiteY4" fmla="*/ 3032613 h 6328616"/>
                  <a:gd name="connsiteX5" fmla="*/ 1613030 w 1615428"/>
                  <a:gd name="connsiteY5" fmla="*/ 3080090 h 6328616"/>
                  <a:gd name="connsiteX6" fmla="*/ 1613032 w 1615428"/>
                  <a:gd name="connsiteY6" fmla="*/ 3080090 h 6328616"/>
                  <a:gd name="connsiteX7" fmla="*/ 1613032 w 1615428"/>
                  <a:gd name="connsiteY7" fmla="*/ 6328616 h 6328616"/>
                  <a:gd name="connsiteX8" fmla="*/ 0 w 1615428"/>
                  <a:gd name="connsiteY8" fmla="*/ 6328616 h 6328616"/>
                  <a:gd name="connsiteX9" fmla="*/ 0 w 1615428"/>
                  <a:gd name="connsiteY9" fmla="*/ 3080090 h 6328616"/>
                  <a:gd name="connsiteX10" fmla="*/ 3597 w 1615428"/>
                  <a:gd name="connsiteY10" fmla="*/ 3080090 h 6328616"/>
                  <a:gd name="connsiteX11" fmla="*/ 1199 w 1615428"/>
                  <a:gd name="connsiteY11" fmla="*/ 3032613 h 6328616"/>
                  <a:gd name="connsiteX12" fmla="*/ 1199 w 1615428"/>
                  <a:gd name="connsiteY12" fmla="*/ 1833811 h 6328616"/>
                  <a:gd name="connsiteX13" fmla="*/ 1200 w 1615428"/>
                  <a:gd name="connsiteY13" fmla="*/ 1833801 h 6328616"/>
                  <a:gd name="connsiteX14" fmla="*/ 1200 w 1615428"/>
                  <a:gd name="connsiteY14" fmla="*/ 807114 h 6328616"/>
                  <a:gd name="connsiteX15" fmla="*/ 808314 w 1615428"/>
                  <a:gd name="connsiteY15" fmla="*/ 0 h 63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15428" h="6328616">
                    <a:moveTo>
                      <a:pt x="808314" y="0"/>
                    </a:moveTo>
                    <a:cubicBezTo>
                      <a:pt x="1254071" y="0"/>
                      <a:pt x="1615428" y="361357"/>
                      <a:pt x="1615428" y="807114"/>
                    </a:cubicBezTo>
                    <a:cubicBezTo>
                      <a:pt x="1615428" y="1206715"/>
                      <a:pt x="1615428" y="1606316"/>
                      <a:pt x="1615428" y="2005917"/>
                    </a:cubicBezTo>
                    <a:lnTo>
                      <a:pt x="1615428" y="2005918"/>
                    </a:lnTo>
                    <a:lnTo>
                      <a:pt x="1615427" y="3032613"/>
                    </a:lnTo>
                    <a:lnTo>
                      <a:pt x="1613030" y="3080090"/>
                    </a:lnTo>
                    <a:lnTo>
                      <a:pt x="1613032" y="3080090"/>
                    </a:lnTo>
                    <a:lnTo>
                      <a:pt x="1613032" y="6328616"/>
                    </a:lnTo>
                    <a:lnTo>
                      <a:pt x="0" y="6328616"/>
                    </a:lnTo>
                    <a:lnTo>
                      <a:pt x="0" y="3080090"/>
                    </a:lnTo>
                    <a:lnTo>
                      <a:pt x="3597" y="3080090"/>
                    </a:lnTo>
                    <a:lnTo>
                      <a:pt x="1199" y="3032613"/>
                    </a:lnTo>
                    <a:lnTo>
                      <a:pt x="1199" y="1833811"/>
                    </a:lnTo>
                    <a:lnTo>
                      <a:pt x="1200" y="1833801"/>
                    </a:lnTo>
                    <a:lnTo>
                      <a:pt x="1200" y="807114"/>
                    </a:lnTo>
                    <a:cubicBezTo>
                      <a:pt x="1200" y="361357"/>
                      <a:pt x="362557" y="0"/>
                      <a:pt x="808314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83C26AE-538D-461E-996E-66AC81D00700}"/>
                  </a:ext>
                </a:extLst>
              </p:cNvPr>
              <p:cNvSpPr/>
              <p:nvPr/>
            </p:nvSpPr>
            <p:spPr>
              <a:xfrm>
                <a:off x="2927083" y="288751"/>
                <a:ext cx="1613630" cy="6280491"/>
              </a:xfrm>
              <a:custGeom>
                <a:avLst/>
                <a:gdLst>
                  <a:gd name="connsiteX0" fmla="*/ 1078873 w 1613630"/>
                  <a:gd name="connsiteY0" fmla="*/ 0 h 6280491"/>
                  <a:gd name="connsiteX1" fmla="*/ 1120681 w 1613630"/>
                  <a:gd name="connsiteY1" fmla="*/ 15302 h 6280491"/>
                  <a:gd name="connsiteX2" fmla="*/ 1613630 w 1613630"/>
                  <a:gd name="connsiteY2" fmla="*/ 758989 h 6280491"/>
                  <a:gd name="connsiteX3" fmla="*/ 1613630 w 1613630"/>
                  <a:gd name="connsiteY3" fmla="*/ 1957792 h 6280491"/>
                  <a:gd name="connsiteX4" fmla="*/ 1613630 w 1613630"/>
                  <a:gd name="connsiteY4" fmla="*/ 1957793 h 6280491"/>
                  <a:gd name="connsiteX5" fmla="*/ 1613629 w 1613630"/>
                  <a:gd name="connsiteY5" fmla="*/ 2984489 h 6280491"/>
                  <a:gd name="connsiteX6" fmla="*/ 1611232 w 1613630"/>
                  <a:gd name="connsiteY6" fmla="*/ 3031965 h 6280491"/>
                  <a:gd name="connsiteX7" fmla="*/ 1611831 w 1613630"/>
                  <a:gd name="connsiteY7" fmla="*/ 3031965 h 6280491"/>
                  <a:gd name="connsiteX8" fmla="*/ 1611831 w 1613630"/>
                  <a:gd name="connsiteY8" fmla="*/ 4419466 h 6280491"/>
                  <a:gd name="connsiteX9" fmla="*/ 1611831 w 1613630"/>
                  <a:gd name="connsiteY9" fmla="*/ 4419467 h 6280491"/>
                  <a:gd name="connsiteX10" fmla="*/ 1611830 w 1613630"/>
                  <a:gd name="connsiteY10" fmla="*/ 6198238 h 6280491"/>
                  <a:gd name="connsiteX11" fmla="*/ 1609433 w 1613630"/>
                  <a:gd name="connsiteY11" fmla="*/ 6280491 h 6280491"/>
                  <a:gd name="connsiteX12" fmla="*/ 0 w 1613630"/>
                  <a:gd name="connsiteY12" fmla="*/ 6280491 h 6280491"/>
                  <a:gd name="connsiteX13" fmla="*/ 0 w 1613630"/>
                  <a:gd name="connsiteY13" fmla="*/ 6280488 h 6280491"/>
                  <a:gd name="connsiteX14" fmla="*/ 1285005 w 1613630"/>
                  <a:gd name="connsiteY14" fmla="*/ 6280488 h 6280491"/>
                  <a:gd name="connsiteX15" fmla="*/ 1287403 w 1613630"/>
                  <a:gd name="connsiteY15" fmla="*/ 6191895 h 6280491"/>
                  <a:gd name="connsiteX16" fmla="*/ 1287403 w 1613630"/>
                  <a:gd name="connsiteY16" fmla="*/ 4276035 h 6280491"/>
                  <a:gd name="connsiteX17" fmla="*/ 1287403 w 1613630"/>
                  <a:gd name="connsiteY17" fmla="*/ 4276032 h 6280491"/>
                  <a:gd name="connsiteX18" fmla="*/ 1287404 w 1613630"/>
                  <a:gd name="connsiteY18" fmla="*/ 3031965 h 6280491"/>
                  <a:gd name="connsiteX19" fmla="*/ 1799 w 1613630"/>
                  <a:gd name="connsiteY19" fmla="*/ 3031965 h 6280491"/>
                  <a:gd name="connsiteX20" fmla="*/ 1799 w 1613630"/>
                  <a:gd name="connsiteY20" fmla="*/ 3031963 h 6280491"/>
                  <a:gd name="connsiteX21" fmla="*/ 1286804 w 1613630"/>
                  <a:gd name="connsiteY21" fmla="*/ 3031963 h 6280491"/>
                  <a:gd name="connsiteX22" fmla="*/ 1289202 w 1613630"/>
                  <a:gd name="connsiteY22" fmla="*/ 2980828 h 6280491"/>
                  <a:gd name="connsiteX23" fmla="*/ 1289202 w 1613630"/>
                  <a:gd name="connsiteY23" fmla="*/ 1875005 h 6280491"/>
                  <a:gd name="connsiteX24" fmla="*/ 1289202 w 1613630"/>
                  <a:gd name="connsiteY24" fmla="*/ 1875003 h 6280491"/>
                  <a:gd name="connsiteX25" fmla="*/ 1289203 w 1613630"/>
                  <a:gd name="connsiteY25" fmla="*/ 583809 h 6280491"/>
                  <a:gd name="connsiteX26" fmla="*/ 1104897 w 1613630"/>
                  <a:gd name="connsiteY26" fmla="*/ 30841 h 628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30" h="6280491">
                    <a:moveTo>
                      <a:pt x="1078873" y="0"/>
                    </a:moveTo>
                    <a:lnTo>
                      <a:pt x="1120681" y="15302"/>
                    </a:lnTo>
                    <a:cubicBezTo>
                      <a:pt x="1410367" y="137828"/>
                      <a:pt x="1613630" y="424671"/>
                      <a:pt x="1613630" y="758989"/>
                    </a:cubicBezTo>
                    <a:cubicBezTo>
                      <a:pt x="1613630" y="1158590"/>
                      <a:pt x="1613630" y="1558191"/>
                      <a:pt x="1613630" y="1957792"/>
                    </a:cubicBezTo>
                    <a:lnTo>
                      <a:pt x="1613630" y="1957793"/>
                    </a:lnTo>
                    <a:lnTo>
                      <a:pt x="1613629" y="2984489"/>
                    </a:lnTo>
                    <a:lnTo>
                      <a:pt x="1611232" y="3031965"/>
                    </a:lnTo>
                    <a:lnTo>
                      <a:pt x="1611831" y="3031965"/>
                    </a:lnTo>
                    <a:lnTo>
                      <a:pt x="1611831" y="4419466"/>
                    </a:lnTo>
                    <a:lnTo>
                      <a:pt x="1611831" y="4419467"/>
                    </a:lnTo>
                    <a:lnTo>
                      <a:pt x="1611830" y="6198238"/>
                    </a:lnTo>
                    <a:lnTo>
                      <a:pt x="1609433" y="6280491"/>
                    </a:lnTo>
                    <a:lnTo>
                      <a:pt x="0" y="6280491"/>
                    </a:lnTo>
                    <a:lnTo>
                      <a:pt x="0" y="6280488"/>
                    </a:lnTo>
                    <a:lnTo>
                      <a:pt x="1285005" y="6280488"/>
                    </a:lnTo>
                    <a:lnTo>
                      <a:pt x="1287403" y="6191895"/>
                    </a:lnTo>
                    <a:lnTo>
                      <a:pt x="1287403" y="4276035"/>
                    </a:lnTo>
                    <a:lnTo>
                      <a:pt x="1287403" y="4276032"/>
                    </a:lnTo>
                    <a:lnTo>
                      <a:pt x="1287404" y="3031965"/>
                    </a:lnTo>
                    <a:lnTo>
                      <a:pt x="1799" y="3031965"/>
                    </a:lnTo>
                    <a:lnTo>
                      <a:pt x="1799" y="3031963"/>
                    </a:lnTo>
                    <a:lnTo>
                      <a:pt x="1286804" y="3031963"/>
                    </a:lnTo>
                    <a:lnTo>
                      <a:pt x="1289202" y="2980828"/>
                    </a:lnTo>
                    <a:lnTo>
                      <a:pt x="1289202" y="1875005"/>
                    </a:lnTo>
                    <a:lnTo>
                      <a:pt x="1289202" y="1875003"/>
                    </a:lnTo>
                    <a:cubicBezTo>
                      <a:pt x="1289202" y="1444605"/>
                      <a:pt x="1289203" y="1014207"/>
                      <a:pt x="1289203" y="583809"/>
                    </a:cubicBezTo>
                    <a:cubicBezTo>
                      <a:pt x="1289203" y="373760"/>
                      <a:pt x="1220037" y="181110"/>
                      <a:pt x="1104897" y="30841"/>
                    </a:cubicBezTo>
                    <a:close/>
                  </a:path>
                </a:pathLst>
              </a:custGeom>
              <a:solidFill>
                <a:srgbClr val="95440D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05E90C-D24E-47B6-A37D-4EFD386B9C88}"/>
                  </a:ext>
                </a:extLst>
              </p:cNvPr>
              <p:cNvSpPr/>
              <p:nvPr/>
            </p:nvSpPr>
            <p:spPr>
              <a:xfrm>
                <a:off x="2927683" y="135634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ACCB95-EDF6-4038-A242-7B4D5D0BAC00}"/>
                  </a:ext>
                </a:extLst>
              </p:cNvPr>
              <p:cNvSpPr/>
              <p:nvPr/>
            </p:nvSpPr>
            <p:spPr>
              <a:xfrm>
                <a:off x="2926485" y="267281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FA9195-1427-4319-86C3-B38D4B06198E}"/>
                  </a:ext>
                </a:extLst>
              </p:cNvPr>
              <p:cNvSpPr/>
              <p:nvPr/>
            </p:nvSpPr>
            <p:spPr>
              <a:xfrm>
                <a:off x="2926485" y="280727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36EED36-B7DE-4C96-B374-7BEB17E7B16E}"/>
                </a:ext>
              </a:extLst>
            </p:cNvPr>
            <p:cNvGrpSpPr/>
            <p:nvPr/>
          </p:nvGrpSpPr>
          <p:grpSpPr>
            <a:xfrm>
              <a:off x="5283857" y="959757"/>
              <a:ext cx="1207093" cy="3819453"/>
              <a:chOff x="2927683" y="240626"/>
              <a:chExt cx="2043009" cy="577516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45AD817-D2EA-429D-9658-A51F42CCF65E}"/>
                  </a:ext>
                </a:extLst>
              </p:cNvPr>
              <p:cNvSpPr/>
              <p:nvPr/>
            </p:nvSpPr>
            <p:spPr>
              <a:xfrm>
                <a:off x="2927684" y="240627"/>
                <a:ext cx="2043008" cy="3898237"/>
              </a:xfrm>
              <a:custGeom>
                <a:avLst/>
                <a:gdLst>
                  <a:gd name="connsiteX0" fmla="*/ 1636296 w 3272591"/>
                  <a:gd name="connsiteY0" fmla="*/ 0 h 6244389"/>
                  <a:gd name="connsiteX1" fmla="*/ 3272591 w 3272591"/>
                  <a:gd name="connsiteY1" fmla="*/ 1636295 h 6244389"/>
                  <a:gd name="connsiteX2" fmla="*/ 3272590 w 3272591"/>
                  <a:gd name="connsiteY2" fmla="*/ 4066675 h 6244389"/>
                  <a:gd name="connsiteX3" fmla="*/ 3272590 w 3272591"/>
                  <a:gd name="connsiteY3" fmla="*/ 4066678 h 6244389"/>
                  <a:gd name="connsiteX4" fmla="*/ 3272589 w 3272591"/>
                  <a:gd name="connsiteY4" fmla="*/ 6148138 h 6244389"/>
                  <a:gd name="connsiteX5" fmla="*/ 3267729 w 3272591"/>
                  <a:gd name="connsiteY5" fmla="*/ 6244389 h 6244389"/>
                  <a:gd name="connsiteX6" fmla="*/ 4861 w 3272591"/>
                  <a:gd name="connsiteY6" fmla="*/ 6244389 h 6244389"/>
                  <a:gd name="connsiteX7" fmla="*/ 0 w 3272591"/>
                  <a:gd name="connsiteY7" fmla="*/ 6148137 h 6244389"/>
                  <a:gd name="connsiteX8" fmla="*/ 0 w 3272591"/>
                  <a:gd name="connsiteY8" fmla="*/ 3717758 h 6244389"/>
                  <a:gd name="connsiteX9" fmla="*/ 1 w 3272591"/>
                  <a:gd name="connsiteY9" fmla="*/ 3717738 h 6244389"/>
                  <a:gd name="connsiteX10" fmla="*/ 1 w 3272591"/>
                  <a:gd name="connsiteY10" fmla="*/ 1636295 h 6244389"/>
                  <a:gd name="connsiteX11" fmla="*/ 1636296 w 3272591"/>
                  <a:gd name="connsiteY11" fmla="*/ 0 h 624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2591" h="6244389">
                    <a:moveTo>
                      <a:pt x="1636296" y="0"/>
                    </a:moveTo>
                    <a:cubicBezTo>
                      <a:pt x="2539997" y="0"/>
                      <a:pt x="3272591" y="732594"/>
                      <a:pt x="3272591" y="1636295"/>
                    </a:cubicBezTo>
                    <a:cubicBezTo>
                      <a:pt x="3272591" y="2446422"/>
                      <a:pt x="3272590" y="3256548"/>
                      <a:pt x="3272590" y="4066675"/>
                    </a:cubicBezTo>
                    <a:lnTo>
                      <a:pt x="3272590" y="4066678"/>
                    </a:lnTo>
                    <a:lnTo>
                      <a:pt x="3272589" y="6148138"/>
                    </a:lnTo>
                    <a:lnTo>
                      <a:pt x="3267729" y="6244389"/>
                    </a:lnTo>
                    <a:lnTo>
                      <a:pt x="4861" y="6244389"/>
                    </a:lnTo>
                    <a:lnTo>
                      <a:pt x="0" y="6148137"/>
                    </a:lnTo>
                    <a:lnTo>
                      <a:pt x="0" y="3717758"/>
                    </a:lnTo>
                    <a:lnTo>
                      <a:pt x="1" y="3717738"/>
                    </a:lnTo>
                    <a:lnTo>
                      <a:pt x="1" y="1636295"/>
                    </a:lnTo>
                    <a:cubicBezTo>
                      <a:pt x="1" y="732594"/>
                      <a:pt x="732595" y="0"/>
                      <a:pt x="1636296" y="0"/>
                    </a:cubicBezTo>
                    <a:close/>
                  </a:path>
                </a:pathLst>
              </a:custGeom>
              <a:solidFill>
                <a:srgbClr val="C05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02B5349-5AA9-4CD9-B2A2-43A7E7D5FC7B}"/>
                  </a:ext>
                </a:extLst>
              </p:cNvPr>
              <p:cNvSpPr/>
              <p:nvPr/>
            </p:nvSpPr>
            <p:spPr>
              <a:xfrm>
                <a:off x="2927685" y="240626"/>
                <a:ext cx="2041490" cy="1006482"/>
              </a:xfrm>
              <a:custGeom>
                <a:avLst/>
                <a:gdLst>
                  <a:gd name="connsiteX0" fmla="*/ 1635080 w 3270160"/>
                  <a:gd name="connsiteY0" fmla="*/ 0 h 1612232"/>
                  <a:gd name="connsiteX1" fmla="*/ 3262927 w 3270160"/>
                  <a:gd name="connsiteY1" fmla="*/ 1468993 h 1612232"/>
                  <a:gd name="connsiteX2" fmla="*/ 3270160 w 3270160"/>
                  <a:gd name="connsiteY2" fmla="*/ 1612232 h 1612232"/>
                  <a:gd name="connsiteX3" fmla="*/ 0 w 3270160"/>
                  <a:gd name="connsiteY3" fmla="*/ 1612232 h 1612232"/>
                  <a:gd name="connsiteX4" fmla="*/ 7233 w 3270160"/>
                  <a:gd name="connsiteY4" fmla="*/ 1468993 h 1612232"/>
                  <a:gd name="connsiteX5" fmla="*/ 1635080 w 3270160"/>
                  <a:gd name="connsiteY5" fmla="*/ 0 h 1612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0160" h="1612232">
                    <a:moveTo>
                      <a:pt x="1635080" y="0"/>
                    </a:moveTo>
                    <a:cubicBezTo>
                      <a:pt x="2482300" y="0"/>
                      <a:pt x="3179133" y="643882"/>
                      <a:pt x="3262927" y="1468993"/>
                    </a:cubicBezTo>
                    <a:lnTo>
                      <a:pt x="3270160" y="1612232"/>
                    </a:lnTo>
                    <a:lnTo>
                      <a:pt x="0" y="1612232"/>
                    </a:lnTo>
                    <a:lnTo>
                      <a:pt x="7233" y="1468993"/>
                    </a:lnTo>
                    <a:cubicBezTo>
                      <a:pt x="91028" y="643882"/>
                      <a:pt x="787860" y="0"/>
                      <a:pt x="1635080" y="0"/>
                    </a:cubicBezTo>
                    <a:close/>
                  </a:path>
                </a:pathLst>
              </a:custGeom>
              <a:solidFill>
                <a:srgbClr val="AD4F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97808C5-E39C-4EBA-B969-BB66AD426FCA}"/>
                  </a:ext>
                </a:extLst>
              </p:cNvPr>
              <p:cNvSpPr/>
              <p:nvPr/>
            </p:nvSpPr>
            <p:spPr>
              <a:xfrm>
                <a:off x="2929202" y="301536"/>
                <a:ext cx="2039973" cy="3837328"/>
              </a:xfrm>
              <a:custGeom>
                <a:avLst/>
                <a:gdLst>
                  <a:gd name="connsiteX0" fmla="*/ 2183595 w 3267730"/>
                  <a:gd name="connsiteY0" fmla="*/ 0 h 6146823"/>
                  <a:gd name="connsiteX1" fmla="*/ 2268355 w 3267730"/>
                  <a:gd name="connsiteY1" fmla="*/ 31022 h 6146823"/>
                  <a:gd name="connsiteX2" fmla="*/ 3267730 w 3267730"/>
                  <a:gd name="connsiteY2" fmla="*/ 1538729 h 6146823"/>
                  <a:gd name="connsiteX3" fmla="*/ 3267729 w 3267730"/>
                  <a:gd name="connsiteY3" fmla="*/ 3969109 h 6146823"/>
                  <a:gd name="connsiteX4" fmla="*/ 3267729 w 3267730"/>
                  <a:gd name="connsiteY4" fmla="*/ 3969112 h 6146823"/>
                  <a:gd name="connsiteX5" fmla="*/ 3267728 w 3267730"/>
                  <a:gd name="connsiteY5" fmla="*/ 6050572 h 6146823"/>
                  <a:gd name="connsiteX6" fmla="*/ 3262868 w 3267730"/>
                  <a:gd name="connsiteY6" fmla="*/ 6146823 h 6146823"/>
                  <a:gd name="connsiteX7" fmla="*/ 0 w 3267730"/>
                  <a:gd name="connsiteY7" fmla="*/ 6146823 h 6146823"/>
                  <a:gd name="connsiteX8" fmla="*/ 0 w 3267730"/>
                  <a:gd name="connsiteY8" fmla="*/ 6146819 h 6146823"/>
                  <a:gd name="connsiteX9" fmla="*/ 2605143 w 3267730"/>
                  <a:gd name="connsiteY9" fmla="*/ 6146819 h 6146823"/>
                  <a:gd name="connsiteX10" fmla="*/ 2610003 w 3267730"/>
                  <a:gd name="connsiteY10" fmla="*/ 6043150 h 6146823"/>
                  <a:gd name="connsiteX11" fmla="*/ 2610004 w 3267730"/>
                  <a:gd name="connsiteY11" fmla="*/ 3801271 h 6146823"/>
                  <a:gd name="connsiteX12" fmla="*/ 2610004 w 3267730"/>
                  <a:gd name="connsiteY12" fmla="*/ 3801268 h 6146823"/>
                  <a:gd name="connsiteX13" fmla="*/ 2610005 w 3267730"/>
                  <a:gd name="connsiteY13" fmla="*/ 1183578 h 6146823"/>
                  <a:gd name="connsiteX14" fmla="*/ 2236355 w 3267730"/>
                  <a:gd name="connsiteY14" fmla="*/ 62525 h 614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67730" h="6146823">
                    <a:moveTo>
                      <a:pt x="2183595" y="0"/>
                    </a:moveTo>
                    <a:lnTo>
                      <a:pt x="2268355" y="31022"/>
                    </a:lnTo>
                    <a:cubicBezTo>
                      <a:pt x="2855646" y="279425"/>
                      <a:pt x="3267730" y="860953"/>
                      <a:pt x="3267730" y="1538729"/>
                    </a:cubicBezTo>
                    <a:cubicBezTo>
                      <a:pt x="3267730" y="2348856"/>
                      <a:pt x="3267729" y="3158982"/>
                      <a:pt x="3267729" y="3969109"/>
                    </a:cubicBezTo>
                    <a:lnTo>
                      <a:pt x="3267729" y="3969112"/>
                    </a:lnTo>
                    <a:lnTo>
                      <a:pt x="3267728" y="6050572"/>
                    </a:lnTo>
                    <a:lnTo>
                      <a:pt x="3262868" y="6146823"/>
                    </a:lnTo>
                    <a:lnTo>
                      <a:pt x="0" y="6146823"/>
                    </a:lnTo>
                    <a:lnTo>
                      <a:pt x="0" y="6146819"/>
                    </a:lnTo>
                    <a:lnTo>
                      <a:pt x="2605143" y="6146819"/>
                    </a:lnTo>
                    <a:lnTo>
                      <a:pt x="2610003" y="6043150"/>
                    </a:lnTo>
                    <a:lnTo>
                      <a:pt x="2610004" y="3801271"/>
                    </a:lnTo>
                    <a:lnTo>
                      <a:pt x="2610004" y="3801268"/>
                    </a:lnTo>
                    <a:cubicBezTo>
                      <a:pt x="2610004" y="2928704"/>
                      <a:pt x="2610005" y="2056142"/>
                      <a:pt x="2610005" y="1183578"/>
                    </a:cubicBezTo>
                    <a:cubicBezTo>
                      <a:pt x="2610005" y="757738"/>
                      <a:pt x="2469782" y="367172"/>
                      <a:pt x="2236355" y="62525"/>
                    </a:cubicBezTo>
                    <a:close/>
                  </a:path>
                </a:pathLst>
              </a:custGeom>
              <a:solidFill>
                <a:srgbClr val="95440D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4C400C-6929-43DA-A995-E592AFFB6B6D}"/>
                  </a:ext>
                </a:extLst>
              </p:cNvPr>
              <p:cNvSpPr/>
              <p:nvPr/>
            </p:nvSpPr>
            <p:spPr>
              <a:xfrm>
                <a:off x="2927684" y="1652708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BD5FBEE-7FF2-46D6-959B-AF6F8D97911E}"/>
                  </a:ext>
                </a:extLst>
              </p:cNvPr>
              <p:cNvSpPr/>
              <p:nvPr/>
            </p:nvSpPr>
            <p:spPr>
              <a:xfrm>
                <a:off x="2927684" y="1803749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682209-78D7-425B-B2F7-B0A425B94230}"/>
                  </a:ext>
                </a:extLst>
              </p:cNvPr>
              <p:cNvSpPr/>
              <p:nvPr/>
            </p:nvSpPr>
            <p:spPr>
              <a:xfrm>
                <a:off x="2927684" y="2971306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5B317ED-DEA8-4187-8179-B82B57C2D77D}"/>
                  </a:ext>
                </a:extLst>
              </p:cNvPr>
              <p:cNvSpPr/>
              <p:nvPr/>
            </p:nvSpPr>
            <p:spPr>
              <a:xfrm>
                <a:off x="2927683" y="4138863"/>
                <a:ext cx="2041492" cy="1876926"/>
              </a:xfrm>
              <a:prstGeom prst="rect">
                <a:avLst/>
              </a:prstGeom>
              <a:solidFill>
                <a:srgbClr val="C05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125ED06-C86C-4C43-96D2-BA0DA4A651D2}"/>
                  </a:ext>
                </a:extLst>
              </p:cNvPr>
              <p:cNvSpPr/>
              <p:nvPr/>
            </p:nvSpPr>
            <p:spPr>
              <a:xfrm>
                <a:off x="2929202" y="4138861"/>
                <a:ext cx="2039973" cy="1876927"/>
              </a:xfrm>
              <a:custGeom>
                <a:avLst/>
                <a:gdLst>
                  <a:gd name="connsiteX0" fmla="*/ 1629369 w 2039973"/>
                  <a:gd name="connsiteY0" fmla="*/ 0 h 1614320"/>
                  <a:gd name="connsiteX1" fmla="*/ 2039973 w 2039973"/>
                  <a:gd name="connsiteY1" fmla="*/ 0 h 1614320"/>
                  <a:gd name="connsiteX2" fmla="*/ 2039973 w 2039973"/>
                  <a:gd name="connsiteY2" fmla="*/ 254821 h 1614320"/>
                  <a:gd name="connsiteX3" fmla="*/ 2039973 w 2039973"/>
                  <a:gd name="connsiteY3" fmla="*/ 254822 h 1614320"/>
                  <a:gd name="connsiteX4" fmla="*/ 2039972 w 2039973"/>
                  <a:gd name="connsiteY4" fmla="*/ 1554233 h 1614320"/>
                  <a:gd name="connsiteX5" fmla="*/ 2036938 w 2039973"/>
                  <a:gd name="connsiteY5" fmla="*/ 1614320 h 1614320"/>
                  <a:gd name="connsiteX6" fmla="*/ 0 w 2039973"/>
                  <a:gd name="connsiteY6" fmla="*/ 1614320 h 1614320"/>
                  <a:gd name="connsiteX7" fmla="*/ 0 w 2039973"/>
                  <a:gd name="connsiteY7" fmla="*/ 1614318 h 1614320"/>
                  <a:gd name="connsiteX8" fmla="*/ 1626334 w 2039973"/>
                  <a:gd name="connsiteY8" fmla="*/ 1614318 h 1614320"/>
                  <a:gd name="connsiteX9" fmla="*/ 1629368 w 2039973"/>
                  <a:gd name="connsiteY9" fmla="*/ 1549599 h 1614320"/>
                  <a:gd name="connsiteX10" fmla="*/ 1629369 w 2039973"/>
                  <a:gd name="connsiteY10" fmla="*/ 150043 h 1614320"/>
                  <a:gd name="connsiteX11" fmla="*/ 1629369 w 2039973"/>
                  <a:gd name="connsiteY11" fmla="*/ 150041 h 161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9973" h="1614320">
                    <a:moveTo>
                      <a:pt x="1629369" y="0"/>
                    </a:moveTo>
                    <a:lnTo>
                      <a:pt x="2039973" y="0"/>
                    </a:lnTo>
                    <a:lnTo>
                      <a:pt x="2039973" y="254821"/>
                    </a:lnTo>
                    <a:lnTo>
                      <a:pt x="2039973" y="254822"/>
                    </a:lnTo>
                    <a:lnTo>
                      <a:pt x="2039972" y="1554233"/>
                    </a:lnTo>
                    <a:lnTo>
                      <a:pt x="2036938" y="1614320"/>
                    </a:lnTo>
                    <a:lnTo>
                      <a:pt x="0" y="1614320"/>
                    </a:lnTo>
                    <a:lnTo>
                      <a:pt x="0" y="1614318"/>
                    </a:lnTo>
                    <a:lnTo>
                      <a:pt x="1626334" y="1614318"/>
                    </a:lnTo>
                    <a:lnTo>
                      <a:pt x="1629368" y="1549599"/>
                    </a:lnTo>
                    <a:lnTo>
                      <a:pt x="1629369" y="150043"/>
                    </a:lnTo>
                    <a:lnTo>
                      <a:pt x="1629369" y="150041"/>
                    </a:lnTo>
                    <a:close/>
                  </a:path>
                </a:pathLst>
              </a:custGeom>
              <a:solidFill>
                <a:srgbClr val="95440D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B05F35-65D1-4EDC-A586-B4577FFB359A}"/>
                </a:ext>
              </a:extLst>
            </p:cNvPr>
            <p:cNvGrpSpPr/>
            <p:nvPr/>
          </p:nvGrpSpPr>
          <p:grpSpPr>
            <a:xfrm>
              <a:off x="3898231" y="2315724"/>
              <a:ext cx="3978345" cy="3361601"/>
              <a:chOff x="2381429" y="224854"/>
              <a:chExt cx="6794558" cy="574123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5C1EDF-3F0F-4C93-A184-56325AA5BDC9}"/>
                  </a:ext>
                </a:extLst>
              </p:cNvPr>
              <p:cNvSpPr/>
              <p:nvPr/>
            </p:nvSpPr>
            <p:spPr>
              <a:xfrm>
                <a:off x="2381430" y="4856814"/>
                <a:ext cx="6794557" cy="209862"/>
              </a:xfrm>
              <a:prstGeom prst="rect">
                <a:avLst/>
              </a:pr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C70D21-FE79-4314-9327-0423A151CE6C}"/>
                  </a:ext>
                </a:extLst>
              </p:cNvPr>
              <p:cNvSpPr/>
              <p:nvPr/>
            </p:nvSpPr>
            <p:spPr>
              <a:xfrm>
                <a:off x="2381429" y="4856813"/>
                <a:ext cx="6794557" cy="144000"/>
              </a:xfrm>
              <a:prstGeom prst="rect">
                <a:avLst/>
              </a:prstGeom>
              <a:gradFill>
                <a:gsLst>
                  <a:gs pos="0">
                    <a:srgbClr val="84023D"/>
                  </a:gs>
                  <a:gs pos="100000">
                    <a:srgbClr val="BD035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EAE421-526A-4BA7-98A5-66C2B53C4E61}"/>
                  </a:ext>
                </a:extLst>
              </p:cNvPr>
              <p:cNvSpPr/>
              <p:nvPr/>
            </p:nvSpPr>
            <p:spPr>
              <a:xfrm flipH="1">
                <a:off x="2381430" y="224854"/>
                <a:ext cx="6794557" cy="5636300"/>
              </a:xfrm>
              <a:custGeom>
                <a:avLst/>
                <a:gdLst>
                  <a:gd name="connsiteX0" fmla="*/ 3442244 w 6794557"/>
                  <a:gd name="connsiteY0" fmla="*/ 0 h 5636300"/>
                  <a:gd name="connsiteX1" fmla="*/ 3352313 w 6794557"/>
                  <a:gd name="connsiteY1" fmla="*/ 0 h 5636300"/>
                  <a:gd name="connsiteX2" fmla="*/ 3060000 w 6794557"/>
                  <a:gd name="connsiteY2" fmla="*/ 292313 h 5636300"/>
                  <a:gd name="connsiteX3" fmla="*/ 3060000 w 6794557"/>
                  <a:gd name="connsiteY3" fmla="*/ 239842 h 5636300"/>
                  <a:gd name="connsiteX4" fmla="*/ 2285316 w 6794557"/>
                  <a:gd name="connsiteY4" fmla="*/ 2533337 h 5636300"/>
                  <a:gd name="connsiteX5" fmla="*/ 0 w 6794557"/>
                  <a:gd name="connsiteY5" fmla="*/ 4631960 h 5636300"/>
                  <a:gd name="connsiteX6" fmla="*/ 3060000 w 6794557"/>
                  <a:gd name="connsiteY6" fmla="*/ 4631960 h 5636300"/>
                  <a:gd name="connsiteX7" fmla="*/ 3060000 w 6794557"/>
                  <a:gd name="connsiteY7" fmla="*/ 5343987 h 5636300"/>
                  <a:gd name="connsiteX8" fmla="*/ 3352313 w 6794557"/>
                  <a:gd name="connsiteY8" fmla="*/ 5636300 h 5636300"/>
                  <a:gd name="connsiteX9" fmla="*/ 3442244 w 6794557"/>
                  <a:gd name="connsiteY9" fmla="*/ 5636300 h 5636300"/>
                  <a:gd name="connsiteX10" fmla="*/ 3734557 w 6794557"/>
                  <a:gd name="connsiteY10" fmla="*/ 5343987 h 5636300"/>
                  <a:gd name="connsiteX11" fmla="*/ 3734557 w 6794557"/>
                  <a:gd name="connsiteY11" fmla="*/ 4631960 h 5636300"/>
                  <a:gd name="connsiteX12" fmla="*/ 6794557 w 6794557"/>
                  <a:gd name="connsiteY12" fmla="*/ 4631960 h 5636300"/>
                  <a:gd name="connsiteX13" fmla="*/ 4509242 w 6794557"/>
                  <a:gd name="connsiteY13" fmla="*/ 2533337 h 5636300"/>
                  <a:gd name="connsiteX14" fmla="*/ 3734557 w 6794557"/>
                  <a:gd name="connsiteY14" fmla="*/ 239842 h 5636300"/>
                  <a:gd name="connsiteX15" fmla="*/ 3734557 w 6794557"/>
                  <a:gd name="connsiteY15" fmla="*/ 292313 h 5636300"/>
                  <a:gd name="connsiteX16" fmla="*/ 3442244 w 6794557"/>
                  <a:gd name="connsiteY16" fmla="*/ 0 h 563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94557" h="5636300">
                    <a:moveTo>
                      <a:pt x="3442244" y="0"/>
                    </a:moveTo>
                    <a:lnTo>
                      <a:pt x="3352313" y="0"/>
                    </a:lnTo>
                    <a:cubicBezTo>
                      <a:pt x="3190873" y="0"/>
                      <a:pt x="3060000" y="130873"/>
                      <a:pt x="3060000" y="292313"/>
                    </a:cubicBezTo>
                    <a:lnTo>
                      <a:pt x="3060000" y="239842"/>
                    </a:lnTo>
                    <a:cubicBezTo>
                      <a:pt x="2814684" y="679553"/>
                      <a:pt x="2530633" y="1194216"/>
                      <a:pt x="2285316" y="2533337"/>
                    </a:cubicBezTo>
                    <a:cubicBezTo>
                      <a:pt x="1846328" y="4097310"/>
                      <a:pt x="1019999" y="2633272"/>
                      <a:pt x="0" y="4631960"/>
                    </a:cubicBezTo>
                    <a:lnTo>
                      <a:pt x="3060000" y="4631960"/>
                    </a:lnTo>
                    <a:lnTo>
                      <a:pt x="3060000" y="5343987"/>
                    </a:lnTo>
                    <a:cubicBezTo>
                      <a:pt x="3060000" y="5505427"/>
                      <a:pt x="3190873" y="5636300"/>
                      <a:pt x="3352313" y="5636300"/>
                    </a:cubicBezTo>
                    <a:lnTo>
                      <a:pt x="3442244" y="5636300"/>
                    </a:lnTo>
                    <a:cubicBezTo>
                      <a:pt x="3603684" y="5636300"/>
                      <a:pt x="3734557" y="5505427"/>
                      <a:pt x="3734557" y="5343987"/>
                    </a:cubicBezTo>
                    <a:lnTo>
                      <a:pt x="3734557" y="4631960"/>
                    </a:lnTo>
                    <a:lnTo>
                      <a:pt x="6794557" y="4631960"/>
                    </a:lnTo>
                    <a:cubicBezTo>
                      <a:pt x="5774558" y="2633272"/>
                      <a:pt x="4948229" y="4097310"/>
                      <a:pt x="4509242" y="2533337"/>
                    </a:cubicBezTo>
                    <a:cubicBezTo>
                      <a:pt x="4263924" y="1194216"/>
                      <a:pt x="3979873" y="679553"/>
                      <a:pt x="3734557" y="239842"/>
                    </a:cubicBezTo>
                    <a:lnTo>
                      <a:pt x="3734557" y="292313"/>
                    </a:lnTo>
                    <a:cubicBezTo>
                      <a:pt x="3734557" y="130873"/>
                      <a:pt x="3603684" y="0"/>
                      <a:pt x="34422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14DCD6D-FE34-4F0E-A8F0-DFEF465A8E58}"/>
                  </a:ext>
                </a:extLst>
              </p:cNvPr>
              <p:cNvSpPr/>
              <p:nvPr/>
            </p:nvSpPr>
            <p:spPr>
              <a:xfrm flipH="1">
                <a:off x="5126635" y="1828799"/>
                <a:ext cx="1304146" cy="4137285"/>
              </a:xfrm>
              <a:custGeom>
                <a:avLst/>
                <a:gdLst>
                  <a:gd name="connsiteX0" fmla="*/ 1214205 w 1214205"/>
                  <a:gd name="connsiteY0" fmla="*/ 0 h 4646951"/>
                  <a:gd name="connsiteX1" fmla="*/ 644578 w 1214205"/>
                  <a:gd name="connsiteY1" fmla="*/ 0 h 4646951"/>
                  <a:gd name="connsiteX2" fmla="*/ 569627 w 1214205"/>
                  <a:gd name="connsiteY2" fmla="*/ 0 h 4646951"/>
                  <a:gd name="connsiteX3" fmla="*/ 0 w 1214205"/>
                  <a:gd name="connsiteY3" fmla="*/ 0 h 4646951"/>
                  <a:gd name="connsiteX4" fmla="*/ 0 w 1214205"/>
                  <a:gd name="connsiteY4" fmla="*/ 3638570 h 4646951"/>
                  <a:gd name="connsiteX5" fmla="*/ 66860 w 1214205"/>
                  <a:gd name="connsiteY5" fmla="*/ 3689464 h 4646951"/>
                  <a:gd name="connsiteX6" fmla="*/ 134913 w 1214205"/>
                  <a:gd name="connsiteY6" fmla="*/ 3874957 h 4646951"/>
                  <a:gd name="connsiteX7" fmla="*/ 66860 w 1214205"/>
                  <a:gd name="connsiteY7" fmla="*/ 4060450 h 4646951"/>
                  <a:gd name="connsiteX8" fmla="*/ 0 w 1214205"/>
                  <a:gd name="connsiteY8" fmla="*/ 4111345 h 4646951"/>
                  <a:gd name="connsiteX9" fmla="*/ 0 w 1214205"/>
                  <a:gd name="connsiteY9" fmla="*/ 4646951 h 4646951"/>
                  <a:gd name="connsiteX10" fmla="*/ 569627 w 1214205"/>
                  <a:gd name="connsiteY10" fmla="*/ 4646951 h 4646951"/>
                  <a:gd name="connsiteX11" fmla="*/ 644578 w 1214205"/>
                  <a:gd name="connsiteY11" fmla="*/ 4646951 h 4646951"/>
                  <a:gd name="connsiteX12" fmla="*/ 1214205 w 1214205"/>
                  <a:gd name="connsiteY12" fmla="*/ 4646951 h 4646951"/>
                  <a:gd name="connsiteX13" fmla="*/ 1214205 w 1214205"/>
                  <a:gd name="connsiteY13" fmla="*/ 4111345 h 4646951"/>
                  <a:gd name="connsiteX14" fmla="*/ 1147345 w 1214205"/>
                  <a:gd name="connsiteY14" fmla="*/ 4060450 h 4646951"/>
                  <a:gd name="connsiteX15" fmla="*/ 1079292 w 1214205"/>
                  <a:gd name="connsiteY15" fmla="*/ 3874957 h 4646951"/>
                  <a:gd name="connsiteX16" fmla="*/ 1147345 w 1214205"/>
                  <a:gd name="connsiteY16" fmla="*/ 3689464 h 4646951"/>
                  <a:gd name="connsiteX17" fmla="*/ 1214205 w 1214205"/>
                  <a:gd name="connsiteY17" fmla="*/ 3638570 h 464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4205" h="4646951">
                    <a:moveTo>
                      <a:pt x="1214205" y="0"/>
                    </a:moveTo>
                    <a:lnTo>
                      <a:pt x="644578" y="0"/>
                    </a:lnTo>
                    <a:lnTo>
                      <a:pt x="569627" y="0"/>
                    </a:lnTo>
                    <a:lnTo>
                      <a:pt x="0" y="0"/>
                    </a:lnTo>
                    <a:lnTo>
                      <a:pt x="0" y="3638570"/>
                    </a:lnTo>
                    <a:lnTo>
                      <a:pt x="66860" y="3689464"/>
                    </a:lnTo>
                    <a:cubicBezTo>
                      <a:pt x="108907" y="3736936"/>
                      <a:pt x="134913" y="3802518"/>
                      <a:pt x="134913" y="3874957"/>
                    </a:cubicBezTo>
                    <a:cubicBezTo>
                      <a:pt x="134913" y="3947397"/>
                      <a:pt x="108907" y="4012978"/>
                      <a:pt x="66860" y="4060450"/>
                    </a:cubicBezTo>
                    <a:lnTo>
                      <a:pt x="0" y="4111345"/>
                    </a:lnTo>
                    <a:lnTo>
                      <a:pt x="0" y="4646951"/>
                    </a:lnTo>
                    <a:lnTo>
                      <a:pt x="569627" y="4646951"/>
                    </a:lnTo>
                    <a:lnTo>
                      <a:pt x="644578" y="4646951"/>
                    </a:lnTo>
                    <a:lnTo>
                      <a:pt x="1214205" y="4646951"/>
                    </a:lnTo>
                    <a:lnTo>
                      <a:pt x="1214205" y="4111345"/>
                    </a:lnTo>
                    <a:lnTo>
                      <a:pt x="1147345" y="4060450"/>
                    </a:lnTo>
                    <a:cubicBezTo>
                      <a:pt x="1105298" y="4012978"/>
                      <a:pt x="1079292" y="3947397"/>
                      <a:pt x="1079292" y="3874957"/>
                    </a:cubicBezTo>
                    <a:cubicBezTo>
                      <a:pt x="1079292" y="3802518"/>
                      <a:pt x="1105298" y="3736936"/>
                      <a:pt x="1147345" y="3689464"/>
                    </a:cubicBezTo>
                    <a:lnTo>
                      <a:pt x="1214205" y="36385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47000">
                    <a:srgbClr val="ECECE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93588AE-1775-4378-8506-C6EB83855E15}"/>
                  </a:ext>
                </a:extLst>
              </p:cNvPr>
              <p:cNvSpPr/>
              <p:nvPr/>
            </p:nvSpPr>
            <p:spPr>
              <a:xfrm>
                <a:off x="5516380" y="749508"/>
                <a:ext cx="524656" cy="521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FACE7-5D88-44CC-9D02-43AC0B3DE23F}"/>
                  </a:ext>
                </a:extLst>
              </p:cNvPr>
              <p:cNvSpPr/>
              <p:nvPr/>
            </p:nvSpPr>
            <p:spPr>
              <a:xfrm>
                <a:off x="5269287" y="1176729"/>
                <a:ext cx="1018840" cy="389743"/>
              </a:xfrm>
              <a:prstGeom prst="rect">
                <a:avLst/>
              </a:prstGeom>
              <a:gradFill>
                <a:gsLst>
                  <a:gs pos="0">
                    <a:srgbClr val="720235"/>
                  </a:gs>
                  <a:gs pos="47000">
                    <a:srgbClr val="94024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Isosceles Triangle 30">
                <a:extLst>
                  <a:ext uri="{FF2B5EF4-FFF2-40B4-BE49-F238E27FC236}">
                    <a16:creationId xmlns:a16="http://schemas.microsoft.com/office/drawing/2014/main" id="{B7B4BEC2-87CB-4D4F-86B2-51E34945AE42}"/>
                  </a:ext>
                </a:extLst>
              </p:cNvPr>
              <p:cNvSpPr/>
              <p:nvPr/>
            </p:nvSpPr>
            <p:spPr>
              <a:xfrm>
                <a:off x="6288127" y="1176729"/>
                <a:ext cx="208994" cy="504043"/>
              </a:xfrm>
              <a:custGeom>
                <a:avLst/>
                <a:gdLst>
                  <a:gd name="connsiteX0" fmla="*/ 0 w 247094"/>
                  <a:gd name="connsiteY0" fmla="*/ 389743 h 389743"/>
                  <a:gd name="connsiteX1" fmla="*/ 0 w 247094"/>
                  <a:gd name="connsiteY1" fmla="*/ 0 h 389743"/>
                  <a:gd name="connsiteX2" fmla="*/ 247094 w 247094"/>
                  <a:gd name="connsiteY2" fmla="*/ 389743 h 389743"/>
                  <a:gd name="connsiteX3" fmla="*/ 0 w 247094"/>
                  <a:gd name="connsiteY3" fmla="*/ 389743 h 389743"/>
                  <a:gd name="connsiteX0" fmla="*/ 0 w 208994"/>
                  <a:gd name="connsiteY0" fmla="*/ 389743 h 504043"/>
                  <a:gd name="connsiteX1" fmla="*/ 0 w 208994"/>
                  <a:gd name="connsiteY1" fmla="*/ 0 h 504043"/>
                  <a:gd name="connsiteX2" fmla="*/ 208994 w 208994"/>
                  <a:gd name="connsiteY2" fmla="*/ 504043 h 504043"/>
                  <a:gd name="connsiteX3" fmla="*/ 0 w 208994"/>
                  <a:gd name="connsiteY3" fmla="*/ 389743 h 50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94" h="504043">
                    <a:moveTo>
                      <a:pt x="0" y="389743"/>
                    </a:moveTo>
                    <a:lnTo>
                      <a:pt x="0" y="0"/>
                    </a:lnTo>
                    <a:lnTo>
                      <a:pt x="208994" y="504043"/>
                    </a:lnTo>
                    <a:lnTo>
                      <a:pt x="0" y="389743"/>
                    </a:lnTo>
                    <a:close/>
                  </a:path>
                </a:pathLst>
              </a:cu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30">
                <a:extLst>
                  <a:ext uri="{FF2B5EF4-FFF2-40B4-BE49-F238E27FC236}">
                    <a16:creationId xmlns:a16="http://schemas.microsoft.com/office/drawing/2014/main" id="{7D8E7B81-EACA-40AA-AAA0-A8B9B986A890}"/>
                  </a:ext>
                </a:extLst>
              </p:cNvPr>
              <p:cNvSpPr/>
              <p:nvPr/>
            </p:nvSpPr>
            <p:spPr>
              <a:xfrm flipH="1">
                <a:off x="5060293" y="1176728"/>
                <a:ext cx="208994" cy="504043"/>
              </a:xfrm>
              <a:custGeom>
                <a:avLst/>
                <a:gdLst>
                  <a:gd name="connsiteX0" fmla="*/ 0 w 247094"/>
                  <a:gd name="connsiteY0" fmla="*/ 389743 h 389743"/>
                  <a:gd name="connsiteX1" fmla="*/ 0 w 247094"/>
                  <a:gd name="connsiteY1" fmla="*/ 0 h 389743"/>
                  <a:gd name="connsiteX2" fmla="*/ 247094 w 247094"/>
                  <a:gd name="connsiteY2" fmla="*/ 389743 h 389743"/>
                  <a:gd name="connsiteX3" fmla="*/ 0 w 247094"/>
                  <a:gd name="connsiteY3" fmla="*/ 389743 h 389743"/>
                  <a:gd name="connsiteX0" fmla="*/ 0 w 208994"/>
                  <a:gd name="connsiteY0" fmla="*/ 389743 h 504043"/>
                  <a:gd name="connsiteX1" fmla="*/ 0 w 208994"/>
                  <a:gd name="connsiteY1" fmla="*/ 0 h 504043"/>
                  <a:gd name="connsiteX2" fmla="*/ 208994 w 208994"/>
                  <a:gd name="connsiteY2" fmla="*/ 504043 h 504043"/>
                  <a:gd name="connsiteX3" fmla="*/ 0 w 208994"/>
                  <a:gd name="connsiteY3" fmla="*/ 389743 h 50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94" h="504043">
                    <a:moveTo>
                      <a:pt x="0" y="389743"/>
                    </a:moveTo>
                    <a:lnTo>
                      <a:pt x="0" y="0"/>
                    </a:lnTo>
                    <a:lnTo>
                      <a:pt x="208994" y="504043"/>
                    </a:lnTo>
                    <a:lnTo>
                      <a:pt x="0" y="389743"/>
                    </a:lnTo>
                    <a:close/>
                  </a:path>
                </a:pathLst>
              </a:cu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1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2949"/>
            </a:gs>
            <a:gs pos="55000">
              <a:schemeClr val="tx1">
                <a:lumMod val="65000"/>
                <a:lumOff val="35000"/>
              </a:schemeClr>
            </a:gs>
            <a:gs pos="100000">
              <a:srgbClr val="AC0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5D218F8-1074-4FEF-9BFD-97D194390337}"/>
              </a:ext>
            </a:extLst>
          </p:cNvPr>
          <p:cNvGrpSpPr/>
          <p:nvPr/>
        </p:nvGrpSpPr>
        <p:grpSpPr>
          <a:xfrm>
            <a:off x="2152650" y="1295400"/>
            <a:ext cx="2571750" cy="2571751"/>
            <a:chOff x="2152650" y="1295400"/>
            <a:chExt cx="2571750" cy="257175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683FF8C-4C30-4934-8332-AA95ED9AE604}"/>
                </a:ext>
              </a:extLst>
            </p:cNvPr>
            <p:cNvSpPr/>
            <p:nvPr/>
          </p:nvSpPr>
          <p:spPr>
            <a:xfrm>
              <a:off x="2152650" y="1295400"/>
              <a:ext cx="2571750" cy="2571750"/>
            </a:xfrm>
            <a:prstGeom prst="ellipse">
              <a:avLst/>
            </a:prstGeom>
            <a:solidFill>
              <a:srgbClr val="FFF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EF49ED5-8C38-4DC7-9BD5-63F604D7D544}"/>
                </a:ext>
              </a:extLst>
            </p:cNvPr>
            <p:cNvSpPr/>
            <p:nvPr/>
          </p:nvSpPr>
          <p:spPr>
            <a:xfrm>
              <a:off x="3000375" y="1847850"/>
              <a:ext cx="438150" cy="438150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88F87E2-AA0D-4C6A-ABD8-F6F53744FFAE}"/>
                </a:ext>
              </a:extLst>
            </p:cNvPr>
            <p:cNvSpPr/>
            <p:nvPr/>
          </p:nvSpPr>
          <p:spPr>
            <a:xfrm>
              <a:off x="3781425" y="2838451"/>
              <a:ext cx="276225" cy="266700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6AD7ED-25A0-4911-8634-BB1F6E9910E7}"/>
                </a:ext>
              </a:extLst>
            </p:cNvPr>
            <p:cNvSpPr/>
            <p:nvPr/>
          </p:nvSpPr>
          <p:spPr>
            <a:xfrm>
              <a:off x="3219450" y="3467101"/>
              <a:ext cx="400050" cy="400050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2B217B2-B3B0-4EEE-B8AA-9D7E94824C66}"/>
                </a:ext>
              </a:extLst>
            </p:cNvPr>
            <p:cNvSpPr/>
            <p:nvPr/>
          </p:nvSpPr>
          <p:spPr>
            <a:xfrm>
              <a:off x="2552700" y="2581275"/>
              <a:ext cx="561975" cy="5238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6626D-B5FB-4669-AE9A-573923B26292}"/>
              </a:ext>
            </a:extLst>
          </p:cNvPr>
          <p:cNvGrpSpPr/>
          <p:nvPr/>
        </p:nvGrpSpPr>
        <p:grpSpPr>
          <a:xfrm>
            <a:off x="6210300" y="1295399"/>
            <a:ext cx="2571750" cy="2571750"/>
            <a:chOff x="6210300" y="1295399"/>
            <a:chExt cx="2571750" cy="257175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3B2E042-2CDD-43FF-B22F-F7EF47376E94}"/>
                </a:ext>
              </a:extLst>
            </p:cNvPr>
            <p:cNvSpPr/>
            <p:nvPr/>
          </p:nvSpPr>
          <p:spPr>
            <a:xfrm>
              <a:off x="6210300" y="1295399"/>
              <a:ext cx="2571750" cy="257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239FBDC-63BD-47E1-856F-AFF60D3D6640}"/>
                </a:ext>
              </a:extLst>
            </p:cNvPr>
            <p:cNvSpPr/>
            <p:nvPr/>
          </p:nvSpPr>
          <p:spPr>
            <a:xfrm>
              <a:off x="7363575" y="1295399"/>
              <a:ext cx="1418475" cy="1981200"/>
            </a:xfrm>
            <a:custGeom>
              <a:avLst/>
              <a:gdLst>
                <a:gd name="connsiteX0" fmla="*/ 132600 w 1418475"/>
                <a:gd name="connsiteY0" fmla="*/ 0 h 1981200"/>
                <a:gd name="connsiteX1" fmla="*/ 1418475 w 1418475"/>
                <a:gd name="connsiteY1" fmla="*/ 1285875 h 1981200"/>
                <a:gd name="connsiteX2" fmla="*/ 1413535 w 1418475"/>
                <a:gd name="connsiteY2" fmla="*/ 1383719 h 1981200"/>
                <a:gd name="connsiteX3" fmla="*/ 1371753 w 1418475"/>
                <a:gd name="connsiteY3" fmla="*/ 1379717 h 1981200"/>
                <a:gd name="connsiteX4" fmla="*/ 1257300 w 1418475"/>
                <a:gd name="connsiteY4" fmla="*/ 1371600 h 1981200"/>
                <a:gd name="connsiteX5" fmla="*/ 1200150 w 1418475"/>
                <a:gd name="connsiteY5" fmla="*/ 1390650 h 1981200"/>
                <a:gd name="connsiteX6" fmla="*/ 1143000 w 1418475"/>
                <a:gd name="connsiteY6" fmla="*/ 1504950 h 1981200"/>
                <a:gd name="connsiteX7" fmla="*/ 1104900 w 1418475"/>
                <a:gd name="connsiteY7" fmla="*/ 1562100 h 1981200"/>
                <a:gd name="connsiteX8" fmla="*/ 1066800 w 1418475"/>
                <a:gd name="connsiteY8" fmla="*/ 1714500 h 1981200"/>
                <a:gd name="connsiteX9" fmla="*/ 1047750 w 1418475"/>
                <a:gd name="connsiteY9" fmla="*/ 1790700 h 1981200"/>
                <a:gd name="connsiteX10" fmla="*/ 990600 w 1418475"/>
                <a:gd name="connsiteY10" fmla="*/ 1905000 h 1981200"/>
                <a:gd name="connsiteX11" fmla="*/ 971550 w 1418475"/>
                <a:gd name="connsiteY11" fmla="*/ 1981200 h 1981200"/>
                <a:gd name="connsiteX12" fmla="*/ 914400 w 1418475"/>
                <a:gd name="connsiteY12" fmla="*/ 1866900 h 1981200"/>
                <a:gd name="connsiteX13" fmla="*/ 876300 w 1418475"/>
                <a:gd name="connsiteY13" fmla="*/ 1714500 h 1981200"/>
                <a:gd name="connsiteX14" fmla="*/ 857250 w 1418475"/>
                <a:gd name="connsiteY14" fmla="*/ 1657350 h 1981200"/>
                <a:gd name="connsiteX15" fmla="*/ 838200 w 1418475"/>
                <a:gd name="connsiteY15" fmla="*/ 1390650 h 1981200"/>
                <a:gd name="connsiteX16" fmla="*/ 800100 w 1418475"/>
                <a:gd name="connsiteY16" fmla="*/ 1333500 h 1981200"/>
                <a:gd name="connsiteX17" fmla="*/ 685800 w 1418475"/>
                <a:gd name="connsiteY17" fmla="*/ 1162050 h 1981200"/>
                <a:gd name="connsiteX18" fmla="*/ 628650 w 1418475"/>
                <a:gd name="connsiteY18" fmla="*/ 1123950 h 1981200"/>
                <a:gd name="connsiteX19" fmla="*/ 571500 w 1418475"/>
                <a:gd name="connsiteY19" fmla="*/ 1104900 h 1981200"/>
                <a:gd name="connsiteX20" fmla="*/ 514350 w 1418475"/>
                <a:gd name="connsiteY20" fmla="*/ 1047750 h 1981200"/>
                <a:gd name="connsiteX21" fmla="*/ 438150 w 1418475"/>
                <a:gd name="connsiteY21" fmla="*/ 971550 h 1981200"/>
                <a:gd name="connsiteX22" fmla="*/ 323850 w 1418475"/>
                <a:gd name="connsiteY22" fmla="*/ 914400 h 1981200"/>
                <a:gd name="connsiteX23" fmla="*/ 266700 w 1418475"/>
                <a:gd name="connsiteY23" fmla="*/ 857250 h 1981200"/>
                <a:gd name="connsiteX24" fmla="*/ 190500 w 1418475"/>
                <a:gd name="connsiteY24" fmla="*/ 838200 h 1981200"/>
                <a:gd name="connsiteX25" fmla="*/ 38100 w 1418475"/>
                <a:gd name="connsiteY25" fmla="*/ 742950 h 1981200"/>
                <a:gd name="connsiteX26" fmla="*/ 0 w 1418475"/>
                <a:gd name="connsiteY26" fmla="*/ 723900 h 1981200"/>
                <a:gd name="connsiteX27" fmla="*/ 38100 w 1418475"/>
                <a:gd name="connsiteY27" fmla="*/ 400050 h 1981200"/>
                <a:gd name="connsiteX28" fmla="*/ 65067 w 1418475"/>
                <a:gd name="connsiteY28" fmla="*/ 190306 h 1981200"/>
                <a:gd name="connsiteX29" fmla="*/ 92210 w 1418475"/>
                <a:gd name="connsiteY29" fmla="*/ 204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8475" h="1981200">
                  <a:moveTo>
                    <a:pt x="132600" y="0"/>
                  </a:moveTo>
                  <a:cubicBezTo>
                    <a:pt x="842769" y="0"/>
                    <a:pt x="1418475" y="575706"/>
                    <a:pt x="1418475" y="1285875"/>
                  </a:cubicBezTo>
                  <a:lnTo>
                    <a:pt x="1413535" y="1383719"/>
                  </a:lnTo>
                  <a:lnTo>
                    <a:pt x="1371753" y="1379717"/>
                  </a:lnTo>
                  <a:cubicBezTo>
                    <a:pt x="1333602" y="1377011"/>
                    <a:pt x="1295400" y="1374775"/>
                    <a:pt x="1257300" y="1371600"/>
                  </a:cubicBezTo>
                  <a:cubicBezTo>
                    <a:pt x="1238250" y="1377950"/>
                    <a:pt x="1215830" y="1378106"/>
                    <a:pt x="1200150" y="1390650"/>
                  </a:cubicBezTo>
                  <a:cubicBezTo>
                    <a:pt x="1154654" y="1427046"/>
                    <a:pt x="1166007" y="1458936"/>
                    <a:pt x="1143000" y="1504950"/>
                  </a:cubicBezTo>
                  <a:cubicBezTo>
                    <a:pt x="1132761" y="1525428"/>
                    <a:pt x="1115139" y="1541622"/>
                    <a:pt x="1104900" y="1562100"/>
                  </a:cubicBezTo>
                  <a:cubicBezTo>
                    <a:pt x="1084475" y="1602950"/>
                    <a:pt x="1075495" y="1675373"/>
                    <a:pt x="1066800" y="1714500"/>
                  </a:cubicBezTo>
                  <a:cubicBezTo>
                    <a:pt x="1061120" y="1740058"/>
                    <a:pt x="1054943" y="1765526"/>
                    <a:pt x="1047750" y="1790700"/>
                  </a:cubicBezTo>
                  <a:cubicBezTo>
                    <a:pt x="1001881" y="1951243"/>
                    <a:pt x="1062163" y="1738021"/>
                    <a:pt x="990600" y="1905000"/>
                  </a:cubicBezTo>
                  <a:cubicBezTo>
                    <a:pt x="980287" y="1929065"/>
                    <a:pt x="977900" y="1955800"/>
                    <a:pt x="971550" y="1981200"/>
                  </a:cubicBezTo>
                  <a:cubicBezTo>
                    <a:pt x="945260" y="1902330"/>
                    <a:pt x="963639" y="1940758"/>
                    <a:pt x="914400" y="1866900"/>
                  </a:cubicBezTo>
                  <a:cubicBezTo>
                    <a:pt x="885354" y="1823331"/>
                    <a:pt x="890078" y="1765018"/>
                    <a:pt x="876300" y="1714500"/>
                  </a:cubicBezTo>
                  <a:cubicBezTo>
                    <a:pt x="871016" y="1695127"/>
                    <a:pt x="859596" y="1677293"/>
                    <a:pt x="857250" y="1657350"/>
                  </a:cubicBezTo>
                  <a:cubicBezTo>
                    <a:pt x="846836" y="1568834"/>
                    <a:pt x="844550" y="1479550"/>
                    <a:pt x="838200" y="1390650"/>
                  </a:cubicBezTo>
                  <a:lnTo>
                    <a:pt x="800100" y="1333500"/>
                  </a:lnTo>
                  <a:lnTo>
                    <a:pt x="685800" y="1162050"/>
                  </a:lnTo>
                  <a:cubicBezTo>
                    <a:pt x="666750" y="1149350"/>
                    <a:pt x="649128" y="1134189"/>
                    <a:pt x="628650" y="1123950"/>
                  </a:cubicBezTo>
                  <a:cubicBezTo>
                    <a:pt x="610689" y="1114970"/>
                    <a:pt x="588208" y="1116039"/>
                    <a:pt x="571500" y="1104900"/>
                  </a:cubicBezTo>
                  <a:cubicBezTo>
                    <a:pt x="549084" y="1089956"/>
                    <a:pt x="536766" y="1062694"/>
                    <a:pt x="514350" y="1047750"/>
                  </a:cubicBezTo>
                  <a:cubicBezTo>
                    <a:pt x="427264" y="989693"/>
                    <a:pt x="474436" y="1080407"/>
                    <a:pt x="438150" y="971550"/>
                  </a:cubicBezTo>
                  <a:cubicBezTo>
                    <a:pt x="380872" y="952457"/>
                    <a:pt x="373089" y="955432"/>
                    <a:pt x="323850" y="914400"/>
                  </a:cubicBezTo>
                  <a:cubicBezTo>
                    <a:pt x="303154" y="897153"/>
                    <a:pt x="290091" y="870616"/>
                    <a:pt x="266700" y="857250"/>
                  </a:cubicBezTo>
                  <a:cubicBezTo>
                    <a:pt x="243968" y="844260"/>
                    <a:pt x="213918" y="849909"/>
                    <a:pt x="190500" y="838200"/>
                  </a:cubicBezTo>
                  <a:cubicBezTo>
                    <a:pt x="136919" y="811409"/>
                    <a:pt x="88900" y="774700"/>
                    <a:pt x="38100" y="742950"/>
                  </a:cubicBezTo>
                  <a:lnTo>
                    <a:pt x="0" y="723900"/>
                  </a:lnTo>
                  <a:cubicBezTo>
                    <a:pt x="92355" y="631545"/>
                    <a:pt x="3494" y="728809"/>
                    <a:pt x="38100" y="400050"/>
                  </a:cubicBezTo>
                  <a:cubicBezTo>
                    <a:pt x="45480" y="329941"/>
                    <a:pt x="55005" y="260091"/>
                    <a:pt x="65067" y="190306"/>
                  </a:cubicBezTo>
                  <a:lnTo>
                    <a:pt x="92210" y="2040"/>
                  </a:lnTo>
                  <a:close/>
                </a:path>
              </a:pathLst>
            </a:custGeom>
            <a:solidFill>
              <a:srgbClr val="F3A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627412-4DB4-446A-8633-78367E5AC130}"/>
                </a:ext>
              </a:extLst>
            </p:cNvPr>
            <p:cNvSpPr/>
            <p:nvPr/>
          </p:nvSpPr>
          <p:spPr>
            <a:xfrm>
              <a:off x="6229350" y="2606738"/>
              <a:ext cx="1505597" cy="1241361"/>
            </a:xfrm>
            <a:custGeom>
              <a:avLst/>
              <a:gdLst>
                <a:gd name="connsiteX0" fmla="*/ 0 w 1505597"/>
                <a:gd name="connsiteY0" fmla="*/ 0 h 1241361"/>
                <a:gd name="connsiteX1" fmla="*/ 971552 w 1505597"/>
                <a:gd name="connsiteY1" fmla="*/ 179917 h 1241361"/>
                <a:gd name="connsiteX2" fmla="*/ 1085852 w 1505597"/>
                <a:gd name="connsiteY2" fmla="*/ 218017 h 1241361"/>
                <a:gd name="connsiteX3" fmla="*/ 1200152 w 1505597"/>
                <a:gd name="connsiteY3" fmla="*/ 275167 h 1241361"/>
                <a:gd name="connsiteX4" fmla="*/ 1200152 w 1505597"/>
                <a:gd name="connsiteY4" fmla="*/ 313267 h 1241361"/>
                <a:gd name="connsiteX5" fmla="*/ 1314452 w 1505597"/>
                <a:gd name="connsiteY5" fmla="*/ 770467 h 1241361"/>
                <a:gd name="connsiteX6" fmla="*/ 1504952 w 1505597"/>
                <a:gd name="connsiteY6" fmla="*/ 884767 h 1241361"/>
                <a:gd name="connsiteX7" fmla="*/ 1485902 w 1505597"/>
                <a:gd name="connsiteY7" fmla="*/ 941917 h 1241361"/>
                <a:gd name="connsiteX8" fmla="*/ 1314452 w 1505597"/>
                <a:gd name="connsiteY8" fmla="*/ 1018117 h 1241361"/>
                <a:gd name="connsiteX9" fmla="*/ 1257302 w 1505597"/>
                <a:gd name="connsiteY9" fmla="*/ 1037167 h 1241361"/>
                <a:gd name="connsiteX10" fmla="*/ 1200152 w 1505597"/>
                <a:gd name="connsiteY10" fmla="*/ 1056217 h 1241361"/>
                <a:gd name="connsiteX11" fmla="*/ 1143002 w 1505597"/>
                <a:gd name="connsiteY11" fmla="*/ 1113367 h 1241361"/>
                <a:gd name="connsiteX12" fmla="*/ 1110248 w 1505597"/>
                <a:gd name="connsiteY12" fmla="*/ 1207894 h 1241361"/>
                <a:gd name="connsiteX13" fmla="*/ 1098900 w 1505597"/>
                <a:gd name="connsiteY13" fmla="*/ 1241361 h 1241361"/>
                <a:gd name="connsiteX14" fmla="*/ 1025230 w 1505597"/>
                <a:gd name="connsiteY14" fmla="*/ 1230118 h 1241361"/>
                <a:gd name="connsiteX15" fmla="*/ 5142 w 1505597"/>
                <a:gd name="connsiteY15" fmla="*/ 101841 h 124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5597" h="1241361">
                  <a:moveTo>
                    <a:pt x="0" y="0"/>
                  </a:moveTo>
                  <a:lnTo>
                    <a:pt x="971552" y="179917"/>
                  </a:lnTo>
                  <a:cubicBezTo>
                    <a:pt x="1010967" y="187619"/>
                    <a:pt x="1047752" y="205317"/>
                    <a:pt x="1085852" y="218017"/>
                  </a:cubicBezTo>
                  <a:cubicBezTo>
                    <a:pt x="1121537" y="229912"/>
                    <a:pt x="1175533" y="242341"/>
                    <a:pt x="1200152" y="275167"/>
                  </a:cubicBezTo>
                  <a:cubicBezTo>
                    <a:pt x="1207772" y="285327"/>
                    <a:pt x="1200152" y="300567"/>
                    <a:pt x="1200152" y="313267"/>
                  </a:cubicBezTo>
                  <a:lnTo>
                    <a:pt x="1314452" y="770467"/>
                  </a:lnTo>
                  <a:cubicBezTo>
                    <a:pt x="1359009" y="787176"/>
                    <a:pt x="1491313" y="802933"/>
                    <a:pt x="1504952" y="884767"/>
                  </a:cubicBezTo>
                  <a:cubicBezTo>
                    <a:pt x="1508253" y="904574"/>
                    <a:pt x="1498446" y="926237"/>
                    <a:pt x="1485902" y="941917"/>
                  </a:cubicBezTo>
                  <a:cubicBezTo>
                    <a:pt x="1452969" y="983083"/>
                    <a:pt x="1349378" y="1006475"/>
                    <a:pt x="1314452" y="1018117"/>
                  </a:cubicBezTo>
                  <a:lnTo>
                    <a:pt x="1257302" y="1037167"/>
                  </a:lnTo>
                  <a:lnTo>
                    <a:pt x="1200152" y="1056217"/>
                  </a:lnTo>
                  <a:cubicBezTo>
                    <a:pt x="1181102" y="1075267"/>
                    <a:pt x="1156086" y="1089817"/>
                    <a:pt x="1143002" y="1113367"/>
                  </a:cubicBezTo>
                  <a:cubicBezTo>
                    <a:pt x="1119424" y="1155809"/>
                    <a:pt x="1115727" y="1183318"/>
                    <a:pt x="1110248" y="1207894"/>
                  </a:cubicBezTo>
                  <a:lnTo>
                    <a:pt x="1098900" y="1241361"/>
                  </a:lnTo>
                  <a:lnTo>
                    <a:pt x="1025230" y="1230118"/>
                  </a:lnTo>
                  <a:cubicBezTo>
                    <a:pt x="481132" y="1118779"/>
                    <a:pt x="62212" y="663796"/>
                    <a:pt x="5142" y="101841"/>
                  </a:cubicBezTo>
                  <a:close/>
                </a:path>
              </a:pathLst>
            </a:custGeom>
            <a:solidFill>
              <a:srgbClr val="F3A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D88F4A3-5194-496F-9565-0BE2F296ED81}"/>
                </a:ext>
              </a:extLst>
            </p:cNvPr>
            <p:cNvSpPr/>
            <p:nvPr/>
          </p:nvSpPr>
          <p:spPr>
            <a:xfrm>
              <a:off x="6285001" y="1752700"/>
              <a:ext cx="2497049" cy="2114449"/>
            </a:xfrm>
            <a:custGeom>
              <a:avLst/>
              <a:gdLst>
                <a:gd name="connsiteX0" fmla="*/ 2193749 w 2497049"/>
                <a:gd name="connsiteY0" fmla="*/ 0 h 2114449"/>
                <a:gd name="connsiteX1" fmla="*/ 2203418 w 2497049"/>
                <a:gd name="connsiteY1" fmla="*/ 10638 h 2114449"/>
                <a:gd name="connsiteX2" fmla="*/ 2497049 w 2497049"/>
                <a:gd name="connsiteY2" fmla="*/ 828574 h 2114449"/>
                <a:gd name="connsiteX3" fmla="*/ 1211174 w 2497049"/>
                <a:gd name="connsiteY3" fmla="*/ 2114449 h 2114449"/>
                <a:gd name="connsiteX4" fmla="*/ 26350 w 2497049"/>
                <a:gd name="connsiteY4" fmla="*/ 1329095 h 2114449"/>
                <a:gd name="connsiteX5" fmla="*/ 0 w 2497049"/>
                <a:gd name="connsiteY5" fmla="*/ 1257101 h 2114449"/>
                <a:gd name="connsiteX6" fmla="*/ 73323 w 2497049"/>
                <a:gd name="connsiteY6" fmla="*/ 1337777 h 2114449"/>
                <a:gd name="connsiteX7" fmla="*/ 982574 w 2497049"/>
                <a:gd name="connsiteY7" fmla="*/ 1714401 h 2114449"/>
                <a:gd name="connsiteX8" fmla="*/ 2268449 w 2497049"/>
                <a:gd name="connsiteY8" fmla="*/ 428526 h 2114449"/>
                <a:gd name="connsiteX9" fmla="*/ 2210639 w 2497049"/>
                <a:gd name="connsiteY9" fmla="*/ 46146 h 211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7049" h="2114449">
                  <a:moveTo>
                    <a:pt x="2193749" y="0"/>
                  </a:moveTo>
                  <a:lnTo>
                    <a:pt x="2203418" y="10638"/>
                  </a:lnTo>
                  <a:cubicBezTo>
                    <a:pt x="2386856" y="232913"/>
                    <a:pt x="2497049" y="517875"/>
                    <a:pt x="2497049" y="828574"/>
                  </a:cubicBezTo>
                  <a:cubicBezTo>
                    <a:pt x="2497049" y="1538743"/>
                    <a:pt x="1921343" y="2114449"/>
                    <a:pt x="1211174" y="2114449"/>
                  </a:cubicBezTo>
                  <a:cubicBezTo>
                    <a:pt x="678548" y="2114449"/>
                    <a:pt x="221556" y="1790615"/>
                    <a:pt x="26350" y="1329095"/>
                  </a:cubicBezTo>
                  <a:lnTo>
                    <a:pt x="0" y="1257101"/>
                  </a:lnTo>
                  <a:lnTo>
                    <a:pt x="73323" y="1337777"/>
                  </a:lnTo>
                  <a:cubicBezTo>
                    <a:pt x="306021" y="1570475"/>
                    <a:pt x="627490" y="1714401"/>
                    <a:pt x="982574" y="1714401"/>
                  </a:cubicBezTo>
                  <a:cubicBezTo>
                    <a:pt x="1692743" y="1714401"/>
                    <a:pt x="2268449" y="1138695"/>
                    <a:pt x="2268449" y="428526"/>
                  </a:cubicBezTo>
                  <a:cubicBezTo>
                    <a:pt x="2268449" y="295370"/>
                    <a:pt x="2248210" y="166940"/>
                    <a:pt x="2210639" y="46146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92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2949"/>
            </a:gs>
            <a:gs pos="55000">
              <a:schemeClr val="tx1">
                <a:lumMod val="65000"/>
                <a:lumOff val="35000"/>
              </a:schemeClr>
            </a:gs>
            <a:gs pos="100000">
              <a:srgbClr val="AC0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79AB4-CE0F-4D9F-8597-F68E857E2BDF}"/>
              </a:ext>
            </a:extLst>
          </p:cNvPr>
          <p:cNvGrpSpPr/>
          <p:nvPr/>
        </p:nvGrpSpPr>
        <p:grpSpPr>
          <a:xfrm>
            <a:off x="-192635" y="-1458261"/>
            <a:ext cx="12319946" cy="9593006"/>
            <a:chOff x="-192635" y="-1458261"/>
            <a:chExt cx="12319946" cy="95930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E01244-77C7-4A99-B391-D8F78180E8E2}"/>
                </a:ext>
              </a:extLst>
            </p:cNvPr>
            <p:cNvGrpSpPr/>
            <p:nvPr/>
          </p:nvGrpSpPr>
          <p:grpSpPr>
            <a:xfrm rot="19750310">
              <a:off x="7233761" y="1517437"/>
              <a:ext cx="4452806" cy="3654469"/>
              <a:chOff x="2718179" y="561713"/>
              <a:chExt cx="6210199" cy="534017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B9846C7-9039-4154-A940-B6B5B2523595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6CE3FA4-FA05-42BB-9612-5811558C8C07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" name="Star: 4 Points 1">
                    <a:extLst>
                      <a:ext uri="{FF2B5EF4-FFF2-40B4-BE49-F238E27FC236}">
                        <a16:creationId xmlns:a16="http://schemas.microsoft.com/office/drawing/2014/main" id="{1D0E978C-C697-4346-A289-3F6C6D0B6347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" name="Cross 2">
                    <a:extLst>
                      <a:ext uri="{FF2B5EF4-FFF2-40B4-BE49-F238E27FC236}">
                        <a16:creationId xmlns:a16="http://schemas.microsoft.com/office/drawing/2014/main" id="{B30353EE-75C0-4DFE-8BC8-442F89BFE6D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7764BDF5-8BDD-46EF-B1C4-DE4027EE763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AD0F25B-559C-45A5-BFCB-6B43AC1DFE1B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1095B3E-29EC-4D81-8FE8-B8E6D8CB5FC9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19" name="Star: 4 Points 18">
                    <a:extLst>
                      <a:ext uri="{FF2B5EF4-FFF2-40B4-BE49-F238E27FC236}">
                        <a16:creationId xmlns:a16="http://schemas.microsoft.com/office/drawing/2014/main" id="{4011E087-5F65-44EE-86B3-8A0C591A110A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" name="Cross 19">
                    <a:extLst>
                      <a:ext uri="{FF2B5EF4-FFF2-40B4-BE49-F238E27FC236}">
                        <a16:creationId xmlns:a16="http://schemas.microsoft.com/office/drawing/2014/main" id="{29E05066-04D7-4812-B9AF-E90724BF2F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692738E-8D96-4F78-8EA7-EB5C342F00DB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29962521-616B-4B92-9EAE-921D2054F052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478BDA6-CED0-4018-BE38-3BFC958F37CC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D3D2185-09FE-4063-AB8D-29CD9F0773D8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31" name="Star: 4 Points 30">
                    <a:extLst>
                      <a:ext uri="{FF2B5EF4-FFF2-40B4-BE49-F238E27FC236}">
                        <a16:creationId xmlns:a16="http://schemas.microsoft.com/office/drawing/2014/main" id="{4FD16B21-95B0-4471-9315-624CDA20FE62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Cross 31">
                    <a:extLst>
                      <a:ext uri="{FF2B5EF4-FFF2-40B4-BE49-F238E27FC236}">
                        <a16:creationId xmlns:a16="http://schemas.microsoft.com/office/drawing/2014/main" id="{0F5A6CC9-EE4C-46AB-B377-3C7928DE66F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8133448-FA07-4FF2-9369-4842D31514A9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5E48DD4-F56A-429D-8DFE-9A8E56555D94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BB5DDE5-F8CF-4256-B14A-458C0DFBF861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7" name="Star: 4 Points 26">
                    <a:extLst>
                      <a:ext uri="{FF2B5EF4-FFF2-40B4-BE49-F238E27FC236}">
                        <a16:creationId xmlns:a16="http://schemas.microsoft.com/office/drawing/2014/main" id="{DFABE736-E161-447C-8462-849678B2B241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" name="Cross 27">
                    <a:extLst>
                      <a:ext uri="{FF2B5EF4-FFF2-40B4-BE49-F238E27FC236}">
                        <a16:creationId xmlns:a16="http://schemas.microsoft.com/office/drawing/2014/main" id="{BD5A8D17-D94C-4887-A863-63A140857A4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68202FA-801D-4822-8B3F-9700E321DCF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6A5598B-3999-4AF6-B9D6-767510F4CD3D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id="{EC4A7D9F-BC91-4000-91DE-CF195AE7DD90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:a16="http://schemas.microsoft.com/office/drawing/2014/main" id="{A37D5C42-07E1-42C8-9B88-4D08D610036C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Star: 4 Points 36">
                <a:extLst>
                  <a:ext uri="{FF2B5EF4-FFF2-40B4-BE49-F238E27FC236}">
                    <a16:creationId xmlns:a16="http://schemas.microsoft.com/office/drawing/2014/main" id="{8C5C36C9-CDD4-40BA-B705-8A7F94BE3395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Star: 4 Points 37">
                <a:extLst>
                  <a:ext uri="{FF2B5EF4-FFF2-40B4-BE49-F238E27FC236}">
                    <a16:creationId xmlns:a16="http://schemas.microsoft.com/office/drawing/2014/main" id="{564EA717-CE08-4EF4-95D4-3ABD3F71BD3A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:a16="http://schemas.microsoft.com/office/drawing/2014/main" id="{47F61627-94B9-486F-8D6A-498D0B30E6A2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Star: 4 Points 39">
                <a:extLst>
                  <a:ext uri="{FF2B5EF4-FFF2-40B4-BE49-F238E27FC236}">
                    <a16:creationId xmlns:a16="http://schemas.microsoft.com/office/drawing/2014/main" id="{24CA5959-6672-4174-A37F-CB76F32BFAFB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Star: 4 Points 40">
                <a:extLst>
                  <a:ext uri="{FF2B5EF4-FFF2-40B4-BE49-F238E27FC236}">
                    <a16:creationId xmlns:a16="http://schemas.microsoft.com/office/drawing/2014/main" id="{49614FDC-0B17-47EF-A14F-A65E85C92ACA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:a16="http://schemas.microsoft.com/office/drawing/2014/main" id="{949EA336-F388-4F19-A85C-ED4C45BCE00E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2CEDD5D-50FE-40F8-BDEA-8400E29FF106}"/>
                </a:ext>
              </a:extLst>
            </p:cNvPr>
            <p:cNvGrpSpPr/>
            <p:nvPr/>
          </p:nvGrpSpPr>
          <p:grpSpPr>
            <a:xfrm rot="19750310">
              <a:off x="283574" y="-193412"/>
              <a:ext cx="4452806" cy="3654469"/>
              <a:chOff x="2718179" y="561713"/>
              <a:chExt cx="6210199" cy="534017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01AFC06-5914-4E50-8351-D71CB2D6FE34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C4C632C-9CEA-4902-A976-C6517E3982DD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02" name="Star: 4 Points 101">
                    <a:extLst>
                      <a:ext uri="{FF2B5EF4-FFF2-40B4-BE49-F238E27FC236}">
                        <a16:creationId xmlns:a16="http://schemas.microsoft.com/office/drawing/2014/main" id="{20262E69-9225-4F01-84FC-088A6FC05A2C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3" name="Cross 102">
                    <a:extLst>
                      <a:ext uri="{FF2B5EF4-FFF2-40B4-BE49-F238E27FC236}">
                        <a16:creationId xmlns:a16="http://schemas.microsoft.com/office/drawing/2014/main" id="{30FABA7A-F667-4962-8BF2-C5EA545D9E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4F0E175F-494C-484C-9154-BD8E800FB69D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3300CF3F-89D3-41FD-A50A-0A7571C6D8E7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A047E11-F4D6-45FA-8BC5-533CB15D939C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98" name="Star: 4 Points 97">
                    <a:extLst>
                      <a:ext uri="{FF2B5EF4-FFF2-40B4-BE49-F238E27FC236}">
                        <a16:creationId xmlns:a16="http://schemas.microsoft.com/office/drawing/2014/main" id="{961DC8A7-8799-4DB4-81DC-0E41FE8AA427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9" name="Cross 98">
                    <a:extLst>
                      <a:ext uri="{FF2B5EF4-FFF2-40B4-BE49-F238E27FC236}">
                        <a16:creationId xmlns:a16="http://schemas.microsoft.com/office/drawing/2014/main" id="{37F672B0-603D-4596-8365-D14E8976187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604677FB-B29B-4B05-B340-AB017DBC7685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2BDE8112-2FB8-4633-997D-C8C1F3A2523D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1530844-A784-4993-9D73-9B36561110B7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69CF5A8-8C57-4A47-B2B6-5854B1C5F38B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92" name="Star: 4 Points 91">
                    <a:extLst>
                      <a:ext uri="{FF2B5EF4-FFF2-40B4-BE49-F238E27FC236}">
                        <a16:creationId xmlns:a16="http://schemas.microsoft.com/office/drawing/2014/main" id="{72B90BCD-4340-4373-851E-938DA6B485EB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3" name="Cross 92">
                    <a:extLst>
                      <a:ext uri="{FF2B5EF4-FFF2-40B4-BE49-F238E27FC236}">
                        <a16:creationId xmlns:a16="http://schemas.microsoft.com/office/drawing/2014/main" id="{287AA8E7-B399-427E-8A2B-CFADF8B6891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D3AA2A24-4E5A-4070-B764-83A240855369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024C646-C664-42E1-B27C-582C63A5ECA4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CBE019-B161-49A8-8888-605EB5FA2666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88" name="Star: 4 Points 87">
                    <a:extLst>
                      <a:ext uri="{FF2B5EF4-FFF2-40B4-BE49-F238E27FC236}">
                        <a16:creationId xmlns:a16="http://schemas.microsoft.com/office/drawing/2014/main" id="{A86FA061-428D-4D73-8E54-6EA17E01C77C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9" name="Cross 88">
                    <a:extLst>
                      <a:ext uri="{FF2B5EF4-FFF2-40B4-BE49-F238E27FC236}">
                        <a16:creationId xmlns:a16="http://schemas.microsoft.com/office/drawing/2014/main" id="{5A24A831-4F3D-4C83-A0E1-7A514D465C7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B45A79D-DE24-45E4-826B-45D54284529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7757A19-E5D0-4561-AB4D-4E513C3F23FF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8" name="Star: 4 Points 77">
                <a:extLst>
                  <a:ext uri="{FF2B5EF4-FFF2-40B4-BE49-F238E27FC236}">
                    <a16:creationId xmlns:a16="http://schemas.microsoft.com/office/drawing/2014/main" id="{E8970C0E-3B5F-4065-BDA8-62DBA5FAF4FC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id="{6DB8FE29-CF5F-4D71-B386-94D792699BA0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id="{F0CF1570-5E08-4B96-8F54-D0C50A40E9F3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Star: 4 Points 80">
                <a:extLst>
                  <a:ext uri="{FF2B5EF4-FFF2-40B4-BE49-F238E27FC236}">
                    <a16:creationId xmlns:a16="http://schemas.microsoft.com/office/drawing/2014/main" id="{5700D412-6A8A-43C1-A466-0E3818F6A4A9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id="{A0B8EAD3-9E33-4308-BEF4-F31062FF1C92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:a16="http://schemas.microsoft.com/office/drawing/2014/main" id="{065D08C2-0CDA-41C0-8A03-8D5D01BB7FAB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Star: 4 Points 83">
                <a:extLst>
                  <a:ext uri="{FF2B5EF4-FFF2-40B4-BE49-F238E27FC236}">
                    <a16:creationId xmlns:a16="http://schemas.microsoft.com/office/drawing/2014/main" id="{8BDCD25C-9BA8-46DA-A2CC-C3A3F88C0976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id="{00E13AD0-1BFA-412E-81FC-20BC90ADD604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7C41C0E-59D2-445B-AB7C-3766D435ED3B}"/>
                </a:ext>
              </a:extLst>
            </p:cNvPr>
            <p:cNvGrpSpPr/>
            <p:nvPr/>
          </p:nvGrpSpPr>
          <p:grpSpPr>
            <a:xfrm rot="2107163">
              <a:off x="-192635" y="3314377"/>
              <a:ext cx="4452806" cy="3654469"/>
              <a:chOff x="2718179" y="561713"/>
              <a:chExt cx="6210199" cy="534017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B49797C-A04D-4EA4-A569-F7DA4B86C278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AF32356-2EDD-474A-A6C4-3589931BCFA2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38" name="Star: 4 Points 137">
                    <a:extLst>
                      <a:ext uri="{FF2B5EF4-FFF2-40B4-BE49-F238E27FC236}">
                        <a16:creationId xmlns:a16="http://schemas.microsoft.com/office/drawing/2014/main" id="{3172FBEC-E0B8-4550-9178-8B524173A90C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9" name="Cross 138">
                    <a:extLst>
                      <a:ext uri="{FF2B5EF4-FFF2-40B4-BE49-F238E27FC236}">
                        <a16:creationId xmlns:a16="http://schemas.microsoft.com/office/drawing/2014/main" id="{7BEA513E-6939-42B8-814D-F5F9FB534E1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2678A3B0-3BB4-4D58-BA52-EF13D88544B9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AC4997DF-A240-4782-9862-162BD1DBE2A6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18A09633-DFA3-496A-BF20-79B9922946FE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134" name="Star: 4 Points 133">
                    <a:extLst>
                      <a:ext uri="{FF2B5EF4-FFF2-40B4-BE49-F238E27FC236}">
                        <a16:creationId xmlns:a16="http://schemas.microsoft.com/office/drawing/2014/main" id="{6C6FB67D-2FA2-4881-B969-A5D4AEDA8E78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5" name="Cross 134">
                    <a:extLst>
                      <a:ext uri="{FF2B5EF4-FFF2-40B4-BE49-F238E27FC236}">
                        <a16:creationId xmlns:a16="http://schemas.microsoft.com/office/drawing/2014/main" id="{4952C714-F974-4593-A7FC-81A99CAA920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F5E4956-46F3-477B-8D76-2B2134C943D6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D0F2963B-8093-42AB-820A-041ABFEEC852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FA4B672-8DBA-4A3F-986D-16D6885F4FFB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9EC29EBD-C550-4A8E-AD89-235B2B7E4713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23" name="Star: 4 Points 122">
                    <a:extLst>
                      <a:ext uri="{FF2B5EF4-FFF2-40B4-BE49-F238E27FC236}">
                        <a16:creationId xmlns:a16="http://schemas.microsoft.com/office/drawing/2014/main" id="{17447829-6556-4EDD-B113-E188BAC34850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4" name="Cross 123">
                    <a:extLst>
                      <a:ext uri="{FF2B5EF4-FFF2-40B4-BE49-F238E27FC236}">
                        <a16:creationId xmlns:a16="http://schemas.microsoft.com/office/drawing/2014/main" id="{34BBD414-5A26-4C83-9B86-AC5BFA9E8DC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514DB824-3265-4CCF-920B-A4D97094F68A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057EAEE0-1C1B-4DEB-9B09-D8CC9A48D39C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A415E3-D9BD-429F-ABA5-F8EAD5E5D3A2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19" name="Star: 4 Points 118">
                    <a:extLst>
                      <a:ext uri="{FF2B5EF4-FFF2-40B4-BE49-F238E27FC236}">
                        <a16:creationId xmlns:a16="http://schemas.microsoft.com/office/drawing/2014/main" id="{E297184F-2B11-49C5-ABB6-884078047153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0" name="Cross 119">
                    <a:extLst>
                      <a:ext uri="{FF2B5EF4-FFF2-40B4-BE49-F238E27FC236}">
                        <a16:creationId xmlns:a16="http://schemas.microsoft.com/office/drawing/2014/main" id="{76FC7B03-04DB-47D9-979D-C01D3DC7564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F651FF9-9FB1-42F5-917D-C33C93E2A187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B78E69B-B680-4D44-8A70-274C1F84DA81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id="{450C6DEC-A6ED-4937-93F1-07F3F3BE81B0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id="{F1CE4931-DCC3-47F4-A42E-12B0D2D28E52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Star: 4 Points 110">
                <a:extLst>
                  <a:ext uri="{FF2B5EF4-FFF2-40B4-BE49-F238E27FC236}">
                    <a16:creationId xmlns:a16="http://schemas.microsoft.com/office/drawing/2014/main" id="{B1E4BAB5-F60F-4B51-B113-6CAA45EE4623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id="{928449A0-51AE-44A1-B35D-D9D409AEF9F4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id="{7193D8BA-97FC-48E1-B92C-E1D75C6F6F81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Star: 4 Points 113">
                <a:extLst>
                  <a:ext uri="{FF2B5EF4-FFF2-40B4-BE49-F238E27FC236}">
                    <a16:creationId xmlns:a16="http://schemas.microsoft.com/office/drawing/2014/main" id="{92E9B54D-7FC8-4D4D-9541-BDA98770CEC9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id="{D059B770-0C64-47B0-9989-4080E0657F0A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id="{CE9DC1A9-BDF0-4D24-A57E-E84BD6E5A091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CCE5543-CFE1-457F-9333-8E1D93F4F020}"/>
                </a:ext>
              </a:extLst>
            </p:cNvPr>
            <p:cNvGrpSpPr/>
            <p:nvPr/>
          </p:nvGrpSpPr>
          <p:grpSpPr>
            <a:xfrm rot="6423438">
              <a:off x="3613702" y="1644957"/>
              <a:ext cx="4452806" cy="3654469"/>
              <a:chOff x="2718179" y="561713"/>
              <a:chExt cx="6210199" cy="5340173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397AEBF-8BFE-4C0B-86CB-B68281751180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93C73036-83F0-4ACA-8802-8F2FAB7074F6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72" name="Star: 4 Points 171">
                    <a:extLst>
                      <a:ext uri="{FF2B5EF4-FFF2-40B4-BE49-F238E27FC236}">
                        <a16:creationId xmlns:a16="http://schemas.microsoft.com/office/drawing/2014/main" id="{94B545B6-8C20-46CA-86F8-82EEC18CC2BA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3" name="Cross 172">
                    <a:extLst>
                      <a:ext uri="{FF2B5EF4-FFF2-40B4-BE49-F238E27FC236}">
                        <a16:creationId xmlns:a16="http://schemas.microsoft.com/office/drawing/2014/main" id="{FE3A0931-98CA-4002-9B37-CE8976D40F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3BB5256B-C8C7-4189-ABBE-DD23ADDBF7C2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D68B7E9F-C7A9-4C0E-B2D8-D459CAFFA2CE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578F601-670A-4D3E-8C99-F63F64C33AEB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168" name="Star: 4 Points 167">
                    <a:extLst>
                      <a:ext uri="{FF2B5EF4-FFF2-40B4-BE49-F238E27FC236}">
                        <a16:creationId xmlns:a16="http://schemas.microsoft.com/office/drawing/2014/main" id="{AF598720-061A-4491-B256-DCAF4A0CA6D6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9" name="Cross 168">
                    <a:extLst>
                      <a:ext uri="{FF2B5EF4-FFF2-40B4-BE49-F238E27FC236}">
                        <a16:creationId xmlns:a16="http://schemas.microsoft.com/office/drawing/2014/main" id="{E2394560-2217-445C-BB41-1FC329D5437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F89FF33D-23D3-4F17-A6F1-36C00E92CB56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7C41938F-0ABC-452E-A637-6AF32D12B8B4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80ABAB3-333D-410C-ADEE-667230805DCC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723EBD4-51D9-4F61-B6CB-77E42FE37F25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62" name="Star: 4 Points 161">
                    <a:extLst>
                      <a:ext uri="{FF2B5EF4-FFF2-40B4-BE49-F238E27FC236}">
                        <a16:creationId xmlns:a16="http://schemas.microsoft.com/office/drawing/2014/main" id="{E411BAF3-F110-4C78-8D2A-C12FF9EE012F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3" name="Cross 162">
                    <a:extLst>
                      <a:ext uri="{FF2B5EF4-FFF2-40B4-BE49-F238E27FC236}">
                        <a16:creationId xmlns:a16="http://schemas.microsoft.com/office/drawing/2014/main" id="{35717C52-64CF-4D56-AB46-130E4180344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6CCCC967-9304-4607-9B9E-92C5C2E1987C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F867F382-CD48-4875-846E-299C86C70A31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FA68BE7-EF76-4518-93E8-27D5522482AC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58" name="Star: 4 Points 157">
                    <a:extLst>
                      <a:ext uri="{FF2B5EF4-FFF2-40B4-BE49-F238E27FC236}">
                        <a16:creationId xmlns:a16="http://schemas.microsoft.com/office/drawing/2014/main" id="{1C2472C8-4DD3-43F1-9370-D9F90936B315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9" name="Cross 158">
                    <a:extLst>
                      <a:ext uri="{FF2B5EF4-FFF2-40B4-BE49-F238E27FC236}">
                        <a16:creationId xmlns:a16="http://schemas.microsoft.com/office/drawing/2014/main" id="{C830BD95-C0D9-40B7-BB0F-B78112845B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A3965E1D-C457-45FD-AC11-DAE3919C14E3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6F32C4AA-851C-4DD2-88B0-E7EA81956DB5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48" name="Star: 4 Points 147">
                <a:extLst>
                  <a:ext uri="{FF2B5EF4-FFF2-40B4-BE49-F238E27FC236}">
                    <a16:creationId xmlns:a16="http://schemas.microsoft.com/office/drawing/2014/main" id="{402940B8-EF8A-414A-AD36-664CACB3006B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id="{0CBFEBDB-C5AE-4179-BF29-9C0E0D25BF13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id="{48A7C860-4AF1-4E47-BDD6-1D68A44509C3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Star: 4 Points 150">
                <a:extLst>
                  <a:ext uri="{FF2B5EF4-FFF2-40B4-BE49-F238E27FC236}">
                    <a16:creationId xmlns:a16="http://schemas.microsoft.com/office/drawing/2014/main" id="{CD83C02A-00C1-49FD-9C11-57D7911225C8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id="{EE98D1A8-DD29-406A-A078-2EC8DF0556E5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:a16="http://schemas.microsoft.com/office/drawing/2014/main" id="{82A9E827-4E66-4101-A1A5-81CEF3418DEF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Star: 4 Points 153">
                <a:extLst>
                  <a:ext uri="{FF2B5EF4-FFF2-40B4-BE49-F238E27FC236}">
                    <a16:creationId xmlns:a16="http://schemas.microsoft.com/office/drawing/2014/main" id="{5F62A434-A638-4866-BC56-A3943855F8A0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" name="Star: 4 Points 154">
                <a:extLst>
                  <a:ext uri="{FF2B5EF4-FFF2-40B4-BE49-F238E27FC236}">
                    <a16:creationId xmlns:a16="http://schemas.microsoft.com/office/drawing/2014/main" id="{27CD61A3-7725-460D-982D-E78C28493903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6559307-1442-48F3-A033-5A0A17419E32}"/>
                </a:ext>
              </a:extLst>
            </p:cNvPr>
            <p:cNvGrpSpPr/>
            <p:nvPr/>
          </p:nvGrpSpPr>
          <p:grpSpPr>
            <a:xfrm rot="6423438">
              <a:off x="7481474" y="4081107"/>
              <a:ext cx="4452806" cy="3654469"/>
              <a:chOff x="2718179" y="561713"/>
              <a:chExt cx="6210199" cy="5340173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3BFAF74-7B45-45E5-894A-9084F7C3D42E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2073B661-BF1C-4C3E-9DF8-E372D96D8CEC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03" name="Star: 4 Points 202">
                    <a:extLst>
                      <a:ext uri="{FF2B5EF4-FFF2-40B4-BE49-F238E27FC236}">
                        <a16:creationId xmlns:a16="http://schemas.microsoft.com/office/drawing/2014/main" id="{D2894D8B-CC13-47A1-953C-5FE2E962F33B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4" name="Cross 203">
                    <a:extLst>
                      <a:ext uri="{FF2B5EF4-FFF2-40B4-BE49-F238E27FC236}">
                        <a16:creationId xmlns:a16="http://schemas.microsoft.com/office/drawing/2014/main" id="{390101A8-C5A0-4835-BF07-A88875AF91B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83BEC31F-885B-4A65-A444-66972C3A75A8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149EF221-7C06-412F-989F-DE74BE4B10ED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4B03A461-7D5B-42C7-8257-D4216E7EA4EE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199" name="Star: 4 Points 198">
                    <a:extLst>
                      <a:ext uri="{FF2B5EF4-FFF2-40B4-BE49-F238E27FC236}">
                        <a16:creationId xmlns:a16="http://schemas.microsoft.com/office/drawing/2014/main" id="{4715A36E-1AB9-48AA-B747-72B25397A297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0" name="Cross 199">
                    <a:extLst>
                      <a:ext uri="{FF2B5EF4-FFF2-40B4-BE49-F238E27FC236}">
                        <a16:creationId xmlns:a16="http://schemas.microsoft.com/office/drawing/2014/main" id="{DF63BFC5-C877-4BF5-AF53-31CBD61EAF7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66CB0EA9-9BAE-4509-A95F-F6BB4ED55AC7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7E6639CF-7239-416F-9B28-8A91B8DD77D3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FA08900-F69A-4EAF-AC8E-51A0BD3D42F2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73F81BFD-8491-4FAB-B36F-1F5CD7429E30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93" name="Star: 4 Points 192">
                    <a:extLst>
                      <a:ext uri="{FF2B5EF4-FFF2-40B4-BE49-F238E27FC236}">
                        <a16:creationId xmlns:a16="http://schemas.microsoft.com/office/drawing/2014/main" id="{B174F04C-BDF6-41AC-A2EF-114261832948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4" name="Cross 193">
                    <a:extLst>
                      <a:ext uri="{FF2B5EF4-FFF2-40B4-BE49-F238E27FC236}">
                        <a16:creationId xmlns:a16="http://schemas.microsoft.com/office/drawing/2014/main" id="{C991AB57-B012-4C5B-BECE-B4635D8FC15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8B119F23-B7D9-4C4C-98B7-A111F63C82F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0A5E14B2-B1FD-4BAB-B33B-7A4BC4F1704F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9C9C26A8-F9FC-46B3-AF6E-EC7F8B448156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189" name="Star: 4 Points 188">
                    <a:extLst>
                      <a:ext uri="{FF2B5EF4-FFF2-40B4-BE49-F238E27FC236}">
                        <a16:creationId xmlns:a16="http://schemas.microsoft.com/office/drawing/2014/main" id="{9A228FC4-BC01-44E6-BE71-73238A7B45DD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0" name="Cross 189">
                    <a:extLst>
                      <a:ext uri="{FF2B5EF4-FFF2-40B4-BE49-F238E27FC236}">
                        <a16:creationId xmlns:a16="http://schemas.microsoft.com/office/drawing/2014/main" id="{5B6344B7-1632-4649-AFBF-96833344A6F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8A54A4C-EE36-4C6E-BD73-149D827D6798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83B7DABA-D92F-4B26-99B9-D8C96E6F7A82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79" name="Star: 4 Points 178">
                <a:extLst>
                  <a:ext uri="{FF2B5EF4-FFF2-40B4-BE49-F238E27FC236}">
                    <a16:creationId xmlns:a16="http://schemas.microsoft.com/office/drawing/2014/main" id="{4CCE5EE3-8CD4-4B40-81BB-727453983A6B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Star: 4 Points 179">
                <a:extLst>
                  <a:ext uri="{FF2B5EF4-FFF2-40B4-BE49-F238E27FC236}">
                    <a16:creationId xmlns:a16="http://schemas.microsoft.com/office/drawing/2014/main" id="{A2727F17-2A6E-4FFC-BE0D-5406C784D003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Star: 4 Points 180">
                <a:extLst>
                  <a:ext uri="{FF2B5EF4-FFF2-40B4-BE49-F238E27FC236}">
                    <a16:creationId xmlns:a16="http://schemas.microsoft.com/office/drawing/2014/main" id="{07F37D81-0EC7-4A9A-99B2-64BFFFB63D28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Star: 4 Points 181">
                <a:extLst>
                  <a:ext uri="{FF2B5EF4-FFF2-40B4-BE49-F238E27FC236}">
                    <a16:creationId xmlns:a16="http://schemas.microsoft.com/office/drawing/2014/main" id="{00102A06-F363-4817-87E1-E3EA0E1D3789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" name="Star: 4 Points 182">
                <a:extLst>
                  <a:ext uri="{FF2B5EF4-FFF2-40B4-BE49-F238E27FC236}">
                    <a16:creationId xmlns:a16="http://schemas.microsoft.com/office/drawing/2014/main" id="{78F3A090-10FC-4FB1-B231-811429184ACE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Star: 4 Points 183">
                <a:extLst>
                  <a:ext uri="{FF2B5EF4-FFF2-40B4-BE49-F238E27FC236}">
                    <a16:creationId xmlns:a16="http://schemas.microsoft.com/office/drawing/2014/main" id="{65740820-FE94-4507-86C5-253EDB31084B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Star: 4 Points 184">
                <a:extLst>
                  <a:ext uri="{FF2B5EF4-FFF2-40B4-BE49-F238E27FC236}">
                    <a16:creationId xmlns:a16="http://schemas.microsoft.com/office/drawing/2014/main" id="{23C7AC43-9A75-4803-AE18-1F7AFB6496B0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Star: 4 Points 185">
                <a:extLst>
                  <a:ext uri="{FF2B5EF4-FFF2-40B4-BE49-F238E27FC236}">
                    <a16:creationId xmlns:a16="http://schemas.microsoft.com/office/drawing/2014/main" id="{791FC71D-3BB7-40B7-8C6A-A4D811DBA5ED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C32020F7-C3AD-4F33-BDA2-E969B943F913}"/>
                </a:ext>
              </a:extLst>
            </p:cNvPr>
            <p:cNvGrpSpPr/>
            <p:nvPr/>
          </p:nvGrpSpPr>
          <p:grpSpPr>
            <a:xfrm rot="6423438">
              <a:off x="4986383" y="-1059093"/>
              <a:ext cx="4452806" cy="3654469"/>
              <a:chOff x="2718179" y="561713"/>
              <a:chExt cx="6210199" cy="5340173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0CCA88E4-0BB3-4642-AEAA-AF37F6799452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1D660F34-8A5B-4A35-AA4A-7BEE821CC3C9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37" name="Star: 4 Points 236">
                    <a:extLst>
                      <a:ext uri="{FF2B5EF4-FFF2-40B4-BE49-F238E27FC236}">
                        <a16:creationId xmlns:a16="http://schemas.microsoft.com/office/drawing/2014/main" id="{F76C1B1A-643B-4478-99FF-4AC1E2CE85DD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8" name="Cross 237">
                    <a:extLst>
                      <a:ext uri="{FF2B5EF4-FFF2-40B4-BE49-F238E27FC236}">
                        <a16:creationId xmlns:a16="http://schemas.microsoft.com/office/drawing/2014/main" id="{290231BD-B1A6-4DB1-B1CB-0CCC294F76C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C97BBBF9-A0E9-4D13-9C1A-9E95E5E81413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17B37831-178D-445D-A92F-ABC88BA00F6E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FA2739CA-1F16-4109-9A29-45D5D8A92A95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232" name="Star: 4 Points 231">
                    <a:extLst>
                      <a:ext uri="{FF2B5EF4-FFF2-40B4-BE49-F238E27FC236}">
                        <a16:creationId xmlns:a16="http://schemas.microsoft.com/office/drawing/2014/main" id="{120C8FC3-9832-455E-AE30-EFE375F4F471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3" name="Cross 232">
                    <a:extLst>
                      <a:ext uri="{FF2B5EF4-FFF2-40B4-BE49-F238E27FC236}">
                        <a16:creationId xmlns:a16="http://schemas.microsoft.com/office/drawing/2014/main" id="{71A49B31-2189-410F-BE12-DC85806D19C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EAE6A334-4517-4750-973B-2D1DD779EDAC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D1A7332-7F3D-45C1-81CE-D145F29952B1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5F318DE3-C58B-4D39-90F3-945FECEFD702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710DC3E8-1285-4966-A86D-877A85B2A2D9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24" name="Star: 4 Points 223">
                    <a:extLst>
                      <a:ext uri="{FF2B5EF4-FFF2-40B4-BE49-F238E27FC236}">
                        <a16:creationId xmlns:a16="http://schemas.microsoft.com/office/drawing/2014/main" id="{4AEA9303-347B-4057-8AFA-BD52F827CFDE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5" name="Cross 224">
                    <a:extLst>
                      <a:ext uri="{FF2B5EF4-FFF2-40B4-BE49-F238E27FC236}">
                        <a16:creationId xmlns:a16="http://schemas.microsoft.com/office/drawing/2014/main" id="{A690E5D9-DF22-4D55-8C05-384BF2A63B9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F325EBEE-59D8-451C-B586-60454A4AE279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FEE0F790-4501-4AE8-B873-FC23E56CD4C2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09F3EAE3-BF6E-4B19-8FD6-AE5B44BFE4BF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20" name="Star: 4 Points 219">
                    <a:extLst>
                      <a:ext uri="{FF2B5EF4-FFF2-40B4-BE49-F238E27FC236}">
                        <a16:creationId xmlns:a16="http://schemas.microsoft.com/office/drawing/2014/main" id="{9FD5B048-11AB-45E2-9C52-137A622E61D7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1" name="Cross 220">
                    <a:extLst>
                      <a:ext uri="{FF2B5EF4-FFF2-40B4-BE49-F238E27FC236}">
                        <a16:creationId xmlns:a16="http://schemas.microsoft.com/office/drawing/2014/main" id="{0E7F3235-6430-4134-81E7-E2494036813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BDC819F-F601-4D39-B574-47C19C7FA028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A3084EAF-8323-45B6-BFA4-766C2AECEFB9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210" name="Star: 4 Points 209">
                <a:extLst>
                  <a:ext uri="{FF2B5EF4-FFF2-40B4-BE49-F238E27FC236}">
                    <a16:creationId xmlns:a16="http://schemas.microsoft.com/office/drawing/2014/main" id="{70CD8757-A761-4A48-A7D6-536A2D1BD593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" name="Star: 4 Points 210">
                <a:extLst>
                  <a:ext uri="{FF2B5EF4-FFF2-40B4-BE49-F238E27FC236}">
                    <a16:creationId xmlns:a16="http://schemas.microsoft.com/office/drawing/2014/main" id="{AD6E8128-F745-4041-A66D-80DD6897399C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" name="Star: 4 Points 211">
                <a:extLst>
                  <a:ext uri="{FF2B5EF4-FFF2-40B4-BE49-F238E27FC236}">
                    <a16:creationId xmlns:a16="http://schemas.microsoft.com/office/drawing/2014/main" id="{205435C4-6CA1-471E-896D-42F006C22533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" name="Star: 4 Points 212">
                <a:extLst>
                  <a:ext uri="{FF2B5EF4-FFF2-40B4-BE49-F238E27FC236}">
                    <a16:creationId xmlns:a16="http://schemas.microsoft.com/office/drawing/2014/main" id="{129E911E-5C74-4050-BAFE-76FF52434383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" name="Star: 4 Points 213">
                <a:extLst>
                  <a:ext uri="{FF2B5EF4-FFF2-40B4-BE49-F238E27FC236}">
                    <a16:creationId xmlns:a16="http://schemas.microsoft.com/office/drawing/2014/main" id="{4DA978D9-755E-485B-826F-2B91D1A8B0A2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" name="Star: 4 Points 214">
                <a:extLst>
                  <a:ext uri="{FF2B5EF4-FFF2-40B4-BE49-F238E27FC236}">
                    <a16:creationId xmlns:a16="http://schemas.microsoft.com/office/drawing/2014/main" id="{70932C4F-8E93-4DED-AADA-19959571CB42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" name="Star: 4 Points 215">
                <a:extLst>
                  <a:ext uri="{FF2B5EF4-FFF2-40B4-BE49-F238E27FC236}">
                    <a16:creationId xmlns:a16="http://schemas.microsoft.com/office/drawing/2014/main" id="{FACB0C12-1FD9-4DED-8A6C-4BEDDFAD7C68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" name="Star: 4 Points 216">
                <a:extLst>
                  <a:ext uri="{FF2B5EF4-FFF2-40B4-BE49-F238E27FC236}">
                    <a16:creationId xmlns:a16="http://schemas.microsoft.com/office/drawing/2014/main" id="{6ECCCED1-736A-42D4-8DD8-0DEED97936B0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F51DB8FB-3BAF-4F2E-BAEE-CDD68BC9C3BE}"/>
                </a:ext>
              </a:extLst>
            </p:cNvPr>
            <p:cNvGrpSpPr/>
            <p:nvPr/>
          </p:nvGrpSpPr>
          <p:grpSpPr>
            <a:xfrm rot="6423438">
              <a:off x="8073674" y="161114"/>
              <a:ext cx="4452806" cy="3654469"/>
              <a:chOff x="2718179" y="561713"/>
              <a:chExt cx="6210199" cy="534017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AA2CCFE0-73BB-4FB2-9902-ECF4186015BC}"/>
                  </a:ext>
                </a:extLst>
              </p:cNvPr>
              <p:cNvGrpSpPr/>
              <p:nvPr/>
            </p:nvGrpSpPr>
            <p:grpSpPr>
              <a:xfrm rot="4974510">
                <a:off x="3796646" y="2288055"/>
                <a:ext cx="3850454" cy="3377208"/>
                <a:chOff x="2565779" y="838398"/>
                <a:chExt cx="3850454" cy="3377208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A133033B-5101-4D9A-A411-DB2621EB4B4B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68" name="Star: 4 Points 267">
                    <a:extLst>
                      <a:ext uri="{FF2B5EF4-FFF2-40B4-BE49-F238E27FC236}">
                        <a16:creationId xmlns:a16="http://schemas.microsoft.com/office/drawing/2014/main" id="{E3786BC0-EC17-43C7-90B2-BCC92ECB4FB1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9" name="Cross 268">
                    <a:extLst>
                      <a:ext uri="{FF2B5EF4-FFF2-40B4-BE49-F238E27FC236}">
                        <a16:creationId xmlns:a16="http://schemas.microsoft.com/office/drawing/2014/main" id="{B3B82F90-2E06-427D-9A52-96F650ABCC6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D11370BB-9302-479B-BAD2-7423EEB111C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E5E38498-1C50-48A1-BF75-BF76A5F4B24C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181673D8-5CB8-4D56-9A13-BE85582D8356}"/>
                    </a:ext>
                  </a:extLst>
                </p:cNvPr>
                <p:cNvGrpSpPr/>
                <p:nvPr/>
              </p:nvGrpSpPr>
              <p:grpSpPr>
                <a:xfrm rot="7649931">
                  <a:off x="3277396" y="1076768"/>
                  <a:ext cx="3377208" cy="2900467"/>
                  <a:chOff x="2565779" y="-209584"/>
                  <a:chExt cx="3377208" cy="2900467"/>
                </a:xfrm>
              </p:grpSpPr>
              <p:sp>
                <p:nvSpPr>
                  <p:cNvPr id="264" name="Star: 4 Points 263">
                    <a:extLst>
                      <a:ext uri="{FF2B5EF4-FFF2-40B4-BE49-F238E27FC236}">
                        <a16:creationId xmlns:a16="http://schemas.microsoft.com/office/drawing/2014/main" id="{21D38C9A-FAA4-4D30-B5FF-C56EDC5CCB94}"/>
                      </a:ext>
                    </a:extLst>
                  </p:cNvPr>
                  <p:cNvSpPr/>
                  <p:nvPr/>
                </p:nvSpPr>
                <p:spPr>
                  <a:xfrm>
                    <a:off x="5727932" y="-209584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5" name="Cross 264">
                    <a:extLst>
                      <a:ext uri="{FF2B5EF4-FFF2-40B4-BE49-F238E27FC236}">
                        <a16:creationId xmlns:a16="http://schemas.microsoft.com/office/drawing/2014/main" id="{8FBE6F9C-4BA4-4E58-AF25-E9FBEB27436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D6B28300-A5F7-4903-8FBB-C8B811F21E70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6DB849-0B81-4313-AF94-019E53499035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A6A7647-F9F4-4431-9D82-4BEA06C7A6B0}"/>
                  </a:ext>
                </a:extLst>
              </p:cNvPr>
              <p:cNvGrpSpPr/>
              <p:nvPr/>
            </p:nvGrpSpPr>
            <p:grpSpPr>
              <a:xfrm>
                <a:off x="2718179" y="561713"/>
                <a:ext cx="3377208" cy="3377208"/>
                <a:chOff x="2565779" y="409313"/>
                <a:chExt cx="3377208" cy="3377208"/>
              </a:xfrm>
            </p:grpSpPr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DE629098-03E0-4AE7-A174-C0F75FB1D7E1}"/>
                    </a:ext>
                  </a:extLst>
                </p:cNvPr>
                <p:cNvGrpSpPr/>
                <p:nvPr/>
              </p:nvGrpSpPr>
              <p:grpSpPr>
                <a:xfrm>
                  <a:off x="2565779" y="12001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58" name="Star: 4 Points 257">
                    <a:extLst>
                      <a:ext uri="{FF2B5EF4-FFF2-40B4-BE49-F238E27FC236}">
                        <a16:creationId xmlns:a16="http://schemas.microsoft.com/office/drawing/2014/main" id="{EDAC50CB-F186-42EB-86B0-F5CC657E091D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9" name="Cross 258">
                    <a:extLst>
                      <a:ext uri="{FF2B5EF4-FFF2-40B4-BE49-F238E27FC236}">
                        <a16:creationId xmlns:a16="http://schemas.microsoft.com/office/drawing/2014/main" id="{D264BC58-4445-4A13-AD22-CFA2EA62A04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3BFEB67-5EB9-4201-9B58-D1CD4289E154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C4919217-8270-4BFA-A5D7-C3B7A795C191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B4465390-36F6-40AC-9BF5-1BEA8302CDAA}"/>
                    </a:ext>
                  </a:extLst>
                </p:cNvPr>
                <p:cNvGrpSpPr/>
                <p:nvPr/>
              </p:nvGrpSpPr>
              <p:grpSpPr>
                <a:xfrm rot="7649931">
                  <a:off x="2718179" y="1352550"/>
                  <a:ext cx="3377208" cy="1490733"/>
                  <a:chOff x="2565779" y="1200150"/>
                  <a:chExt cx="3377208" cy="1490733"/>
                </a:xfrm>
              </p:grpSpPr>
              <p:sp>
                <p:nvSpPr>
                  <p:cNvPr id="254" name="Star: 4 Points 253">
                    <a:extLst>
                      <a:ext uri="{FF2B5EF4-FFF2-40B4-BE49-F238E27FC236}">
                        <a16:creationId xmlns:a16="http://schemas.microsoft.com/office/drawing/2014/main" id="{7CE60165-A9CF-476D-8FBF-23316A5F0DBF}"/>
                      </a:ext>
                    </a:extLst>
                  </p:cNvPr>
                  <p:cNvSpPr/>
                  <p:nvPr/>
                </p:nvSpPr>
                <p:spPr>
                  <a:xfrm>
                    <a:off x="4953000" y="1200150"/>
                    <a:ext cx="180000" cy="180000"/>
                  </a:xfrm>
                  <a:prstGeom prst="star4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5" name="Cross 254">
                    <a:extLst>
                      <a:ext uri="{FF2B5EF4-FFF2-40B4-BE49-F238E27FC236}">
                        <a16:creationId xmlns:a16="http://schemas.microsoft.com/office/drawing/2014/main" id="{18A245A2-7256-4C37-A79B-3E31C14CC31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812829" y="1749691"/>
                    <a:ext cx="122395" cy="137921"/>
                  </a:xfrm>
                  <a:prstGeom prst="plus">
                    <a:avLst>
                      <a:gd name="adj" fmla="val 3983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75250FA-A4DE-4326-8F65-BF96D1CE7610}"/>
                      </a:ext>
                    </a:extLst>
                  </p:cNvPr>
                  <p:cNvSpPr/>
                  <p:nvPr/>
                </p:nvSpPr>
                <p:spPr>
                  <a:xfrm>
                    <a:off x="2565779" y="2156346"/>
                    <a:ext cx="95534" cy="95534"/>
                  </a:xfrm>
                  <a:prstGeom prst="ellipse">
                    <a:avLst/>
                  </a:prstGeom>
                  <a:solidFill>
                    <a:srgbClr val="FFD4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74C44ABC-A611-4BC2-A24C-1B44FC0061EA}"/>
                      </a:ext>
                    </a:extLst>
                  </p:cNvPr>
                  <p:cNvSpPr/>
                  <p:nvPr/>
                </p:nvSpPr>
                <p:spPr>
                  <a:xfrm>
                    <a:off x="3359623" y="2595349"/>
                    <a:ext cx="95534" cy="95534"/>
                  </a:xfrm>
                  <a:prstGeom prst="ellipse">
                    <a:avLst/>
                  </a:prstGeom>
                  <a:solidFill>
                    <a:srgbClr val="FF86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244" name="Star: 4 Points 243">
                <a:extLst>
                  <a:ext uri="{FF2B5EF4-FFF2-40B4-BE49-F238E27FC236}">
                    <a16:creationId xmlns:a16="http://schemas.microsoft.com/office/drawing/2014/main" id="{33DE318A-138D-4DE3-8275-D0A8585174A6}"/>
                  </a:ext>
                </a:extLst>
              </p:cNvPr>
              <p:cNvSpPr/>
              <p:nvPr/>
            </p:nvSpPr>
            <p:spPr>
              <a:xfrm>
                <a:off x="7446479" y="226651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" name="Star: 4 Points 244">
                <a:extLst>
                  <a:ext uri="{FF2B5EF4-FFF2-40B4-BE49-F238E27FC236}">
                    <a16:creationId xmlns:a16="http://schemas.microsoft.com/office/drawing/2014/main" id="{4B984E34-7EEF-4B16-85F9-3281154C7EDE}"/>
                  </a:ext>
                </a:extLst>
              </p:cNvPr>
              <p:cNvSpPr/>
              <p:nvPr/>
            </p:nvSpPr>
            <p:spPr>
              <a:xfrm>
                <a:off x="6348738" y="300622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" name="Star: 4 Points 245">
                <a:extLst>
                  <a:ext uri="{FF2B5EF4-FFF2-40B4-BE49-F238E27FC236}">
                    <a16:creationId xmlns:a16="http://schemas.microsoft.com/office/drawing/2014/main" id="{5A394E13-C805-4DDD-92FF-529DF69E091B}"/>
                  </a:ext>
                </a:extLst>
              </p:cNvPr>
              <p:cNvSpPr/>
              <p:nvPr/>
            </p:nvSpPr>
            <p:spPr>
              <a:xfrm>
                <a:off x="5909928" y="473977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Star: 4 Points 246">
                <a:extLst>
                  <a:ext uri="{FF2B5EF4-FFF2-40B4-BE49-F238E27FC236}">
                    <a16:creationId xmlns:a16="http://schemas.microsoft.com/office/drawing/2014/main" id="{DFFC96EE-61D7-4676-B4C4-66E72F1BACD9}"/>
                  </a:ext>
                </a:extLst>
              </p:cNvPr>
              <p:cNvSpPr/>
              <p:nvPr/>
            </p:nvSpPr>
            <p:spPr>
              <a:xfrm>
                <a:off x="8748378" y="1699015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" name="Star: 4 Points 247">
                <a:extLst>
                  <a:ext uri="{FF2B5EF4-FFF2-40B4-BE49-F238E27FC236}">
                    <a16:creationId xmlns:a16="http://schemas.microsoft.com/office/drawing/2014/main" id="{2E160453-D8FA-48B7-B766-504836AC7766}"/>
                  </a:ext>
                </a:extLst>
              </p:cNvPr>
              <p:cNvSpPr/>
              <p:nvPr/>
            </p:nvSpPr>
            <p:spPr>
              <a:xfrm>
                <a:off x="8576106" y="2969983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" name="Star: 4 Points 248">
                <a:extLst>
                  <a:ext uri="{FF2B5EF4-FFF2-40B4-BE49-F238E27FC236}">
                    <a16:creationId xmlns:a16="http://schemas.microsoft.com/office/drawing/2014/main" id="{2A132638-83D9-4BC6-9EB7-5D9293B38E2D}"/>
                  </a:ext>
                </a:extLst>
              </p:cNvPr>
              <p:cNvSpPr/>
              <p:nvPr/>
            </p:nvSpPr>
            <p:spPr>
              <a:xfrm>
                <a:off x="8542434" y="3689937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" name="Star: 4 Points 249">
                <a:extLst>
                  <a:ext uri="{FF2B5EF4-FFF2-40B4-BE49-F238E27FC236}">
                    <a16:creationId xmlns:a16="http://schemas.microsoft.com/office/drawing/2014/main" id="{9E3AFE82-E0C4-4685-8721-8BDEBEC731C7}"/>
                  </a:ext>
                </a:extLst>
              </p:cNvPr>
              <p:cNvSpPr/>
              <p:nvPr/>
            </p:nvSpPr>
            <p:spPr>
              <a:xfrm>
                <a:off x="2823675" y="3025171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" name="Star: 4 Points 250">
                <a:extLst>
                  <a:ext uri="{FF2B5EF4-FFF2-40B4-BE49-F238E27FC236}">
                    <a16:creationId xmlns:a16="http://schemas.microsoft.com/office/drawing/2014/main" id="{7C97BD20-C692-4B12-A5FC-217BA1220F94}"/>
                  </a:ext>
                </a:extLst>
              </p:cNvPr>
              <p:cNvSpPr/>
              <p:nvPr/>
            </p:nvSpPr>
            <p:spPr>
              <a:xfrm>
                <a:off x="3332023" y="1220656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0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1729"/>
            </a:gs>
            <a:gs pos="55000">
              <a:schemeClr val="tx1">
                <a:lumMod val="65000"/>
                <a:lumOff val="35000"/>
              </a:schemeClr>
            </a:gs>
            <a:gs pos="100000">
              <a:srgbClr val="AC0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A294FC8-DE75-4041-B2C1-D34F74B77E88}"/>
              </a:ext>
            </a:extLst>
          </p:cNvPr>
          <p:cNvGrpSpPr/>
          <p:nvPr/>
        </p:nvGrpSpPr>
        <p:grpSpPr>
          <a:xfrm rot="3124820">
            <a:off x="8341448" y="2608890"/>
            <a:ext cx="2635002" cy="2421509"/>
            <a:chOff x="2565779" y="838398"/>
            <a:chExt cx="3850454" cy="3377208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D5B40B0-A86C-4278-B7B3-46853FEC5156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78" name="Star: 4 Points 477">
                <a:extLst>
                  <a:ext uri="{FF2B5EF4-FFF2-40B4-BE49-F238E27FC236}">
                    <a16:creationId xmlns:a16="http://schemas.microsoft.com/office/drawing/2014/main" id="{0AF90E68-8DBB-42CF-89A8-6101C63EAB4B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9" name="Cross 478">
                <a:extLst>
                  <a:ext uri="{FF2B5EF4-FFF2-40B4-BE49-F238E27FC236}">
                    <a16:creationId xmlns:a16="http://schemas.microsoft.com/office/drawing/2014/main" id="{E605AE31-CB31-40EA-8144-2B39A1EE916F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FE31F74E-828E-4234-9865-5AAA2CE83B50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6B87B5EE-003C-4969-AD33-99A890C39D50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BC54BCD-AD35-40E1-8B8D-D50A30595162}"/>
                </a:ext>
              </a:extLst>
            </p:cNvPr>
            <p:cNvGrpSpPr/>
            <p:nvPr/>
          </p:nvGrpSpPr>
          <p:grpSpPr>
            <a:xfrm rot="7649931">
              <a:off x="3277396" y="1076768"/>
              <a:ext cx="3377208" cy="2900467"/>
              <a:chOff x="2565779" y="-209584"/>
              <a:chExt cx="3377208" cy="2900467"/>
            </a:xfrm>
          </p:grpSpPr>
          <p:sp>
            <p:nvSpPr>
              <p:cNvPr id="474" name="Star: 4 Points 473">
                <a:extLst>
                  <a:ext uri="{FF2B5EF4-FFF2-40B4-BE49-F238E27FC236}">
                    <a16:creationId xmlns:a16="http://schemas.microsoft.com/office/drawing/2014/main" id="{40D84F64-D111-4EB9-85CC-313304659D12}"/>
                  </a:ext>
                </a:extLst>
              </p:cNvPr>
              <p:cNvSpPr/>
              <p:nvPr/>
            </p:nvSpPr>
            <p:spPr>
              <a:xfrm>
                <a:off x="5727932" y="-209584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5" name="Cross 474">
                <a:extLst>
                  <a:ext uri="{FF2B5EF4-FFF2-40B4-BE49-F238E27FC236}">
                    <a16:creationId xmlns:a16="http://schemas.microsoft.com/office/drawing/2014/main" id="{150889EF-7159-4716-950B-D8A0A9E1E212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9179696F-B977-4126-89DC-162D50D83F93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664D185C-D125-4E99-942F-7EDCB74CB59F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FE6BC25D-BD09-4583-AF76-0127D17DEC99}"/>
              </a:ext>
            </a:extLst>
          </p:cNvPr>
          <p:cNvGrpSpPr/>
          <p:nvPr/>
        </p:nvGrpSpPr>
        <p:grpSpPr>
          <a:xfrm rot="19750310">
            <a:off x="7033060" y="2132822"/>
            <a:ext cx="2421509" cy="2311143"/>
            <a:chOff x="2565779" y="409313"/>
            <a:chExt cx="3377208" cy="3377208"/>
          </a:xfrm>
        </p:grpSpPr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3A3DAEC9-2304-4782-8AE4-C76CD482291F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68" name="Star: 4 Points 467">
                <a:extLst>
                  <a:ext uri="{FF2B5EF4-FFF2-40B4-BE49-F238E27FC236}">
                    <a16:creationId xmlns:a16="http://schemas.microsoft.com/office/drawing/2014/main" id="{C06A1BE8-15A8-45D3-B5FF-86A642565B71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9" name="Cross 468">
                <a:extLst>
                  <a:ext uri="{FF2B5EF4-FFF2-40B4-BE49-F238E27FC236}">
                    <a16:creationId xmlns:a16="http://schemas.microsoft.com/office/drawing/2014/main" id="{819CE085-2CCA-4D6A-9226-08D5757FB993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270BCECD-B946-435B-9BB3-1CB6B8DEF540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0E034D0-897F-49C1-994F-4A8E30B611C7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522091B9-8724-4C51-8032-328B5251EF36}"/>
                </a:ext>
              </a:extLst>
            </p:cNvPr>
            <p:cNvGrpSpPr/>
            <p:nvPr/>
          </p:nvGrpSpPr>
          <p:grpSpPr>
            <a:xfrm rot="7649931">
              <a:off x="2718179" y="1352550"/>
              <a:ext cx="3377208" cy="1490733"/>
              <a:chOff x="2565779" y="1200150"/>
              <a:chExt cx="3377208" cy="1490733"/>
            </a:xfrm>
          </p:grpSpPr>
          <p:sp>
            <p:nvSpPr>
              <p:cNvPr id="464" name="Star: 4 Points 463">
                <a:extLst>
                  <a:ext uri="{FF2B5EF4-FFF2-40B4-BE49-F238E27FC236}">
                    <a16:creationId xmlns:a16="http://schemas.microsoft.com/office/drawing/2014/main" id="{36731423-DF78-4668-9170-EE086FA1704F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5" name="Cross 464">
                <a:extLst>
                  <a:ext uri="{FF2B5EF4-FFF2-40B4-BE49-F238E27FC236}">
                    <a16:creationId xmlns:a16="http://schemas.microsoft.com/office/drawing/2014/main" id="{ACD54CEA-BE09-419B-8437-9669DDA3369D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92CCD59D-205F-4D98-AFAA-C222A98E091D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7D011BCC-FEEC-44D6-8F16-3039FD00898B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54" name="Star: 4 Points 453">
            <a:extLst>
              <a:ext uri="{FF2B5EF4-FFF2-40B4-BE49-F238E27FC236}">
                <a16:creationId xmlns:a16="http://schemas.microsoft.com/office/drawing/2014/main" id="{1FF1F8B7-E567-4174-9125-82F38A117D04}"/>
              </a:ext>
            </a:extLst>
          </p:cNvPr>
          <p:cNvSpPr/>
          <p:nvPr/>
        </p:nvSpPr>
        <p:spPr>
          <a:xfrm rot="19750310">
            <a:off x="10143500" y="2139217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5" name="Star: 4 Points 454">
            <a:extLst>
              <a:ext uri="{FF2B5EF4-FFF2-40B4-BE49-F238E27FC236}">
                <a16:creationId xmlns:a16="http://schemas.microsoft.com/office/drawing/2014/main" id="{DF710585-9130-4A00-9CAD-E26C8B855FA0}"/>
              </a:ext>
            </a:extLst>
          </p:cNvPr>
          <p:cNvSpPr/>
          <p:nvPr/>
        </p:nvSpPr>
        <p:spPr>
          <a:xfrm rot="19750310">
            <a:off x="9727028" y="297726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6" name="Star: 4 Points 455">
            <a:extLst>
              <a:ext uri="{FF2B5EF4-FFF2-40B4-BE49-F238E27FC236}">
                <a16:creationId xmlns:a16="http://schemas.microsoft.com/office/drawing/2014/main" id="{C550A09F-69B6-40F4-A547-7FF1952272EE}"/>
              </a:ext>
            </a:extLst>
          </p:cNvPr>
          <p:cNvSpPr/>
          <p:nvPr/>
        </p:nvSpPr>
        <p:spPr>
          <a:xfrm rot="19750310">
            <a:off x="10064802" y="415721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7" name="Star: 4 Points 456">
            <a:extLst>
              <a:ext uri="{FF2B5EF4-FFF2-40B4-BE49-F238E27FC236}">
                <a16:creationId xmlns:a16="http://schemas.microsoft.com/office/drawing/2014/main" id="{E121BF98-2D71-4C74-B020-B42FEAA7E607}"/>
              </a:ext>
            </a:extLst>
          </p:cNvPr>
          <p:cNvSpPr/>
          <p:nvPr/>
        </p:nvSpPr>
        <p:spPr>
          <a:xfrm rot="19750310">
            <a:off x="10746068" y="1327354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Star: 4 Points 457">
            <a:extLst>
              <a:ext uri="{FF2B5EF4-FFF2-40B4-BE49-F238E27FC236}">
                <a16:creationId xmlns:a16="http://schemas.microsoft.com/office/drawing/2014/main" id="{747F4857-5D98-4124-B49C-A807711CECAE}"/>
              </a:ext>
            </a:extLst>
          </p:cNvPr>
          <p:cNvSpPr/>
          <p:nvPr/>
        </p:nvSpPr>
        <p:spPr>
          <a:xfrm rot="19750310">
            <a:off x="11085725" y="213753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9" name="Star: 4 Points 458">
            <a:extLst>
              <a:ext uri="{FF2B5EF4-FFF2-40B4-BE49-F238E27FC236}">
                <a16:creationId xmlns:a16="http://schemas.microsoft.com/office/drawing/2014/main" id="{5E7C1F40-6C10-4227-A0E0-070B73C99D60}"/>
              </a:ext>
            </a:extLst>
          </p:cNvPr>
          <p:cNvSpPr/>
          <p:nvPr/>
        </p:nvSpPr>
        <p:spPr>
          <a:xfrm rot="19750310">
            <a:off x="11317479" y="257298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0" name="Star: 4 Points 459">
            <a:extLst>
              <a:ext uri="{FF2B5EF4-FFF2-40B4-BE49-F238E27FC236}">
                <a16:creationId xmlns:a16="http://schemas.microsoft.com/office/drawing/2014/main" id="{045D474E-FD9E-491C-92A7-B799C031F505}"/>
              </a:ext>
            </a:extLst>
          </p:cNvPr>
          <p:cNvSpPr/>
          <p:nvPr/>
        </p:nvSpPr>
        <p:spPr>
          <a:xfrm rot="19750310">
            <a:off x="7563269" y="4283665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1" name="Star: 4 Points 460">
            <a:extLst>
              <a:ext uri="{FF2B5EF4-FFF2-40B4-BE49-F238E27FC236}">
                <a16:creationId xmlns:a16="http://schemas.microsoft.com/office/drawing/2014/main" id="{9D92B9A8-917E-48AE-95BF-3BF3C7A51C8F}"/>
              </a:ext>
            </a:extLst>
          </p:cNvPr>
          <p:cNvSpPr/>
          <p:nvPr/>
        </p:nvSpPr>
        <p:spPr>
          <a:xfrm rot="19750310">
            <a:off x="7243423" y="303646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F889F44-EB9B-4D7E-B179-0AFC54934713}"/>
              </a:ext>
            </a:extLst>
          </p:cNvPr>
          <p:cNvGrpSpPr/>
          <p:nvPr/>
        </p:nvGrpSpPr>
        <p:grpSpPr>
          <a:xfrm rot="3124820">
            <a:off x="1391261" y="898041"/>
            <a:ext cx="2635002" cy="2421509"/>
            <a:chOff x="2565779" y="838398"/>
            <a:chExt cx="3850454" cy="3377208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9CD91369-930A-4D99-B579-210704CFF68D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48" name="Star: 4 Points 447">
                <a:extLst>
                  <a:ext uri="{FF2B5EF4-FFF2-40B4-BE49-F238E27FC236}">
                    <a16:creationId xmlns:a16="http://schemas.microsoft.com/office/drawing/2014/main" id="{0241D5CD-93C2-4BA7-BAEA-E806164FA0DE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9" name="Cross 448">
                <a:extLst>
                  <a:ext uri="{FF2B5EF4-FFF2-40B4-BE49-F238E27FC236}">
                    <a16:creationId xmlns:a16="http://schemas.microsoft.com/office/drawing/2014/main" id="{7B399617-9C7C-4EC9-A812-53AC733E55D3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0B5E4CAC-FB0A-45F4-BC11-8F091D5526A7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2A6CFEA-3446-4B31-B720-C18010EB124A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95463111-CE13-4803-AAA1-0493EC4B5E13}"/>
                </a:ext>
              </a:extLst>
            </p:cNvPr>
            <p:cNvGrpSpPr/>
            <p:nvPr/>
          </p:nvGrpSpPr>
          <p:grpSpPr>
            <a:xfrm rot="7649931">
              <a:off x="3277396" y="1076768"/>
              <a:ext cx="3377208" cy="2900467"/>
              <a:chOff x="2565779" y="-209584"/>
              <a:chExt cx="3377208" cy="2900467"/>
            </a:xfrm>
          </p:grpSpPr>
          <p:sp>
            <p:nvSpPr>
              <p:cNvPr id="444" name="Star: 4 Points 443">
                <a:extLst>
                  <a:ext uri="{FF2B5EF4-FFF2-40B4-BE49-F238E27FC236}">
                    <a16:creationId xmlns:a16="http://schemas.microsoft.com/office/drawing/2014/main" id="{2DEFF759-DE88-454B-B0D8-3A8464CCABF3}"/>
                  </a:ext>
                </a:extLst>
              </p:cNvPr>
              <p:cNvSpPr/>
              <p:nvPr/>
            </p:nvSpPr>
            <p:spPr>
              <a:xfrm>
                <a:off x="5727932" y="-209584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5" name="Cross 444">
                <a:extLst>
                  <a:ext uri="{FF2B5EF4-FFF2-40B4-BE49-F238E27FC236}">
                    <a16:creationId xmlns:a16="http://schemas.microsoft.com/office/drawing/2014/main" id="{335B3306-09ED-4184-BA42-195CE248D4D3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EFADB614-137F-425E-AF2E-170468DF6FC8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3913480-F0DF-4C84-BAA0-22F0299644F8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75ACEAC-DFE4-4731-90E5-6EFBDF92B347}"/>
              </a:ext>
            </a:extLst>
          </p:cNvPr>
          <p:cNvGrpSpPr/>
          <p:nvPr/>
        </p:nvGrpSpPr>
        <p:grpSpPr>
          <a:xfrm rot="19750310">
            <a:off x="82873" y="421973"/>
            <a:ext cx="2421509" cy="2311143"/>
            <a:chOff x="2565779" y="409313"/>
            <a:chExt cx="3377208" cy="3377208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37654A1F-4A7F-4CAD-A874-E0D665AA9C73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38" name="Star: 4 Points 437">
                <a:extLst>
                  <a:ext uri="{FF2B5EF4-FFF2-40B4-BE49-F238E27FC236}">
                    <a16:creationId xmlns:a16="http://schemas.microsoft.com/office/drawing/2014/main" id="{FCFE3434-DBDE-4F50-9D42-E1C171214F44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9" name="Cross 438">
                <a:extLst>
                  <a:ext uri="{FF2B5EF4-FFF2-40B4-BE49-F238E27FC236}">
                    <a16:creationId xmlns:a16="http://schemas.microsoft.com/office/drawing/2014/main" id="{2AB38146-E5A5-4A81-BCED-3EF4419E2A8C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2937692A-62CD-4C63-9947-BAFE5F6E8336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82F05571-02E0-43EE-AB2D-B8E847635C28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B434F13E-376F-4FB0-8DA6-C6E9FD1011A4}"/>
                </a:ext>
              </a:extLst>
            </p:cNvPr>
            <p:cNvGrpSpPr/>
            <p:nvPr/>
          </p:nvGrpSpPr>
          <p:grpSpPr>
            <a:xfrm rot="7649931">
              <a:off x="2718179" y="1352550"/>
              <a:ext cx="3377208" cy="1490733"/>
              <a:chOff x="2565779" y="1200150"/>
              <a:chExt cx="3377208" cy="1490733"/>
            </a:xfrm>
          </p:grpSpPr>
          <p:sp>
            <p:nvSpPr>
              <p:cNvPr id="434" name="Star: 4 Points 433">
                <a:extLst>
                  <a:ext uri="{FF2B5EF4-FFF2-40B4-BE49-F238E27FC236}">
                    <a16:creationId xmlns:a16="http://schemas.microsoft.com/office/drawing/2014/main" id="{735F64F0-A5BE-4F67-AD0D-F7E5A4F0AADF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5" name="Cross 434">
                <a:extLst>
                  <a:ext uri="{FF2B5EF4-FFF2-40B4-BE49-F238E27FC236}">
                    <a16:creationId xmlns:a16="http://schemas.microsoft.com/office/drawing/2014/main" id="{B5307F04-5817-477C-8719-39E28B8768B4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CC07B60D-D975-417F-8586-5DF992860981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46DD0EA1-D5CE-4F8B-8584-44115CEFB0E8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24" name="Star: 4 Points 423">
            <a:extLst>
              <a:ext uri="{FF2B5EF4-FFF2-40B4-BE49-F238E27FC236}">
                <a16:creationId xmlns:a16="http://schemas.microsoft.com/office/drawing/2014/main" id="{051D8121-7137-4D61-9F86-A6DDA6E49D1F}"/>
              </a:ext>
            </a:extLst>
          </p:cNvPr>
          <p:cNvSpPr/>
          <p:nvPr/>
        </p:nvSpPr>
        <p:spPr>
          <a:xfrm rot="19750310">
            <a:off x="3193313" y="42836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5" name="Star: 4 Points 424">
            <a:extLst>
              <a:ext uri="{FF2B5EF4-FFF2-40B4-BE49-F238E27FC236}">
                <a16:creationId xmlns:a16="http://schemas.microsoft.com/office/drawing/2014/main" id="{90471B96-D749-4527-B25D-A159B7E081D5}"/>
              </a:ext>
            </a:extLst>
          </p:cNvPr>
          <p:cNvSpPr/>
          <p:nvPr/>
        </p:nvSpPr>
        <p:spPr>
          <a:xfrm rot="19750310">
            <a:off x="2776841" y="126641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6" name="Star: 4 Points 425">
            <a:extLst>
              <a:ext uri="{FF2B5EF4-FFF2-40B4-BE49-F238E27FC236}">
                <a16:creationId xmlns:a16="http://schemas.microsoft.com/office/drawing/2014/main" id="{9E1FEEB9-ADF0-4CFA-A043-EC9751EE98D0}"/>
              </a:ext>
            </a:extLst>
          </p:cNvPr>
          <p:cNvSpPr/>
          <p:nvPr/>
        </p:nvSpPr>
        <p:spPr>
          <a:xfrm rot="19750310">
            <a:off x="3114615" y="244636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8" name="Star: 4 Points 427">
            <a:extLst>
              <a:ext uri="{FF2B5EF4-FFF2-40B4-BE49-F238E27FC236}">
                <a16:creationId xmlns:a16="http://schemas.microsoft.com/office/drawing/2014/main" id="{BE694125-CE6D-4DA7-88C5-0E21D4FE0928}"/>
              </a:ext>
            </a:extLst>
          </p:cNvPr>
          <p:cNvSpPr/>
          <p:nvPr/>
        </p:nvSpPr>
        <p:spPr>
          <a:xfrm rot="19750310">
            <a:off x="4135538" y="42668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9" name="Star: 4 Points 428">
            <a:extLst>
              <a:ext uri="{FF2B5EF4-FFF2-40B4-BE49-F238E27FC236}">
                <a16:creationId xmlns:a16="http://schemas.microsoft.com/office/drawing/2014/main" id="{2903A520-89AA-4EB5-8595-888FAB8FA6C9}"/>
              </a:ext>
            </a:extLst>
          </p:cNvPr>
          <p:cNvSpPr/>
          <p:nvPr/>
        </p:nvSpPr>
        <p:spPr>
          <a:xfrm rot="19750310">
            <a:off x="4367292" y="86213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0" name="Star: 4 Points 429">
            <a:extLst>
              <a:ext uri="{FF2B5EF4-FFF2-40B4-BE49-F238E27FC236}">
                <a16:creationId xmlns:a16="http://schemas.microsoft.com/office/drawing/2014/main" id="{0FCEA88F-1247-4EBC-911C-B30C3C8CDE8C}"/>
              </a:ext>
            </a:extLst>
          </p:cNvPr>
          <p:cNvSpPr/>
          <p:nvPr/>
        </p:nvSpPr>
        <p:spPr>
          <a:xfrm rot="19750310">
            <a:off x="613082" y="2572816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1" name="Star: 4 Points 430">
            <a:extLst>
              <a:ext uri="{FF2B5EF4-FFF2-40B4-BE49-F238E27FC236}">
                <a16:creationId xmlns:a16="http://schemas.microsoft.com/office/drawing/2014/main" id="{71F035C6-C40B-466E-B900-C3C798D15520}"/>
              </a:ext>
            </a:extLst>
          </p:cNvPr>
          <p:cNvSpPr/>
          <p:nvPr/>
        </p:nvSpPr>
        <p:spPr>
          <a:xfrm rot="19750310">
            <a:off x="293236" y="1325613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3051BB8-6D1F-4F63-86B9-94C5AAF225CB}"/>
              </a:ext>
            </a:extLst>
          </p:cNvPr>
          <p:cNvGrpSpPr/>
          <p:nvPr/>
        </p:nvGrpSpPr>
        <p:grpSpPr>
          <a:xfrm rot="7081673">
            <a:off x="363554" y="4305968"/>
            <a:ext cx="2635002" cy="2421509"/>
            <a:chOff x="2565779" y="838398"/>
            <a:chExt cx="3850454" cy="3377208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AB029D0-261D-435E-B23F-BC95D05E1E09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18" name="Star: 4 Points 417">
                <a:extLst>
                  <a:ext uri="{FF2B5EF4-FFF2-40B4-BE49-F238E27FC236}">
                    <a16:creationId xmlns:a16="http://schemas.microsoft.com/office/drawing/2014/main" id="{007FE56B-A092-4BA4-9155-B76FE9D5E8BC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9" name="Cross 418">
                <a:extLst>
                  <a:ext uri="{FF2B5EF4-FFF2-40B4-BE49-F238E27FC236}">
                    <a16:creationId xmlns:a16="http://schemas.microsoft.com/office/drawing/2014/main" id="{C761107D-5567-4876-9E99-11D61712ED49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8FC0863-2F85-41AF-8419-F972305E9776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BCB3EF16-6A94-4755-AB4F-E2383BAA7934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D0093C5-92FD-4A46-8F35-1E95E8A1BF2A}"/>
                </a:ext>
              </a:extLst>
            </p:cNvPr>
            <p:cNvGrpSpPr/>
            <p:nvPr/>
          </p:nvGrpSpPr>
          <p:grpSpPr>
            <a:xfrm rot="7649931">
              <a:off x="3277396" y="1076768"/>
              <a:ext cx="3377208" cy="2900467"/>
              <a:chOff x="2565779" y="-209584"/>
              <a:chExt cx="3377208" cy="2900467"/>
            </a:xfrm>
          </p:grpSpPr>
          <p:sp>
            <p:nvSpPr>
              <p:cNvPr id="414" name="Star: 4 Points 413">
                <a:extLst>
                  <a:ext uri="{FF2B5EF4-FFF2-40B4-BE49-F238E27FC236}">
                    <a16:creationId xmlns:a16="http://schemas.microsoft.com/office/drawing/2014/main" id="{2ADAF778-A455-4940-9503-56E335EDD579}"/>
                  </a:ext>
                </a:extLst>
              </p:cNvPr>
              <p:cNvSpPr/>
              <p:nvPr/>
            </p:nvSpPr>
            <p:spPr>
              <a:xfrm>
                <a:off x="5727932" y="-209584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5" name="Cross 414">
                <a:extLst>
                  <a:ext uri="{FF2B5EF4-FFF2-40B4-BE49-F238E27FC236}">
                    <a16:creationId xmlns:a16="http://schemas.microsoft.com/office/drawing/2014/main" id="{9BF78057-9460-4EEA-AAA6-FB86317596BF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01AC481B-C61A-4DEB-9ACE-8DCEB89C78C7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2BE28064-342F-44DD-8CF0-06202B6C5E19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683C817-BC0C-4990-BA27-94AD2CFABCF3}"/>
              </a:ext>
            </a:extLst>
          </p:cNvPr>
          <p:cNvGrpSpPr/>
          <p:nvPr/>
        </p:nvGrpSpPr>
        <p:grpSpPr>
          <a:xfrm rot="2107163">
            <a:off x="378654" y="2852365"/>
            <a:ext cx="2421509" cy="2311143"/>
            <a:chOff x="2565779" y="409313"/>
            <a:chExt cx="3377208" cy="3377208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25F1E20C-4945-4221-8C69-AE1062CB6538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408" name="Star: 4 Points 407">
                <a:extLst>
                  <a:ext uri="{FF2B5EF4-FFF2-40B4-BE49-F238E27FC236}">
                    <a16:creationId xmlns:a16="http://schemas.microsoft.com/office/drawing/2014/main" id="{FF6315E4-1B7C-4B19-A9FD-846ECF2FEB7F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9" name="Cross 408">
                <a:extLst>
                  <a:ext uri="{FF2B5EF4-FFF2-40B4-BE49-F238E27FC236}">
                    <a16:creationId xmlns:a16="http://schemas.microsoft.com/office/drawing/2014/main" id="{EF419E30-761B-4E91-9A67-D4A889513128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FB6CB2BC-22E1-494C-8761-2437E747F02C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1EECDD45-2FB0-4454-8335-7E20CF6CE3F2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777F598-4858-42AC-9A43-C509378451E3}"/>
                </a:ext>
              </a:extLst>
            </p:cNvPr>
            <p:cNvGrpSpPr/>
            <p:nvPr/>
          </p:nvGrpSpPr>
          <p:grpSpPr>
            <a:xfrm rot="7649931">
              <a:off x="2718179" y="1352550"/>
              <a:ext cx="3377208" cy="1490733"/>
              <a:chOff x="2565779" y="1200150"/>
              <a:chExt cx="3377208" cy="1490733"/>
            </a:xfrm>
          </p:grpSpPr>
          <p:sp>
            <p:nvSpPr>
              <p:cNvPr id="404" name="Star: 4 Points 403">
                <a:extLst>
                  <a:ext uri="{FF2B5EF4-FFF2-40B4-BE49-F238E27FC236}">
                    <a16:creationId xmlns:a16="http://schemas.microsoft.com/office/drawing/2014/main" id="{94743A32-3887-414B-B6FC-1ECFA5909C52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5" name="Cross 404">
                <a:extLst>
                  <a:ext uri="{FF2B5EF4-FFF2-40B4-BE49-F238E27FC236}">
                    <a16:creationId xmlns:a16="http://schemas.microsoft.com/office/drawing/2014/main" id="{06560F42-6E3D-4DDB-91C4-2749B6CD5D9A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7889D2F3-1B41-4128-9119-0E642823F6B3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816ED156-C718-460C-BC67-8A60213518F0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94" name="Star: 4 Points 393">
            <a:extLst>
              <a:ext uri="{FF2B5EF4-FFF2-40B4-BE49-F238E27FC236}">
                <a16:creationId xmlns:a16="http://schemas.microsoft.com/office/drawing/2014/main" id="{3BC4891F-7B11-459B-9325-65E64B44CAD0}"/>
              </a:ext>
            </a:extLst>
          </p:cNvPr>
          <p:cNvSpPr/>
          <p:nvPr/>
        </p:nvSpPr>
        <p:spPr>
          <a:xfrm rot="2107163">
            <a:off x="3318593" y="5296746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5" name="Star: 4 Points 394">
            <a:extLst>
              <a:ext uri="{FF2B5EF4-FFF2-40B4-BE49-F238E27FC236}">
                <a16:creationId xmlns:a16="http://schemas.microsoft.com/office/drawing/2014/main" id="{4A24F1EB-D337-4A0B-B282-3EE0CD69A846}"/>
              </a:ext>
            </a:extLst>
          </p:cNvPr>
          <p:cNvSpPr/>
          <p:nvPr/>
        </p:nvSpPr>
        <p:spPr>
          <a:xfrm rot="2107163">
            <a:off x="2383571" y="525799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6" name="Star: 4 Points 395">
            <a:extLst>
              <a:ext uri="{FF2B5EF4-FFF2-40B4-BE49-F238E27FC236}">
                <a16:creationId xmlns:a16="http://schemas.microsoft.com/office/drawing/2014/main" id="{2313AD8F-EB8D-4684-9E66-0D33EE0F8C88}"/>
              </a:ext>
            </a:extLst>
          </p:cNvPr>
          <p:cNvSpPr/>
          <p:nvPr/>
        </p:nvSpPr>
        <p:spPr>
          <a:xfrm rot="2107163">
            <a:off x="1443741" y="6047360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7" name="Star: 4 Points 396">
            <a:extLst>
              <a:ext uri="{FF2B5EF4-FFF2-40B4-BE49-F238E27FC236}">
                <a16:creationId xmlns:a16="http://schemas.microsoft.com/office/drawing/2014/main" id="{1CAB650D-D922-4F34-9741-3C2885E579C3}"/>
              </a:ext>
            </a:extLst>
          </p:cNvPr>
          <p:cNvSpPr/>
          <p:nvPr/>
        </p:nvSpPr>
        <p:spPr>
          <a:xfrm rot="2107163">
            <a:off x="4305554" y="5516100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8" name="Star: 4 Points 397">
            <a:extLst>
              <a:ext uri="{FF2B5EF4-FFF2-40B4-BE49-F238E27FC236}">
                <a16:creationId xmlns:a16="http://schemas.microsoft.com/office/drawing/2014/main" id="{2047630C-2CD6-42C6-9049-9F8D4B096682}"/>
              </a:ext>
            </a:extLst>
          </p:cNvPr>
          <p:cNvSpPr/>
          <p:nvPr/>
        </p:nvSpPr>
        <p:spPr>
          <a:xfrm rot="2107163">
            <a:off x="3704157" y="615647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9" name="Star: 4 Points 398">
            <a:extLst>
              <a:ext uri="{FF2B5EF4-FFF2-40B4-BE49-F238E27FC236}">
                <a16:creationId xmlns:a16="http://schemas.microsoft.com/office/drawing/2014/main" id="{7D6629F8-7629-4B23-9703-00E80D8D81A6}"/>
              </a:ext>
            </a:extLst>
          </p:cNvPr>
          <p:cNvSpPr/>
          <p:nvPr/>
        </p:nvSpPr>
        <p:spPr>
          <a:xfrm rot="2107163">
            <a:off x="3400973" y="654558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0" name="Star: 4 Points 399">
            <a:extLst>
              <a:ext uri="{FF2B5EF4-FFF2-40B4-BE49-F238E27FC236}">
                <a16:creationId xmlns:a16="http://schemas.microsoft.com/office/drawing/2014/main" id="{451F92AB-20CC-4DB1-BCC8-4ECD1EA090F1}"/>
              </a:ext>
            </a:extLst>
          </p:cNvPr>
          <p:cNvSpPr/>
          <p:nvPr/>
        </p:nvSpPr>
        <p:spPr>
          <a:xfrm rot="2107163">
            <a:off x="308710" y="381456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1" name="Star: 4 Points 400">
            <a:extLst>
              <a:ext uri="{FF2B5EF4-FFF2-40B4-BE49-F238E27FC236}">
                <a16:creationId xmlns:a16="http://schemas.microsoft.com/office/drawing/2014/main" id="{51F0D0AC-D67A-400C-93B3-3CE37BDD570C}"/>
              </a:ext>
            </a:extLst>
          </p:cNvPr>
          <p:cNvSpPr/>
          <p:nvPr/>
        </p:nvSpPr>
        <p:spPr>
          <a:xfrm rot="2107163">
            <a:off x="1317261" y="3014167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7A1183D-792F-4FF9-8231-8AE05506C711}"/>
              </a:ext>
            </a:extLst>
          </p:cNvPr>
          <p:cNvGrpSpPr/>
          <p:nvPr/>
        </p:nvGrpSpPr>
        <p:grpSpPr>
          <a:xfrm rot="11397948">
            <a:off x="4056620" y="2042407"/>
            <a:ext cx="2635002" cy="2421509"/>
            <a:chOff x="2565779" y="838398"/>
            <a:chExt cx="3850454" cy="3377208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15958422-D8E7-4CA9-9736-72781338A787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388" name="Star: 4 Points 387">
                <a:extLst>
                  <a:ext uri="{FF2B5EF4-FFF2-40B4-BE49-F238E27FC236}">
                    <a16:creationId xmlns:a16="http://schemas.microsoft.com/office/drawing/2014/main" id="{DBEEFD47-206A-46E6-84B0-4368E73A47A2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9" name="Cross 388">
                <a:extLst>
                  <a:ext uri="{FF2B5EF4-FFF2-40B4-BE49-F238E27FC236}">
                    <a16:creationId xmlns:a16="http://schemas.microsoft.com/office/drawing/2014/main" id="{1572A333-60E7-4A3C-A42E-888B265BDEAC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A7FB72A9-01B7-41FA-B6CC-C55BFCF01986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E0F22D48-58E4-4DBC-BCD7-C0DC19FDB7F8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459349A7-930A-45F9-BBAD-63C4D74DF3A7}"/>
                </a:ext>
              </a:extLst>
            </p:cNvPr>
            <p:cNvGrpSpPr/>
            <p:nvPr/>
          </p:nvGrpSpPr>
          <p:grpSpPr>
            <a:xfrm rot="7649931">
              <a:off x="3277396" y="1076768"/>
              <a:ext cx="3377208" cy="2900467"/>
              <a:chOff x="2565779" y="-209584"/>
              <a:chExt cx="3377208" cy="2900467"/>
            </a:xfrm>
          </p:grpSpPr>
          <p:sp>
            <p:nvSpPr>
              <p:cNvPr id="384" name="Star: 4 Points 383">
                <a:extLst>
                  <a:ext uri="{FF2B5EF4-FFF2-40B4-BE49-F238E27FC236}">
                    <a16:creationId xmlns:a16="http://schemas.microsoft.com/office/drawing/2014/main" id="{DBCD9AC4-1D1F-4015-BDF5-D836953595CC}"/>
                  </a:ext>
                </a:extLst>
              </p:cNvPr>
              <p:cNvSpPr/>
              <p:nvPr/>
            </p:nvSpPr>
            <p:spPr>
              <a:xfrm>
                <a:off x="5727932" y="-209584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5" name="Cross 384">
                <a:extLst>
                  <a:ext uri="{FF2B5EF4-FFF2-40B4-BE49-F238E27FC236}">
                    <a16:creationId xmlns:a16="http://schemas.microsoft.com/office/drawing/2014/main" id="{DACA7B0D-E328-4307-A96B-FF4BF9863B94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16F713B-FEDA-429F-BCC0-525122201F05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530EFF6-5456-401D-8A37-D65964065BD4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037EBA6-F216-401E-ACF6-2ADFAE7D958C}"/>
              </a:ext>
            </a:extLst>
          </p:cNvPr>
          <p:cNvGrpSpPr/>
          <p:nvPr/>
        </p:nvGrpSpPr>
        <p:grpSpPr>
          <a:xfrm rot="6423438">
            <a:off x="5569387" y="1542666"/>
            <a:ext cx="2421509" cy="2311143"/>
            <a:chOff x="2565779" y="409313"/>
            <a:chExt cx="3377208" cy="3377208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098F3392-0FE7-43E4-88A9-5CBB6CFA9244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378" name="Star: 4 Points 377">
                <a:extLst>
                  <a:ext uri="{FF2B5EF4-FFF2-40B4-BE49-F238E27FC236}">
                    <a16:creationId xmlns:a16="http://schemas.microsoft.com/office/drawing/2014/main" id="{31FF36F5-7607-49CF-BABD-9D64D195D036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9" name="Cross 378">
                <a:extLst>
                  <a:ext uri="{FF2B5EF4-FFF2-40B4-BE49-F238E27FC236}">
                    <a16:creationId xmlns:a16="http://schemas.microsoft.com/office/drawing/2014/main" id="{5BE4F9AD-A4CC-4BDD-BD38-0E25E5BF640F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CE7BC6FD-9E94-416B-9BE9-2B61CAD85AF7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69FE582A-916F-44FB-8264-EA0A77A0B4D7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702E9684-075D-4DF7-8C99-3698AAA00A9D}"/>
                </a:ext>
              </a:extLst>
            </p:cNvPr>
            <p:cNvGrpSpPr/>
            <p:nvPr/>
          </p:nvGrpSpPr>
          <p:grpSpPr>
            <a:xfrm rot="7649931">
              <a:off x="2718179" y="1352550"/>
              <a:ext cx="3377208" cy="1490733"/>
              <a:chOff x="2565779" y="1200150"/>
              <a:chExt cx="3377208" cy="1490733"/>
            </a:xfrm>
          </p:grpSpPr>
          <p:sp>
            <p:nvSpPr>
              <p:cNvPr id="374" name="Star: 4 Points 373">
                <a:extLst>
                  <a:ext uri="{FF2B5EF4-FFF2-40B4-BE49-F238E27FC236}">
                    <a16:creationId xmlns:a16="http://schemas.microsoft.com/office/drawing/2014/main" id="{72C93FC5-4EE1-4668-8F49-00F6B11E03E4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5" name="Cross 374">
                <a:extLst>
                  <a:ext uri="{FF2B5EF4-FFF2-40B4-BE49-F238E27FC236}">
                    <a16:creationId xmlns:a16="http://schemas.microsoft.com/office/drawing/2014/main" id="{0EB88EA8-0BD6-49D4-B213-3A5511962FAE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188025DB-7D11-493D-B3F0-226F24DE0308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20916C76-D09B-4074-9CF6-BDA4C1EE8F6D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64" name="Star: 4 Points 363">
            <a:extLst>
              <a:ext uri="{FF2B5EF4-FFF2-40B4-BE49-F238E27FC236}">
                <a16:creationId xmlns:a16="http://schemas.microsoft.com/office/drawing/2014/main" id="{3FEF6DAC-F415-4ED9-931A-5E62B1CA8A05}"/>
              </a:ext>
            </a:extLst>
          </p:cNvPr>
          <p:cNvSpPr/>
          <p:nvPr/>
        </p:nvSpPr>
        <p:spPr>
          <a:xfrm rot="6423438">
            <a:off x="5987893" y="476065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5" name="Star: 4 Points 364">
            <a:extLst>
              <a:ext uri="{FF2B5EF4-FFF2-40B4-BE49-F238E27FC236}">
                <a16:creationId xmlns:a16="http://schemas.microsoft.com/office/drawing/2014/main" id="{FB7C3B98-A8FA-443C-9CDB-9292E007215C}"/>
              </a:ext>
            </a:extLst>
          </p:cNvPr>
          <p:cNvSpPr/>
          <p:nvPr/>
        </p:nvSpPr>
        <p:spPr>
          <a:xfrm rot="6423438">
            <a:off x="5734830" y="3859699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6" name="Star: 4 Points 365">
            <a:extLst>
              <a:ext uri="{FF2B5EF4-FFF2-40B4-BE49-F238E27FC236}">
                <a16:creationId xmlns:a16="http://schemas.microsoft.com/office/drawing/2014/main" id="{2B2E84F1-2D80-4576-81BD-E07B222B6813}"/>
              </a:ext>
            </a:extLst>
          </p:cNvPr>
          <p:cNvSpPr/>
          <p:nvPr/>
        </p:nvSpPr>
        <p:spPr>
          <a:xfrm rot="6423438">
            <a:off x="4692976" y="321092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7" name="Star: 4 Points 366">
            <a:extLst>
              <a:ext uri="{FF2B5EF4-FFF2-40B4-BE49-F238E27FC236}">
                <a16:creationId xmlns:a16="http://schemas.microsoft.com/office/drawing/2014/main" id="{4F97BF16-5128-4927-8238-D89439000F5B}"/>
              </a:ext>
            </a:extLst>
          </p:cNvPr>
          <p:cNvSpPr/>
          <p:nvPr/>
        </p:nvSpPr>
        <p:spPr>
          <a:xfrm rot="6423438">
            <a:off x="6085353" y="5766993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8" name="Star: 4 Points 367">
            <a:extLst>
              <a:ext uri="{FF2B5EF4-FFF2-40B4-BE49-F238E27FC236}">
                <a16:creationId xmlns:a16="http://schemas.microsoft.com/office/drawing/2014/main" id="{35B59AD3-BB02-418B-ACC8-94E7AD4859BC}"/>
              </a:ext>
            </a:extLst>
          </p:cNvPr>
          <p:cNvSpPr/>
          <p:nvPr/>
        </p:nvSpPr>
        <p:spPr>
          <a:xfrm rot="6423438">
            <a:off x="5290077" y="539377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9" name="Star: 4 Points 368">
            <a:extLst>
              <a:ext uri="{FF2B5EF4-FFF2-40B4-BE49-F238E27FC236}">
                <a16:creationId xmlns:a16="http://schemas.microsoft.com/office/drawing/2014/main" id="{9D06370E-E668-448B-AA2B-3CCF586CD7B7}"/>
              </a:ext>
            </a:extLst>
          </p:cNvPr>
          <p:cNvSpPr/>
          <p:nvPr/>
        </p:nvSpPr>
        <p:spPr>
          <a:xfrm rot="6423438">
            <a:off x="4826141" y="5226177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0" name="Star: 4 Points 369">
            <a:extLst>
              <a:ext uri="{FF2B5EF4-FFF2-40B4-BE49-F238E27FC236}">
                <a16:creationId xmlns:a16="http://schemas.microsoft.com/office/drawing/2014/main" id="{5278846A-87EF-49CB-86E1-D62930843C55}"/>
              </a:ext>
            </a:extLst>
          </p:cNvPr>
          <p:cNvSpPr/>
          <p:nvPr/>
        </p:nvSpPr>
        <p:spPr>
          <a:xfrm rot="6423438">
            <a:off x="6463825" y="1439553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1" name="Star: 4 Points 370">
            <a:extLst>
              <a:ext uri="{FF2B5EF4-FFF2-40B4-BE49-F238E27FC236}">
                <a16:creationId xmlns:a16="http://schemas.microsoft.com/office/drawing/2014/main" id="{615FAFCF-6900-4247-9A90-9064809CBA82}"/>
              </a:ext>
            </a:extLst>
          </p:cNvPr>
          <p:cNvSpPr/>
          <p:nvPr/>
        </p:nvSpPr>
        <p:spPr>
          <a:xfrm rot="6423438">
            <a:off x="7537482" y="215024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8" name="Star: 4 Points 357">
            <a:extLst>
              <a:ext uri="{FF2B5EF4-FFF2-40B4-BE49-F238E27FC236}">
                <a16:creationId xmlns:a16="http://schemas.microsoft.com/office/drawing/2014/main" id="{0BA516FE-8AE6-4048-BF1A-D9B9C562BB89}"/>
              </a:ext>
            </a:extLst>
          </p:cNvPr>
          <p:cNvSpPr/>
          <p:nvPr/>
        </p:nvSpPr>
        <p:spPr>
          <a:xfrm rot="11397948">
            <a:off x="8654777" y="6432867"/>
            <a:ext cx="123180" cy="129063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9" name="Cross 358">
            <a:extLst>
              <a:ext uri="{FF2B5EF4-FFF2-40B4-BE49-F238E27FC236}">
                <a16:creationId xmlns:a16="http://schemas.microsoft.com/office/drawing/2014/main" id="{C7D83C1F-CB69-446C-8547-0AC643E3A798}"/>
              </a:ext>
            </a:extLst>
          </p:cNvPr>
          <p:cNvSpPr/>
          <p:nvPr/>
        </p:nvSpPr>
        <p:spPr>
          <a:xfrm rot="14097948">
            <a:off x="8177947" y="5978561"/>
            <a:ext cx="87759" cy="94384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5EE3141-5C73-41A1-B8C4-D4FD85444236}"/>
              </a:ext>
            </a:extLst>
          </p:cNvPr>
          <p:cNvSpPr/>
          <p:nvPr/>
        </p:nvSpPr>
        <p:spPr>
          <a:xfrm rot="11397948">
            <a:off x="10434564" y="6105435"/>
            <a:ext cx="65377" cy="68499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6667FDD-A8E8-44B2-8C28-4F6EEE533527}"/>
              </a:ext>
            </a:extLst>
          </p:cNvPr>
          <p:cNvSpPr/>
          <p:nvPr/>
        </p:nvSpPr>
        <p:spPr>
          <a:xfrm rot="11397948">
            <a:off x="9953980" y="5701397"/>
            <a:ext cx="65377" cy="68499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4" name="Star: 4 Points 353">
            <a:extLst>
              <a:ext uri="{FF2B5EF4-FFF2-40B4-BE49-F238E27FC236}">
                <a16:creationId xmlns:a16="http://schemas.microsoft.com/office/drawing/2014/main" id="{14697079-E218-48B6-B1EC-4C385C33A9EA}"/>
              </a:ext>
            </a:extLst>
          </p:cNvPr>
          <p:cNvSpPr/>
          <p:nvPr/>
        </p:nvSpPr>
        <p:spPr>
          <a:xfrm rot="19047879">
            <a:off x="9053996" y="412765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5" name="Cross 354">
            <a:extLst>
              <a:ext uri="{FF2B5EF4-FFF2-40B4-BE49-F238E27FC236}">
                <a16:creationId xmlns:a16="http://schemas.microsoft.com/office/drawing/2014/main" id="{A2C0BA3D-7516-47F9-9475-E9C43ECF0EB8}"/>
              </a:ext>
            </a:extLst>
          </p:cNvPr>
          <p:cNvSpPr/>
          <p:nvPr/>
        </p:nvSpPr>
        <p:spPr>
          <a:xfrm rot="147879">
            <a:off x="10002993" y="5089978"/>
            <a:ext cx="83759" cy="98891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F2CAE8C6-E9E3-458F-AFDF-040FF0C2EA6F}"/>
              </a:ext>
            </a:extLst>
          </p:cNvPr>
          <p:cNvSpPr/>
          <p:nvPr/>
        </p:nvSpPr>
        <p:spPr>
          <a:xfrm rot="19047879">
            <a:off x="9088832" y="6718143"/>
            <a:ext cx="68499" cy="65377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11F52DB-CE8C-4880-9ADA-7B0C668E2C56}"/>
              </a:ext>
            </a:extLst>
          </p:cNvPr>
          <p:cNvGrpSpPr/>
          <p:nvPr/>
        </p:nvGrpSpPr>
        <p:grpSpPr>
          <a:xfrm rot="6423438">
            <a:off x="9437159" y="3978816"/>
            <a:ext cx="2421509" cy="2311143"/>
            <a:chOff x="2565779" y="409313"/>
            <a:chExt cx="3377208" cy="3377208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A09D15EC-CD41-4794-8A15-A74913162A4D}"/>
                </a:ext>
              </a:extLst>
            </p:cNvPr>
            <p:cNvGrpSpPr/>
            <p:nvPr/>
          </p:nvGrpSpPr>
          <p:grpSpPr>
            <a:xfrm>
              <a:off x="2565779" y="1200150"/>
              <a:ext cx="3377208" cy="1490733"/>
              <a:chOff x="2565779" y="1200150"/>
              <a:chExt cx="3377208" cy="1490733"/>
            </a:xfrm>
          </p:grpSpPr>
          <p:sp>
            <p:nvSpPr>
              <p:cNvPr id="348" name="Star: 4 Points 347">
                <a:extLst>
                  <a:ext uri="{FF2B5EF4-FFF2-40B4-BE49-F238E27FC236}">
                    <a16:creationId xmlns:a16="http://schemas.microsoft.com/office/drawing/2014/main" id="{91DBB656-CECF-4A2D-838F-C64CE5A1847B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9" name="Cross 348">
                <a:extLst>
                  <a:ext uri="{FF2B5EF4-FFF2-40B4-BE49-F238E27FC236}">
                    <a16:creationId xmlns:a16="http://schemas.microsoft.com/office/drawing/2014/main" id="{F20480C6-9C04-4E5B-A1F1-9BEADD8B8A9A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887E58A1-2AD9-4C0D-84E6-BD1DC796A4D3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FA1705BE-3150-4403-AF86-FF0CFF856458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586645C-4EA3-45D0-9150-40B9535E3B80}"/>
                </a:ext>
              </a:extLst>
            </p:cNvPr>
            <p:cNvGrpSpPr/>
            <p:nvPr/>
          </p:nvGrpSpPr>
          <p:grpSpPr>
            <a:xfrm rot="7649931">
              <a:off x="2718179" y="1352550"/>
              <a:ext cx="3377208" cy="1490733"/>
              <a:chOff x="2565779" y="1200150"/>
              <a:chExt cx="3377208" cy="1490733"/>
            </a:xfrm>
          </p:grpSpPr>
          <p:sp>
            <p:nvSpPr>
              <p:cNvPr id="344" name="Star: 4 Points 343">
                <a:extLst>
                  <a:ext uri="{FF2B5EF4-FFF2-40B4-BE49-F238E27FC236}">
                    <a16:creationId xmlns:a16="http://schemas.microsoft.com/office/drawing/2014/main" id="{9C6FC539-FCA8-4968-8F5E-99BB194E8F96}"/>
                  </a:ext>
                </a:extLst>
              </p:cNvPr>
              <p:cNvSpPr/>
              <p:nvPr/>
            </p:nvSpPr>
            <p:spPr>
              <a:xfrm>
                <a:off x="4953000" y="1200150"/>
                <a:ext cx="180000" cy="180000"/>
              </a:xfrm>
              <a:prstGeom prst="star4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5" name="Cross 344">
                <a:extLst>
                  <a:ext uri="{FF2B5EF4-FFF2-40B4-BE49-F238E27FC236}">
                    <a16:creationId xmlns:a16="http://schemas.microsoft.com/office/drawing/2014/main" id="{B54E9C1C-7575-46CB-A763-AD4A376AEECA}"/>
                  </a:ext>
                </a:extLst>
              </p:cNvPr>
              <p:cNvSpPr/>
              <p:nvPr/>
            </p:nvSpPr>
            <p:spPr>
              <a:xfrm rot="2700000">
                <a:off x="5812829" y="1749691"/>
                <a:ext cx="122395" cy="137921"/>
              </a:xfrm>
              <a:prstGeom prst="plus">
                <a:avLst>
                  <a:gd name="adj" fmla="val 3983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FDD36AD8-7FD9-4A94-B61A-89139458C687}"/>
                  </a:ext>
                </a:extLst>
              </p:cNvPr>
              <p:cNvSpPr/>
              <p:nvPr/>
            </p:nvSpPr>
            <p:spPr>
              <a:xfrm>
                <a:off x="2565779" y="2156346"/>
                <a:ext cx="95534" cy="95534"/>
              </a:xfrm>
              <a:prstGeom prst="ellipse">
                <a:avLst/>
              </a:prstGeom>
              <a:solidFill>
                <a:srgbClr val="FFD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8CAF596-4F1D-4E2C-B087-2871DEC7A059}"/>
                  </a:ext>
                </a:extLst>
              </p:cNvPr>
              <p:cNvSpPr/>
              <p:nvPr/>
            </p:nvSpPr>
            <p:spPr>
              <a:xfrm>
                <a:off x="3359623" y="2595349"/>
                <a:ext cx="95534" cy="95534"/>
              </a:xfrm>
              <a:prstGeom prst="ellipse">
                <a:avLst/>
              </a:prstGeom>
              <a:solidFill>
                <a:srgbClr val="FF8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35" name="Star: 4 Points 334">
            <a:extLst>
              <a:ext uri="{FF2B5EF4-FFF2-40B4-BE49-F238E27FC236}">
                <a16:creationId xmlns:a16="http://schemas.microsoft.com/office/drawing/2014/main" id="{FB6AF63B-7F47-4CC9-AFB2-602147B1A00A}"/>
              </a:ext>
            </a:extLst>
          </p:cNvPr>
          <p:cNvSpPr/>
          <p:nvPr/>
        </p:nvSpPr>
        <p:spPr>
          <a:xfrm rot="6423438">
            <a:off x="9602602" y="6295849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6" name="Star: 4 Points 335">
            <a:extLst>
              <a:ext uri="{FF2B5EF4-FFF2-40B4-BE49-F238E27FC236}">
                <a16:creationId xmlns:a16="http://schemas.microsoft.com/office/drawing/2014/main" id="{3644B027-2ABC-4B49-B975-FA9BCE678D73}"/>
              </a:ext>
            </a:extLst>
          </p:cNvPr>
          <p:cNvSpPr/>
          <p:nvPr/>
        </p:nvSpPr>
        <p:spPr>
          <a:xfrm rot="6423438">
            <a:off x="8560748" y="564707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0" name="Star: 4 Points 339">
            <a:extLst>
              <a:ext uri="{FF2B5EF4-FFF2-40B4-BE49-F238E27FC236}">
                <a16:creationId xmlns:a16="http://schemas.microsoft.com/office/drawing/2014/main" id="{5F1F9196-2397-4260-8ED3-23FA315DF224}"/>
              </a:ext>
            </a:extLst>
          </p:cNvPr>
          <p:cNvSpPr/>
          <p:nvPr/>
        </p:nvSpPr>
        <p:spPr>
          <a:xfrm rot="6423438">
            <a:off x="10331597" y="3875703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1" name="Star: 4 Points 340">
            <a:extLst>
              <a:ext uri="{FF2B5EF4-FFF2-40B4-BE49-F238E27FC236}">
                <a16:creationId xmlns:a16="http://schemas.microsoft.com/office/drawing/2014/main" id="{E85C0059-0A71-49D0-A594-AC674577CC0B}"/>
              </a:ext>
            </a:extLst>
          </p:cNvPr>
          <p:cNvSpPr/>
          <p:nvPr/>
        </p:nvSpPr>
        <p:spPr>
          <a:xfrm rot="6423438">
            <a:off x="11405254" y="458639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Star: 4 Points 327">
            <a:extLst>
              <a:ext uri="{FF2B5EF4-FFF2-40B4-BE49-F238E27FC236}">
                <a16:creationId xmlns:a16="http://schemas.microsoft.com/office/drawing/2014/main" id="{BA24DB5C-6AFD-446D-B459-86F66F361508}"/>
              </a:ext>
            </a:extLst>
          </p:cNvPr>
          <p:cNvSpPr/>
          <p:nvPr/>
        </p:nvSpPr>
        <p:spPr>
          <a:xfrm rot="11397948">
            <a:off x="6160030" y="1292643"/>
            <a:ext cx="123180" cy="129063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9" name="Cross 328">
            <a:extLst>
              <a:ext uri="{FF2B5EF4-FFF2-40B4-BE49-F238E27FC236}">
                <a16:creationId xmlns:a16="http://schemas.microsoft.com/office/drawing/2014/main" id="{2892BD10-65F2-4C35-992A-F7450D50CC68}"/>
              </a:ext>
            </a:extLst>
          </p:cNvPr>
          <p:cNvSpPr/>
          <p:nvPr/>
        </p:nvSpPr>
        <p:spPr>
          <a:xfrm rot="14097948">
            <a:off x="5683200" y="838337"/>
            <a:ext cx="87759" cy="94384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8C11F582-9CC2-4499-99CF-54B9A56CE24D}"/>
              </a:ext>
            </a:extLst>
          </p:cNvPr>
          <p:cNvSpPr/>
          <p:nvPr/>
        </p:nvSpPr>
        <p:spPr>
          <a:xfrm rot="11397948">
            <a:off x="7939817" y="965211"/>
            <a:ext cx="65377" cy="68499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861E379-EEEF-44E7-8381-4D9BD35F2061}"/>
              </a:ext>
            </a:extLst>
          </p:cNvPr>
          <p:cNvSpPr/>
          <p:nvPr/>
        </p:nvSpPr>
        <p:spPr>
          <a:xfrm rot="11397948">
            <a:off x="7459233" y="561173"/>
            <a:ext cx="65377" cy="68499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E587CDC-DA29-40E2-A8FF-1FF16199E724}"/>
              </a:ext>
            </a:extLst>
          </p:cNvPr>
          <p:cNvSpPr/>
          <p:nvPr/>
        </p:nvSpPr>
        <p:spPr>
          <a:xfrm rot="19047879">
            <a:off x="5969598" y="1741006"/>
            <a:ext cx="68499" cy="65377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C5B0451-9873-46D5-80DE-2247DA60C343}"/>
              </a:ext>
            </a:extLst>
          </p:cNvPr>
          <p:cNvSpPr/>
          <p:nvPr/>
        </p:nvSpPr>
        <p:spPr>
          <a:xfrm rot="19047879">
            <a:off x="6592118" y="1577574"/>
            <a:ext cx="68499" cy="65377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8" name="Star: 4 Points 317">
            <a:extLst>
              <a:ext uri="{FF2B5EF4-FFF2-40B4-BE49-F238E27FC236}">
                <a16:creationId xmlns:a16="http://schemas.microsoft.com/office/drawing/2014/main" id="{F1CE6148-ADA6-447B-A5D6-8A02DAD6ACF5}"/>
              </a:ext>
            </a:extLst>
          </p:cNvPr>
          <p:cNvSpPr/>
          <p:nvPr/>
        </p:nvSpPr>
        <p:spPr>
          <a:xfrm rot="6423438">
            <a:off x="8450897" y="635321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Cross 318">
            <a:extLst>
              <a:ext uri="{FF2B5EF4-FFF2-40B4-BE49-F238E27FC236}">
                <a16:creationId xmlns:a16="http://schemas.microsoft.com/office/drawing/2014/main" id="{4DD899AC-8F77-4093-AD01-D9A271B0C9CA}"/>
              </a:ext>
            </a:extLst>
          </p:cNvPr>
          <p:cNvSpPr/>
          <p:nvPr/>
        </p:nvSpPr>
        <p:spPr>
          <a:xfrm rot="9123438">
            <a:off x="7953004" y="1111025"/>
            <a:ext cx="83759" cy="98891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B957EC55-1333-4F5D-9923-EF2060A42DC2}"/>
              </a:ext>
            </a:extLst>
          </p:cNvPr>
          <p:cNvSpPr/>
          <p:nvPr/>
        </p:nvSpPr>
        <p:spPr>
          <a:xfrm rot="14073369">
            <a:off x="8890772" y="871818"/>
            <a:ext cx="65377" cy="68499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CBCEE09-4073-4889-B5DB-9AE9BA394A0A}"/>
              </a:ext>
            </a:extLst>
          </p:cNvPr>
          <p:cNvSpPr/>
          <p:nvPr/>
        </p:nvSpPr>
        <p:spPr>
          <a:xfrm rot="14073369">
            <a:off x="8832175" y="246699"/>
            <a:ext cx="65377" cy="68499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Star: 4 Points 303">
            <a:extLst>
              <a:ext uri="{FF2B5EF4-FFF2-40B4-BE49-F238E27FC236}">
                <a16:creationId xmlns:a16="http://schemas.microsoft.com/office/drawing/2014/main" id="{8AB6DE68-A3FF-40CD-80D5-BC7EC9DB9A22}"/>
              </a:ext>
            </a:extLst>
          </p:cNvPr>
          <p:cNvSpPr/>
          <p:nvPr/>
        </p:nvSpPr>
        <p:spPr>
          <a:xfrm rot="6423438">
            <a:off x="7360575" y="205660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Star: 4 Points 304">
            <a:extLst>
              <a:ext uri="{FF2B5EF4-FFF2-40B4-BE49-F238E27FC236}">
                <a16:creationId xmlns:a16="http://schemas.microsoft.com/office/drawing/2014/main" id="{AF49F0F7-96F9-4ED5-988F-57861C04EC20}"/>
              </a:ext>
            </a:extLst>
          </p:cNvPr>
          <p:cNvSpPr/>
          <p:nvPr/>
        </p:nvSpPr>
        <p:spPr>
          <a:xfrm rot="6423438">
            <a:off x="7107512" y="1155649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Star: 4 Points 305">
            <a:extLst>
              <a:ext uri="{FF2B5EF4-FFF2-40B4-BE49-F238E27FC236}">
                <a16:creationId xmlns:a16="http://schemas.microsoft.com/office/drawing/2014/main" id="{DABD620F-2F24-4300-B689-1F3545FAFE27}"/>
              </a:ext>
            </a:extLst>
          </p:cNvPr>
          <p:cNvSpPr/>
          <p:nvPr/>
        </p:nvSpPr>
        <p:spPr>
          <a:xfrm rot="6423438">
            <a:off x="6065657" y="506872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Star: 4 Points 306">
            <a:extLst>
              <a:ext uri="{FF2B5EF4-FFF2-40B4-BE49-F238E27FC236}">
                <a16:creationId xmlns:a16="http://schemas.microsoft.com/office/drawing/2014/main" id="{E9A96F90-FD1C-436C-95A7-F5E59CD0612D}"/>
              </a:ext>
            </a:extLst>
          </p:cNvPr>
          <p:cNvSpPr/>
          <p:nvPr/>
        </p:nvSpPr>
        <p:spPr>
          <a:xfrm rot="6423438">
            <a:off x="7458034" y="3062943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Star: 4 Points 307">
            <a:extLst>
              <a:ext uri="{FF2B5EF4-FFF2-40B4-BE49-F238E27FC236}">
                <a16:creationId xmlns:a16="http://schemas.microsoft.com/office/drawing/2014/main" id="{5DD9079C-B1B3-44BC-A6A6-89FCB61A7000}"/>
              </a:ext>
            </a:extLst>
          </p:cNvPr>
          <p:cNvSpPr/>
          <p:nvPr/>
        </p:nvSpPr>
        <p:spPr>
          <a:xfrm rot="6423438">
            <a:off x="6662758" y="268972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" name="Star: 4 Points 308">
            <a:extLst>
              <a:ext uri="{FF2B5EF4-FFF2-40B4-BE49-F238E27FC236}">
                <a16:creationId xmlns:a16="http://schemas.microsoft.com/office/drawing/2014/main" id="{3F6AAA86-5C80-4CF3-8BE6-923B4F8F52B7}"/>
              </a:ext>
            </a:extLst>
          </p:cNvPr>
          <p:cNvSpPr/>
          <p:nvPr/>
        </p:nvSpPr>
        <p:spPr>
          <a:xfrm rot="6423438">
            <a:off x="6198822" y="2522127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8A4A0C8-9F97-473D-9B4F-BE4CA4156EED}"/>
              </a:ext>
            </a:extLst>
          </p:cNvPr>
          <p:cNvGrpSpPr/>
          <p:nvPr/>
        </p:nvGrpSpPr>
        <p:grpSpPr>
          <a:xfrm rot="11397948">
            <a:off x="8765853" y="1673546"/>
            <a:ext cx="2311143" cy="1068878"/>
            <a:chOff x="2565779" y="1200150"/>
            <a:chExt cx="3377208" cy="1490733"/>
          </a:xfrm>
        </p:grpSpPr>
        <p:sp>
          <p:nvSpPr>
            <p:cNvPr id="298" name="Star: 4 Points 297">
              <a:extLst>
                <a:ext uri="{FF2B5EF4-FFF2-40B4-BE49-F238E27FC236}">
                  <a16:creationId xmlns:a16="http://schemas.microsoft.com/office/drawing/2014/main" id="{2CE179DE-10BF-4B18-AF96-DD60F7D8648D}"/>
                </a:ext>
              </a:extLst>
            </p:cNvPr>
            <p:cNvSpPr/>
            <p:nvPr/>
          </p:nvSpPr>
          <p:spPr>
            <a:xfrm>
              <a:off x="4953000" y="1200150"/>
              <a:ext cx="180000" cy="180000"/>
            </a:xfrm>
            <a:prstGeom prst="star4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Cross 298">
              <a:extLst>
                <a:ext uri="{FF2B5EF4-FFF2-40B4-BE49-F238E27FC236}">
                  <a16:creationId xmlns:a16="http://schemas.microsoft.com/office/drawing/2014/main" id="{F9098D3C-7695-414F-B219-7C869A6997E4}"/>
                </a:ext>
              </a:extLst>
            </p:cNvPr>
            <p:cNvSpPr/>
            <p:nvPr/>
          </p:nvSpPr>
          <p:spPr>
            <a:xfrm rot="2700000">
              <a:off x="5812829" y="1749691"/>
              <a:ext cx="122395" cy="137921"/>
            </a:xfrm>
            <a:prstGeom prst="plus">
              <a:avLst>
                <a:gd name="adj" fmla="val 39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8CD5DE7-FA80-45D0-A088-168F2194DF0A}"/>
                </a:ext>
              </a:extLst>
            </p:cNvPr>
            <p:cNvSpPr/>
            <p:nvPr/>
          </p:nvSpPr>
          <p:spPr>
            <a:xfrm>
              <a:off x="2565779" y="2156346"/>
              <a:ext cx="95534" cy="95534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734D392-887E-4A9C-8C10-F5A62656FE0A}"/>
                </a:ext>
              </a:extLst>
            </p:cNvPr>
            <p:cNvSpPr/>
            <p:nvPr/>
          </p:nvSpPr>
          <p:spPr>
            <a:xfrm>
              <a:off x="3359623" y="2595349"/>
              <a:ext cx="95534" cy="95534"/>
            </a:xfrm>
            <a:prstGeom prst="ellipse">
              <a:avLst/>
            </a:prstGeom>
            <a:solidFill>
              <a:srgbClr val="FF8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F8A8A83-99E4-494F-BAEF-4AB0A3B55DFA}"/>
              </a:ext>
            </a:extLst>
          </p:cNvPr>
          <p:cNvGrpSpPr/>
          <p:nvPr/>
        </p:nvGrpSpPr>
        <p:grpSpPr>
          <a:xfrm rot="19047879">
            <a:off x="8303188" y="720619"/>
            <a:ext cx="2421509" cy="1984892"/>
            <a:chOff x="2565779" y="-209584"/>
            <a:chExt cx="3377208" cy="2900467"/>
          </a:xfrm>
        </p:grpSpPr>
        <p:sp>
          <p:nvSpPr>
            <p:cNvPr id="294" name="Star: 4 Points 293">
              <a:extLst>
                <a:ext uri="{FF2B5EF4-FFF2-40B4-BE49-F238E27FC236}">
                  <a16:creationId xmlns:a16="http://schemas.microsoft.com/office/drawing/2014/main" id="{9CFC8EFC-025F-45EE-BD83-D3C7AFE9EAE0}"/>
                </a:ext>
              </a:extLst>
            </p:cNvPr>
            <p:cNvSpPr/>
            <p:nvPr/>
          </p:nvSpPr>
          <p:spPr>
            <a:xfrm>
              <a:off x="5727932" y="-209584"/>
              <a:ext cx="180000" cy="180000"/>
            </a:xfrm>
            <a:prstGeom prst="star4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Cross 294">
              <a:extLst>
                <a:ext uri="{FF2B5EF4-FFF2-40B4-BE49-F238E27FC236}">
                  <a16:creationId xmlns:a16="http://schemas.microsoft.com/office/drawing/2014/main" id="{B482D3D2-DF42-42E5-A7BE-30BCCEF22DA3}"/>
                </a:ext>
              </a:extLst>
            </p:cNvPr>
            <p:cNvSpPr/>
            <p:nvPr/>
          </p:nvSpPr>
          <p:spPr>
            <a:xfrm rot="2700000">
              <a:off x="5812829" y="1749691"/>
              <a:ext cx="122395" cy="137921"/>
            </a:xfrm>
            <a:prstGeom prst="plus">
              <a:avLst>
                <a:gd name="adj" fmla="val 39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0EC8FE0-9265-415A-A18B-DA2E3A61393E}"/>
                </a:ext>
              </a:extLst>
            </p:cNvPr>
            <p:cNvSpPr/>
            <p:nvPr/>
          </p:nvSpPr>
          <p:spPr>
            <a:xfrm>
              <a:off x="2565779" y="2156346"/>
              <a:ext cx="95534" cy="95534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C2B373B-67EF-4388-838E-EFFED00FCD36}"/>
                </a:ext>
              </a:extLst>
            </p:cNvPr>
            <p:cNvSpPr/>
            <p:nvPr/>
          </p:nvSpPr>
          <p:spPr>
            <a:xfrm>
              <a:off x="3359623" y="2595349"/>
              <a:ext cx="95534" cy="95534"/>
            </a:xfrm>
            <a:prstGeom prst="ellipse">
              <a:avLst/>
            </a:prstGeom>
            <a:solidFill>
              <a:srgbClr val="FF8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8" name="Star: 4 Points 287">
            <a:extLst>
              <a:ext uri="{FF2B5EF4-FFF2-40B4-BE49-F238E27FC236}">
                <a16:creationId xmlns:a16="http://schemas.microsoft.com/office/drawing/2014/main" id="{B74FC0CA-8196-473B-A43F-34934DB7F5EE}"/>
              </a:ext>
            </a:extLst>
          </p:cNvPr>
          <p:cNvSpPr/>
          <p:nvPr/>
        </p:nvSpPr>
        <p:spPr>
          <a:xfrm rot="6423438">
            <a:off x="11538187" y="185552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9" name="Cross 288">
            <a:extLst>
              <a:ext uri="{FF2B5EF4-FFF2-40B4-BE49-F238E27FC236}">
                <a16:creationId xmlns:a16="http://schemas.microsoft.com/office/drawing/2014/main" id="{F92CF60F-18B3-4E2A-B5F4-EDD4E09C579F}"/>
              </a:ext>
            </a:extLst>
          </p:cNvPr>
          <p:cNvSpPr/>
          <p:nvPr/>
        </p:nvSpPr>
        <p:spPr>
          <a:xfrm rot="9123438">
            <a:off x="11040294" y="2331232"/>
            <a:ext cx="83759" cy="98891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3696FC2-BEFB-4F31-8105-4DD1FC3E1A98}"/>
              </a:ext>
            </a:extLst>
          </p:cNvPr>
          <p:cNvSpPr/>
          <p:nvPr/>
        </p:nvSpPr>
        <p:spPr>
          <a:xfrm rot="6423438">
            <a:off x="11481488" y="35636"/>
            <a:ext cx="68499" cy="65377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C7D371D6-7EF0-4889-BCC2-58145283BB4C}"/>
              </a:ext>
            </a:extLst>
          </p:cNvPr>
          <p:cNvSpPr/>
          <p:nvPr/>
        </p:nvSpPr>
        <p:spPr>
          <a:xfrm rot="6423438">
            <a:off x="11027317" y="491673"/>
            <a:ext cx="68499" cy="65377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Star: 4 Points 283">
            <a:extLst>
              <a:ext uri="{FF2B5EF4-FFF2-40B4-BE49-F238E27FC236}">
                <a16:creationId xmlns:a16="http://schemas.microsoft.com/office/drawing/2014/main" id="{3738486C-4A63-4B61-B153-51BE59764E37}"/>
              </a:ext>
            </a:extLst>
          </p:cNvPr>
          <p:cNvSpPr/>
          <p:nvPr/>
        </p:nvSpPr>
        <p:spPr>
          <a:xfrm rot="14073369">
            <a:off x="10450682" y="1087164"/>
            <a:ext cx="123180" cy="129063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Cross 284">
            <a:extLst>
              <a:ext uri="{FF2B5EF4-FFF2-40B4-BE49-F238E27FC236}">
                <a16:creationId xmlns:a16="http://schemas.microsoft.com/office/drawing/2014/main" id="{1C44044B-47B1-4691-939C-8C150B2C039C}"/>
              </a:ext>
            </a:extLst>
          </p:cNvPr>
          <p:cNvSpPr/>
          <p:nvPr/>
        </p:nvSpPr>
        <p:spPr>
          <a:xfrm rot="16773369">
            <a:off x="10447319" y="421440"/>
            <a:ext cx="87759" cy="94384"/>
          </a:xfrm>
          <a:prstGeom prst="plus">
            <a:avLst>
              <a:gd name="adj" fmla="val 398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166476B1-ACAC-439E-84BB-A82F8A07E5D2}"/>
              </a:ext>
            </a:extLst>
          </p:cNvPr>
          <p:cNvSpPr/>
          <p:nvPr/>
        </p:nvSpPr>
        <p:spPr>
          <a:xfrm rot="14073369">
            <a:off x="11977594" y="2091882"/>
            <a:ext cx="65377" cy="68499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5F75530F-91D0-49AB-92C3-D8E53E877616}"/>
              </a:ext>
            </a:extLst>
          </p:cNvPr>
          <p:cNvSpPr/>
          <p:nvPr/>
        </p:nvSpPr>
        <p:spPr>
          <a:xfrm rot="14073369">
            <a:off x="11918997" y="1466762"/>
            <a:ext cx="65377" cy="68499"/>
          </a:xfrm>
          <a:prstGeom prst="ellipse">
            <a:avLst/>
          </a:prstGeom>
          <a:solidFill>
            <a:srgbClr val="FF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4" name="Star: 4 Points 273">
            <a:extLst>
              <a:ext uri="{FF2B5EF4-FFF2-40B4-BE49-F238E27FC236}">
                <a16:creationId xmlns:a16="http://schemas.microsoft.com/office/drawing/2014/main" id="{E43B3B3D-8685-4789-AE1C-981AF34CC89D}"/>
              </a:ext>
            </a:extLst>
          </p:cNvPr>
          <p:cNvSpPr/>
          <p:nvPr/>
        </p:nvSpPr>
        <p:spPr>
          <a:xfrm rot="6423438">
            <a:off x="10447865" y="3276815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Star: 4 Points 274">
            <a:extLst>
              <a:ext uri="{FF2B5EF4-FFF2-40B4-BE49-F238E27FC236}">
                <a16:creationId xmlns:a16="http://schemas.microsoft.com/office/drawing/2014/main" id="{AC88FA98-9F89-4321-A848-8A434A9B353F}"/>
              </a:ext>
            </a:extLst>
          </p:cNvPr>
          <p:cNvSpPr/>
          <p:nvPr/>
        </p:nvSpPr>
        <p:spPr>
          <a:xfrm rot="6423438">
            <a:off x="10194802" y="2375856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Star: 4 Points 275">
            <a:extLst>
              <a:ext uri="{FF2B5EF4-FFF2-40B4-BE49-F238E27FC236}">
                <a16:creationId xmlns:a16="http://schemas.microsoft.com/office/drawing/2014/main" id="{0FFEF26C-D270-4046-87FB-9C94CDC8FD7B}"/>
              </a:ext>
            </a:extLst>
          </p:cNvPr>
          <p:cNvSpPr/>
          <p:nvPr/>
        </p:nvSpPr>
        <p:spPr>
          <a:xfrm rot="6423438">
            <a:off x="9152948" y="1727079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Star: 4 Points 276">
            <a:extLst>
              <a:ext uri="{FF2B5EF4-FFF2-40B4-BE49-F238E27FC236}">
                <a16:creationId xmlns:a16="http://schemas.microsoft.com/office/drawing/2014/main" id="{21AE113B-0381-4B04-A5BA-EE3898643A6B}"/>
              </a:ext>
            </a:extLst>
          </p:cNvPr>
          <p:cNvSpPr/>
          <p:nvPr/>
        </p:nvSpPr>
        <p:spPr>
          <a:xfrm rot="6423438">
            <a:off x="10545325" y="4283150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Star: 4 Points 277">
            <a:extLst>
              <a:ext uri="{FF2B5EF4-FFF2-40B4-BE49-F238E27FC236}">
                <a16:creationId xmlns:a16="http://schemas.microsoft.com/office/drawing/2014/main" id="{907941FF-A904-4C99-9AE0-791D4C5388E2}"/>
              </a:ext>
            </a:extLst>
          </p:cNvPr>
          <p:cNvSpPr/>
          <p:nvPr/>
        </p:nvSpPr>
        <p:spPr>
          <a:xfrm rot="6423438">
            <a:off x="9750049" y="3909935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Star: 4 Points 278">
            <a:extLst>
              <a:ext uri="{FF2B5EF4-FFF2-40B4-BE49-F238E27FC236}">
                <a16:creationId xmlns:a16="http://schemas.microsoft.com/office/drawing/2014/main" id="{B84E6451-D6CC-4C3F-A85F-E49B66207E13}"/>
              </a:ext>
            </a:extLst>
          </p:cNvPr>
          <p:cNvSpPr/>
          <p:nvPr/>
        </p:nvSpPr>
        <p:spPr>
          <a:xfrm rot="6423438">
            <a:off x="9286113" y="3742334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0" name="Star: 4 Points 279">
            <a:extLst>
              <a:ext uri="{FF2B5EF4-FFF2-40B4-BE49-F238E27FC236}">
                <a16:creationId xmlns:a16="http://schemas.microsoft.com/office/drawing/2014/main" id="{11CA2F72-62D4-4387-9E77-BD5CC9BE71CE}"/>
              </a:ext>
            </a:extLst>
          </p:cNvPr>
          <p:cNvSpPr/>
          <p:nvPr/>
        </p:nvSpPr>
        <p:spPr>
          <a:xfrm rot="6423438">
            <a:off x="10923797" y="-44290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Star: 4 Points 280">
            <a:extLst>
              <a:ext uri="{FF2B5EF4-FFF2-40B4-BE49-F238E27FC236}">
                <a16:creationId xmlns:a16="http://schemas.microsoft.com/office/drawing/2014/main" id="{80448C4E-685B-44A5-9178-3B476558A61F}"/>
              </a:ext>
            </a:extLst>
          </p:cNvPr>
          <p:cNvSpPr/>
          <p:nvPr/>
        </p:nvSpPr>
        <p:spPr>
          <a:xfrm rot="6423438">
            <a:off x="11997454" y="666398"/>
            <a:ext cx="129063" cy="123180"/>
          </a:xfrm>
          <a:prstGeom prst="star4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6CA20D2-AF57-4722-B755-FA13F182A892}"/>
              </a:ext>
            </a:extLst>
          </p:cNvPr>
          <p:cNvSpPr/>
          <p:nvPr/>
        </p:nvSpPr>
        <p:spPr>
          <a:xfrm rot="1418913">
            <a:off x="1536290" y="4362611"/>
            <a:ext cx="9533262" cy="4600576"/>
          </a:xfrm>
          <a:custGeom>
            <a:avLst/>
            <a:gdLst>
              <a:gd name="connsiteX0" fmla="*/ 2857668 w 9533262"/>
              <a:gd name="connsiteY0" fmla="*/ 727959 h 4600576"/>
              <a:gd name="connsiteX1" fmla="*/ 3273389 w 9533262"/>
              <a:gd name="connsiteY1" fmla="*/ 545916 h 4600576"/>
              <a:gd name="connsiteX2" fmla="*/ 3704425 w 9533262"/>
              <a:gd name="connsiteY2" fmla="*/ 1530245 h 4600576"/>
              <a:gd name="connsiteX3" fmla="*/ 3893837 w 9533262"/>
              <a:gd name="connsiteY3" fmla="*/ 1496485 h 4600576"/>
              <a:gd name="connsiteX4" fmla="*/ 4006490 w 9533262"/>
              <a:gd name="connsiteY4" fmla="*/ 1345132 h 4600576"/>
              <a:gd name="connsiteX5" fmla="*/ 4301945 w 9533262"/>
              <a:gd name="connsiteY5" fmla="*/ 1078860 h 4600576"/>
              <a:gd name="connsiteX6" fmla="*/ 4454244 w 9533262"/>
              <a:gd name="connsiteY6" fmla="*/ 981095 h 4600576"/>
              <a:gd name="connsiteX7" fmla="*/ 4104340 w 9533262"/>
              <a:gd name="connsiteY7" fmla="*/ 182043 h 4600576"/>
              <a:gd name="connsiteX8" fmla="*/ 4520061 w 9533262"/>
              <a:gd name="connsiteY8" fmla="*/ 0 h 4600576"/>
              <a:gd name="connsiteX9" fmla="*/ 4867855 w 9533262"/>
              <a:gd name="connsiteY9" fmla="*/ 794234 h 4600576"/>
              <a:gd name="connsiteX10" fmla="*/ 4951142 w 9533262"/>
              <a:gd name="connsiteY10" fmla="*/ 767769 h 4600576"/>
              <a:gd name="connsiteX11" fmla="*/ 5727962 w 9533262"/>
              <a:gd name="connsiteY11" fmla="*/ 724150 h 4600576"/>
              <a:gd name="connsiteX12" fmla="*/ 5793856 w 9533262"/>
              <a:gd name="connsiteY12" fmla="*/ 743420 h 4600576"/>
              <a:gd name="connsiteX13" fmla="*/ 5866554 w 9533262"/>
              <a:gd name="connsiteY13" fmla="*/ 654485 h 4600576"/>
              <a:gd name="connsiteX14" fmla="*/ 6164415 w 9533262"/>
              <a:gd name="connsiteY14" fmla="*/ 450382 h 4600576"/>
              <a:gd name="connsiteX15" fmla="*/ 6689969 w 9533262"/>
              <a:gd name="connsiteY15" fmla="*/ 380343 h 4600576"/>
              <a:gd name="connsiteX16" fmla="*/ 6828419 w 9533262"/>
              <a:gd name="connsiteY16" fmla="*/ 415416 h 4600576"/>
              <a:gd name="connsiteX17" fmla="*/ 6865529 w 9533262"/>
              <a:gd name="connsiteY17" fmla="*/ 381829 h 4600576"/>
              <a:gd name="connsiteX18" fmla="*/ 7073718 w 9533262"/>
              <a:gd name="connsiteY18" fmla="*/ 250430 h 4600576"/>
              <a:gd name="connsiteX19" fmla="*/ 7716433 w 9533262"/>
              <a:gd name="connsiteY19" fmla="*/ 107344 h 4600576"/>
              <a:gd name="connsiteX20" fmla="*/ 8359147 w 9533262"/>
              <a:gd name="connsiteY20" fmla="*/ 250429 h 4600576"/>
              <a:gd name="connsiteX21" fmla="*/ 8488874 w 9533262"/>
              <a:gd name="connsiteY21" fmla="*/ 328439 h 4600576"/>
              <a:gd name="connsiteX22" fmla="*/ 8650171 w 9533262"/>
              <a:gd name="connsiteY22" fmla="*/ 290896 h 4600576"/>
              <a:gd name="connsiteX23" fmla="*/ 8881842 w 9533262"/>
              <a:gd name="connsiteY23" fmla="*/ 273385 h 4600576"/>
              <a:gd name="connsiteX24" fmla="*/ 9524556 w 9533262"/>
              <a:gd name="connsiteY24" fmla="*/ 420587 h 4600576"/>
              <a:gd name="connsiteX25" fmla="*/ 9533262 w 9533262"/>
              <a:gd name="connsiteY25" fmla="*/ 425973 h 4600576"/>
              <a:gd name="connsiteX26" fmla="*/ 0 w 9533262"/>
              <a:gd name="connsiteY26" fmla="*/ 4600576 h 4600576"/>
              <a:gd name="connsiteX27" fmla="*/ 1088 w 9533262"/>
              <a:gd name="connsiteY27" fmla="*/ 4458840 h 4600576"/>
              <a:gd name="connsiteX28" fmla="*/ 366833 w 9533262"/>
              <a:gd name="connsiteY28" fmla="*/ 3690287 h 4600576"/>
              <a:gd name="connsiteX29" fmla="*/ 627142 w 9533262"/>
              <a:gd name="connsiteY29" fmla="*/ 3465360 h 4600576"/>
              <a:gd name="connsiteX30" fmla="*/ 674119 w 9533262"/>
              <a:gd name="connsiteY30" fmla="*/ 3437313 h 4600576"/>
              <a:gd name="connsiteX31" fmla="*/ 704457 w 9533262"/>
              <a:gd name="connsiteY31" fmla="*/ 3290602 h 4600576"/>
              <a:gd name="connsiteX32" fmla="*/ 1035192 w 9533262"/>
              <a:gd name="connsiteY32" fmla="*/ 2721243 h 4600576"/>
              <a:gd name="connsiteX33" fmla="*/ 1837459 w 9533262"/>
              <a:gd name="connsiteY33" fmla="*/ 2278829 h 4600576"/>
              <a:gd name="connsiteX34" fmla="*/ 1864111 w 9533262"/>
              <a:gd name="connsiteY34" fmla="*/ 2277084 h 4600576"/>
              <a:gd name="connsiteX35" fmla="*/ 1931958 w 9533262"/>
              <a:gd name="connsiteY35" fmla="*/ 2152063 h 4600576"/>
              <a:gd name="connsiteX36" fmla="*/ 2339858 w 9533262"/>
              <a:gd name="connsiteY36" fmla="*/ 1813344 h 4600576"/>
              <a:gd name="connsiteX37" fmla="*/ 2865412 w 9533262"/>
              <a:gd name="connsiteY37" fmla="*/ 1743305 h 4600576"/>
              <a:gd name="connsiteX38" fmla="*/ 2981527 w 9533262"/>
              <a:gd name="connsiteY38" fmla="*/ 1772719 h 4600576"/>
              <a:gd name="connsiteX39" fmla="*/ 2985288 w 9533262"/>
              <a:gd name="connsiteY39" fmla="*/ 1770938 h 4600576"/>
              <a:gd name="connsiteX40" fmla="*/ 3168301 w 9533262"/>
              <a:gd name="connsiteY40" fmla="*/ 1695637 h 4600576"/>
              <a:gd name="connsiteX41" fmla="*/ 3266028 w 9533262"/>
              <a:gd name="connsiteY41" fmla="*/ 1660503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533262" h="4600576">
                <a:moveTo>
                  <a:pt x="2857668" y="727959"/>
                </a:moveTo>
                <a:lnTo>
                  <a:pt x="3273389" y="545916"/>
                </a:lnTo>
                <a:lnTo>
                  <a:pt x="3704425" y="1530245"/>
                </a:lnTo>
                <a:lnTo>
                  <a:pt x="3893837" y="1496485"/>
                </a:lnTo>
                <a:lnTo>
                  <a:pt x="4006490" y="1345132"/>
                </a:lnTo>
                <a:cubicBezTo>
                  <a:pt x="4090354" y="1249755"/>
                  <a:pt x="4189533" y="1159873"/>
                  <a:pt x="4301945" y="1078860"/>
                </a:cubicBezTo>
                <a:lnTo>
                  <a:pt x="4454244" y="981095"/>
                </a:lnTo>
                <a:lnTo>
                  <a:pt x="4104340" y="182043"/>
                </a:lnTo>
                <a:lnTo>
                  <a:pt x="4520061" y="0"/>
                </a:lnTo>
                <a:lnTo>
                  <a:pt x="4867855" y="794234"/>
                </a:lnTo>
                <a:lnTo>
                  <a:pt x="4951142" y="767769"/>
                </a:lnTo>
                <a:cubicBezTo>
                  <a:pt x="5225098" y="691281"/>
                  <a:pt x="5494417" y="678759"/>
                  <a:pt x="5727962" y="724150"/>
                </a:cubicBezTo>
                <a:lnTo>
                  <a:pt x="5793856" y="743420"/>
                </a:lnTo>
                <a:lnTo>
                  <a:pt x="5866554" y="654485"/>
                </a:lnTo>
                <a:cubicBezTo>
                  <a:pt x="5948993" y="570947"/>
                  <a:pt x="6049157" y="500853"/>
                  <a:pt x="6164415" y="450382"/>
                </a:cubicBezTo>
                <a:cubicBezTo>
                  <a:pt x="6337301" y="374676"/>
                  <a:pt x="6519600" y="353869"/>
                  <a:pt x="6689969" y="380343"/>
                </a:cubicBezTo>
                <a:lnTo>
                  <a:pt x="6828419" y="415416"/>
                </a:lnTo>
                <a:lnTo>
                  <a:pt x="6865529" y="381829"/>
                </a:lnTo>
                <a:cubicBezTo>
                  <a:pt x="6927375" y="332235"/>
                  <a:pt x="6997275" y="288070"/>
                  <a:pt x="7073718" y="250430"/>
                </a:cubicBezTo>
                <a:cubicBezTo>
                  <a:pt x="7257185" y="160093"/>
                  <a:pt x="7478358" y="107344"/>
                  <a:pt x="7716433" y="107344"/>
                </a:cubicBezTo>
                <a:cubicBezTo>
                  <a:pt x="7954509" y="107344"/>
                  <a:pt x="8175682" y="160093"/>
                  <a:pt x="8359147" y="250429"/>
                </a:cubicBezTo>
                <a:lnTo>
                  <a:pt x="8488874" y="328439"/>
                </a:lnTo>
                <a:lnTo>
                  <a:pt x="8650171" y="290896"/>
                </a:lnTo>
                <a:cubicBezTo>
                  <a:pt x="8725003" y="279414"/>
                  <a:pt x="8802483" y="273384"/>
                  <a:pt x="8881842" y="273385"/>
                </a:cubicBezTo>
                <a:cubicBezTo>
                  <a:pt x="9119918" y="273385"/>
                  <a:pt x="9341090" y="327651"/>
                  <a:pt x="9524556" y="420587"/>
                </a:cubicBezTo>
                <a:lnTo>
                  <a:pt x="9533262" y="425973"/>
                </a:lnTo>
                <a:lnTo>
                  <a:pt x="0" y="4600576"/>
                </a:lnTo>
                <a:lnTo>
                  <a:pt x="1088" y="4458840"/>
                </a:lnTo>
                <a:cubicBezTo>
                  <a:pt x="27545" y="4200184"/>
                  <a:pt x="151550" y="3923563"/>
                  <a:pt x="366833" y="3690287"/>
                </a:cubicBezTo>
                <a:cubicBezTo>
                  <a:pt x="447565" y="3602808"/>
                  <a:pt x="535400" y="3527636"/>
                  <a:pt x="627142" y="3465360"/>
                </a:cubicBezTo>
                <a:lnTo>
                  <a:pt x="674119" y="3437313"/>
                </a:lnTo>
                <a:lnTo>
                  <a:pt x="704457" y="3290602"/>
                </a:lnTo>
                <a:cubicBezTo>
                  <a:pt x="762495" y="3094510"/>
                  <a:pt x="873729" y="2896201"/>
                  <a:pt x="1035192" y="2721243"/>
                </a:cubicBezTo>
                <a:cubicBezTo>
                  <a:pt x="1270660" y="2466099"/>
                  <a:pt x="1564183" y="2313452"/>
                  <a:pt x="1837459" y="2278829"/>
                </a:cubicBezTo>
                <a:lnTo>
                  <a:pt x="1864111" y="2277084"/>
                </a:lnTo>
                <a:lnTo>
                  <a:pt x="1931958" y="2152063"/>
                </a:lnTo>
                <a:cubicBezTo>
                  <a:pt x="2028047" y="2008905"/>
                  <a:pt x="2166972" y="1889050"/>
                  <a:pt x="2339858" y="1813344"/>
                </a:cubicBezTo>
                <a:cubicBezTo>
                  <a:pt x="2512744" y="1737637"/>
                  <a:pt x="2695043" y="1716831"/>
                  <a:pt x="2865412" y="1743305"/>
                </a:cubicBezTo>
                <a:lnTo>
                  <a:pt x="2981527" y="1772719"/>
                </a:lnTo>
                <a:lnTo>
                  <a:pt x="2985288" y="1770938"/>
                </a:lnTo>
                <a:cubicBezTo>
                  <a:pt x="3046473" y="1744145"/>
                  <a:pt x="3107537" y="1719045"/>
                  <a:pt x="3168301" y="1695637"/>
                </a:cubicBezTo>
                <a:lnTo>
                  <a:pt x="3266028" y="1660503"/>
                </a:lnTo>
                <a:close/>
              </a:path>
            </a:pathLst>
          </a:custGeom>
          <a:gradFill flip="none" rotWithShape="1">
            <a:gsLst>
              <a:gs pos="0">
                <a:srgbClr val="AC0000"/>
              </a:gs>
              <a:gs pos="100000">
                <a:srgbClr val="AC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D22B30-DF09-4D48-AD86-B180CCE3D1B0}"/>
              </a:ext>
            </a:extLst>
          </p:cNvPr>
          <p:cNvGrpSpPr/>
          <p:nvPr/>
        </p:nvGrpSpPr>
        <p:grpSpPr>
          <a:xfrm>
            <a:off x="4815187" y="1955925"/>
            <a:ext cx="2561626" cy="3037606"/>
            <a:chOff x="3898231" y="959757"/>
            <a:chExt cx="3978345" cy="47175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DA8A6A-69E4-457E-8FA4-7895E8129AFD}"/>
                </a:ext>
              </a:extLst>
            </p:cNvPr>
            <p:cNvGrpSpPr/>
            <p:nvPr/>
          </p:nvGrpSpPr>
          <p:grpSpPr>
            <a:xfrm>
              <a:off x="6574716" y="2176250"/>
              <a:ext cx="716801" cy="2813016"/>
              <a:chOff x="2900275" y="288751"/>
              <a:chExt cx="1640439" cy="643774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16A72E6-BAFF-4294-8DA8-1C83BAD187F8}"/>
                  </a:ext>
                </a:extLst>
              </p:cNvPr>
              <p:cNvSpPr/>
              <p:nvPr/>
            </p:nvSpPr>
            <p:spPr>
              <a:xfrm>
                <a:off x="2900275" y="397881"/>
                <a:ext cx="1615428" cy="6328615"/>
              </a:xfrm>
              <a:custGeom>
                <a:avLst/>
                <a:gdLst>
                  <a:gd name="connsiteX0" fmla="*/ 808314 w 1615428"/>
                  <a:gd name="connsiteY0" fmla="*/ 0 h 6328616"/>
                  <a:gd name="connsiteX1" fmla="*/ 1615428 w 1615428"/>
                  <a:gd name="connsiteY1" fmla="*/ 807114 h 6328616"/>
                  <a:gd name="connsiteX2" fmla="*/ 1615428 w 1615428"/>
                  <a:gd name="connsiteY2" fmla="*/ 2005917 h 6328616"/>
                  <a:gd name="connsiteX3" fmla="*/ 1615428 w 1615428"/>
                  <a:gd name="connsiteY3" fmla="*/ 2005918 h 6328616"/>
                  <a:gd name="connsiteX4" fmla="*/ 1615427 w 1615428"/>
                  <a:gd name="connsiteY4" fmla="*/ 3032613 h 6328616"/>
                  <a:gd name="connsiteX5" fmla="*/ 1613030 w 1615428"/>
                  <a:gd name="connsiteY5" fmla="*/ 3080090 h 6328616"/>
                  <a:gd name="connsiteX6" fmla="*/ 1613032 w 1615428"/>
                  <a:gd name="connsiteY6" fmla="*/ 3080090 h 6328616"/>
                  <a:gd name="connsiteX7" fmla="*/ 1613032 w 1615428"/>
                  <a:gd name="connsiteY7" fmla="*/ 6328616 h 6328616"/>
                  <a:gd name="connsiteX8" fmla="*/ 0 w 1615428"/>
                  <a:gd name="connsiteY8" fmla="*/ 6328616 h 6328616"/>
                  <a:gd name="connsiteX9" fmla="*/ 0 w 1615428"/>
                  <a:gd name="connsiteY9" fmla="*/ 3080090 h 6328616"/>
                  <a:gd name="connsiteX10" fmla="*/ 3597 w 1615428"/>
                  <a:gd name="connsiteY10" fmla="*/ 3080090 h 6328616"/>
                  <a:gd name="connsiteX11" fmla="*/ 1199 w 1615428"/>
                  <a:gd name="connsiteY11" fmla="*/ 3032613 h 6328616"/>
                  <a:gd name="connsiteX12" fmla="*/ 1199 w 1615428"/>
                  <a:gd name="connsiteY12" fmla="*/ 1833811 h 6328616"/>
                  <a:gd name="connsiteX13" fmla="*/ 1200 w 1615428"/>
                  <a:gd name="connsiteY13" fmla="*/ 1833801 h 6328616"/>
                  <a:gd name="connsiteX14" fmla="*/ 1200 w 1615428"/>
                  <a:gd name="connsiteY14" fmla="*/ 807114 h 6328616"/>
                  <a:gd name="connsiteX15" fmla="*/ 808314 w 1615428"/>
                  <a:gd name="connsiteY15" fmla="*/ 0 h 63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15428" h="6328616">
                    <a:moveTo>
                      <a:pt x="808314" y="0"/>
                    </a:moveTo>
                    <a:cubicBezTo>
                      <a:pt x="1254071" y="0"/>
                      <a:pt x="1615428" y="361357"/>
                      <a:pt x="1615428" y="807114"/>
                    </a:cubicBezTo>
                    <a:cubicBezTo>
                      <a:pt x="1615428" y="1206715"/>
                      <a:pt x="1615428" y="1606316"/>
                      <a:pt x="1615428" y="2005917"/>
                    </a:cubicBezTo>
                    <a:lnTo>
                      <a:pt x="1615428" y="2005918"/>
                    </a:lnTo>
                    <a:lnTo>
                      <a:pt x="1615427" y="3032613"/>
                    </a:lnTo>
                    <a:lnTo>
                      <a:pt x="1613030" y="3080090"/>
                    </a:lnTo>
                    <a:lnTo>
                      <a:pt x="1613032" y="3080090"/>
                    </a:lnTo>
                    <a:lnTo>
                      <a:pt x="1613032" y="6328616"/>
                    </a:lnTo>
                    <a:lnTo>
                      <a:pt x="0" y="6328616"/>
                    </a:lnTo>
                    <a:lnTo>
                      <a:pt x="0" y="3080090"/>
                    </a:lnTo>
                    <a:lnTo>
                      <a:pt x="3597" y="3080090"/>
                    </a:lnTo>
                    <a:lnTo>
                      <a:pt x="1199" y="3032613"/>
                    </a:lnTo>
                    <a:lnTo>
                      <a:pt x="1199" y="1833811"/>
                    </a:lnTo>
                    <a:lnTo>
                      <a:pt x="1200" y="1833801"/>
                    </a:lnTo>
                    <a:lnTo>
                      <a:pt x="1200" y="807114"/>
                    </a:lnTo>
                    <a:cubicBezTo>
                      <a:pt x="1200" y="361357"/>
                      <a:pt x="362557" y="0"/>
                      <a:pt x="808314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4845B27-6B2F-4961-9C0C-398A775254C5}"/>
                  </a:ext>
                </a:extLst>
              </p:cNvPr>
              <p:cNvSpPr/>
              <p:nvPr/>
            </p:nvSpPr>
            <p:spPr>
              <a:xfrm>
                <a:off x="2927083" y="288751"/>
                <a:ext cx="1613630" cy="6280491"/>
              </a:xfrm>
              <a:custGeom>
                <a:avLst/>
                <a:gdLst>
                  <a:gd name="connsiteX0" fmla="*/ 1078873 w 1613630"/>
                  <a:gd name="connsiteY0" fmla="*/ 0 h 6280491"/>
                  <a:gd name="connsiteX1" fmla="*/ 1120681 w 1613630"/>
                  <a:gd name="connsiteY1" fmla="*/ 15302 h 6280491"/>
                  <a:gd name="connsiteX2" fmla="*/ 1613630 w 1613630"/>
                  <a:gd name="connsiteY2" fmla="*/ 758989 h 6280491"/>
                  <a:gd name="connsiteX3" fmla="*/ 1613630 w 1613630"/>
                  <a:gd name="connsiteY3" fmla="*/ 1957792 h 6280491"/>
                  <a:gd name="connsiteX4" fmla="*/ 1613630 w 1613630"/>
                  <a:gd name="connsiteY4" fmla="*/ 1957793 h 6280491"/>
                  <a:gd name="connsiteX5" fmla="*/ 1613629 w 1613630"/>
                  <a:gd name="connsiteY5" fmla="*/ 2984489 h 6280491"/>
                  <a:gd name="connsiteX6" fmla="*/ 1611232 w 1613630"/>
                  <a:gd name="connsiteY6" fmla="*/ 3031965 h 6280491"/>
                  <a:gd name="connsiteX7" fmla="*/ 1611831 w 1613630"/>
                  <a:gd name="connsiteY7" fmla="*/ 3031965 h 6280491"/>
                  <a:gd name="connsiteX8" fmla="*/ 1611831 w 1613630"/>
                  <a:gd name="connsiteY8" fmla="*/ 4419466 h 6280491"/>
                  <a:gd name="connsiteX9" fmla="*/ 1611831 w 1613630"/>
                  <a:gd name="connsiteY9" fmla="*/ 4419467 h 6280491"/>
                  <a:gd name="connsiteX10" fmla="*/ 1611830 w 1613630"/>
                  <a:gd name="connsiteY10" fmla="*/ 6198238 h 6280491"/>
                  <a:gd name="connsiteX11" fmla="*/ 1609433 w 1613630"/>
                  <a:gd name="connsiteY11" fmla="*/ 6280491 h 6280491"/>
                  <a:gd name="connsiteX12" fmla="*/ 0 w 1613630"/>
                  <a:gd name="connsiteY12" fmla="*/ 6280491 h 6280491"/>
                  <a:gd name="connsiteX13" fmla="*/ 0 w 1613630"/>
                  <a:gd name="connsiteY13" fmla="*/ 6280488 h 6280491"/>
                  <a:gd name="connsiteX14" fmla="*/ 1285005 w 1613630"/>
                  <a:gd name="connsiteY14" fmla="*/ 6280488 h 6280491"/>
                  <a:gd name="connsiteX15" fmla="*/ 1287403 w 1613630"/>
                  <a:gd name="connsiteY15" fmla="*/ 6191895 h 6280491"/>
                  <a:gd name="connsiteX16" fmla="*/ 1287403 w 1613630"/>
                  <a:gd name="connsiteY16" fmla="*/ 4276035 h 6280491"/>
                  <a:gd name="connsiteX17" fmla="*/ 1287403 w 1613630"/>
                  <a:gd name="connsiteY17" fmla="*/ 4276032 h 6280491"/>
                  <a:gd name="connsiteX18" fmla="*/ 1287404 w 1613630"/>
                  <a:gd name="connsiteY18" fmla="*/ 3031965 h 6280491"/>
                  <a:gd name="connsiteX19" fmla="*/ 1799 w 1613630"/>
                  <a:gd name="connsiteY19" fmla="*/ 3031965 h 6280491"/>
                  <a:gd name="connsiteX20" fmla="*/ 1799 w 1613630"/>
                  <a:gd name="connsiteY20" fmla="*/ 3031963 h 6280491"/>
                  <a:gd name="connsiteX21" fmla="*/ 1286804 w 1613630"/>
                  <a:gd name="connsiteY21" fmla="*/ 3031963 h 6280491"/>
                  <a:gd name="connsiteX22" fmla="*/ 1289202 w 1613630"/>
                  <a:gd name="connsiteY22" fmla="*/ 2980828 h 6280491"/>
                  <a:gd name="connsiteX23" fmla="*/ 1289202 w 1613630"/>
                  <a:gd name="connsiteY23" fmla="*/ 1875005 h 6280491"/>
                  <a:gd name="connsiteX24" fmla="*/ 1289202 w 1613630"/>
                  <a:gd name="connsiteY24" fmla="*/ 1875003 h 6280491"/>
                  <a:gd name="connsiteX25" fmla="*/ 1289203 w 1613630"/>
                  <a:gd name="connsiteY25" fmla="*/ 583809 h 6280491"/>
                  <a:gd name="connsiteX26" fmla="*/ 1104897 w 1613630"/>
                  <a:gd name="connsiteY26" fmla="*/ 30841 h 628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30" h="6280491">
                    <a:moveTo>
                      <a:pt x="1078873" y="0"/>
                    </a:moveTo>
                    <a:lnTo>
                      <a:pt x="1120681" y="15302"/>
                    </a:lnTo>
                    <a:cubicBezTo>
                      <a:pt x="1410367" y="137828"/>
                      <a:pt x="1613630" y="424671"/>
                      <a:pt x="1613630" y="758989"/>
                    </a:cubicBezTo>
                    <a:cubicBezTo>
                      <a:pt x="1613630" y="1158590"/>
                      <a:pt x="1613630" y="1558191"/>
                      <a:pt x="1613630" y="1957792"/>
                    </a:cubicBezTo>
                    <a:lnTo>
                      <a:pt x="1613630" y="1957793"/>
                    </a:lnTo>
                    <a:lnTo>
                      <a:pt x="1613629" y="2984489"/>
                    </a:lnTo>
                    <a:lnTo>
                      <a:pt x="1611232" y="3031965"/>
                    </a:lnTo>
                    <a:lnTo>
                      <a:pt x="1611831" y="3031965"/>
                    </a:lnTo>
                    <a:lnTo>
                      <a:pt x="1611831" y="4419466"/>
                    </a:lnTo>
                    <a:lnTo>
                      <a:pt x="1611831" y="4419467"/>
                    </a:lnTo>
                    <a:lnTo>
                      <a:pt x="1611830" y="6198238"/>
                    </a:lnTo>
                    <a:lnTo>
                      <a:pt x="1609433" y="6280491"/>
                    </a:lnTo>
                    <a:lnTo>
                      <a:pt x="0" y="6280491"/>
                    </a:lnTo>
                    <a:lnTo>
                      <a:pt x="0" y="6280488"/>
                    </a:lnTo>
                    <a:lnTo>
                      <a:pt x="1285005" y="6280488"/>
                    </a:lnTo>
                    <a:lnTo>
                      <a:pt x="1287403" y="6191895"/>
                    </a:lnTo>
                    <a:lnTo>
                      <a:pt x="1287403" y="4276035"/>
                    </a:lnTo>
                    <a:lnTo>
                      <a:pt x="1287403" y="4276032"/>
                    </a:lnTo>
                    <a:lnTo>
                      <a:pt x="1287404" y="3031965"/>
                    </a:lnTo>
                    <a:lnTo>
                      <a:pt x="1799" y="3031965"/>
                    </a:lnTo>
                    <a:lnTo>
                      <a:pt x="1799" y="3031963"/>
                    </a:lnTo>
                    <a:lnTo>
                      <a:pt x="1286804" y="3031963"/>
                    </a:lnTo>
                    <a:lnTo>
                      <a:pt x="1289202" y="2980828"/>
                    </a:lnTo>
                    <a:lnTo>
                      <a:pt x="1289202" y="1875005"/>
                    </a:lnTo>
                    <a:lnTo>
                      <a:pt x="1289202" y="1875003"/>
                    </a:lnTo>
                    <a:cubicBezTo>
                      <a:pt x="1289202" y="1444605"/>
                      <a:pt x="1289203" y="1014207"/>
                      <a:pt x="1289203" y="583809"/>
                    </a:cubicBezTo>
                    <a:cubicBezTo>
                      <a:pt x="1289203" y="373760"/>
                      <a:pt x="1220037" y="181110"/>
                      <a:pt x="1104897" y="30841"/>
                    </a:cubicBezTo>
                    <a:close/>
                  </a:path>
                </a:pathLst>
              </a:custGeom>
              <a:solidFill>
                <a:srgbClr val="95440D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1E9093-54A3-411E-B163-4536BDDCCFC4}"/>
                  </a:ext>
                </a:extLst>
              </p:cNvPr>
              <p:cNvSpPr/>
              <p:nvPr/>
            </p:nvSpPr>
            <p:spPr>
              <a:xfrm>
                <a:off x="2927683" y="135634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F3F68E1-1CF1-4E92-B535-8D8BD0BCB06A}"/>
                  </a:ext>
                </a:extLst>
              </p:cNvPr>
              <p:cNvSpPr/>
              <p:nvPr/>
            </p:nvSpPr>
            <p:spPr>
              <a:xfrm>
                <a:off x="2926485" y="267281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F1F1FD-5574-4450-90DB-588059DFBCA5}"/>
                  </a:ext>
                </a:extLst>
              </p:cNvPr>
              <p:cNvSpPr/>
              <p:nvPr/>
            </p:nvSpPr>
            <p:spPr>
              <a:xfrm>
                <a:off x="2926485" y="280727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014F5D-B6B0-45EA-8B6B-3718AF77C1F2}"/>
                </a:ext>
              </a:extLst>
            </p:cNvPr>
            <p:cNvGrpSpPr/>
            <p:nvPr/>
          </p:nvGrpSpPr>
          <p:grpSpPr>
            <a:xfrm>
              <a:off x="4470417" y="2222082"/>
              <a:ext cx="716801" cy="2767185"/>
              <a:chOff x="2900275" y="288751"/>
              <a:chExt cx="1640439" cy="633285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C5C6807-AA96-4EA4-B8AF-84509EFF35B9}"/>
                  </a:ext>
                </a:extLst>
              </p:cNvPr>
              <p:cNvSpPr/>
              <p:nvPr/>
            </p:nvSpPr>
            <p:spPr>
              <a:xfrm>
                <a:off x="2900275" y="292991"/>
                <a:ext cx="1615428" cy="6328616"/>
              </a:xfrm>
              <a:custGeom>
                <a:avLst/>
                <a:gdLst>
                  <a:gd name="connsiteX0" fmla="*/ 808314 w 1615428"/>
                  <a:gd name="connsiteY0" fmla="*/ 0 h 6328616"/>
                  <a:gd name="connsiteX1" fmla="*/ 1615428 w 1615428"/>
                  <a:gd name="connsiteY1" fmla="*/ 807114 h 6328616"/>
                  <a:gd name="connsiteX2" fmla="*/ 1615428 w 1615428"/>
                  <a:gd name="connsiteY2" fmla="*/ 2005917 h 6328616"/>
                  <a:gd name="connsiteX3" fmla="*/ 1615428 w 1615428"/>
                  <a:gd name="connsiteY3" fmla="*/ 2005918 h 6328616"/>
                  <a:gd name="connsiteX4" fmla="*/ 1615427 w 1615428"/>
                  <a:gd name="connsiteY4" fmla="*/ 3032613 h 6328616"/>
                  <a:gd name="connsiteX5" fmla="*/ 1613030 w 1615428"/>
                  <a:gd name="connsiteY5" fmla="*/ 3080090 h 6328616"/>
                  <a:gd name="connsiteX6" fmla="*/ 1613032 w 1615428"/>
                  <a:gd name="connsiteY6" fmla="*/ 3080090 h 6328616"/>
                  <a:gd name="connsiteX7" fmla="*/ 1613032 w 1615428"/>
                  <a:gd name="connsiteY7" fmla="*/ 6328616 h 6328616"/>
                  <a:gd name="connsiteX8" fmla="*/ 0 w 1615428"/>
                  <a:gd name="connsiteY8" fmla="*/ 6328616 h 6328616"/>
                  <a:gd name="connsiteX9" fmla="*/ 0 w 1615428"/>
                  <a:gd name="connsiteY9" fmla="*/ 3080090 h 6328616"/>
                  <a:gd name="connsiteX10" fmla="*/ 3597 w 1615428"/>
                  <a:gd name="connsiteY10" fmla="*/ 3080090 h 6328616"/>
                  <a:gd name="connsiteX11" fmla="*/ 1199 w 1615428"/>
                  <a:gd name="connsiteY11" fmla="*/ 3032613 h 6328616"/>
                  <a:gd name="connsiteX12" fmla="*/ 1199 w 1615428"/>
                  <a:gd name="connsiteY12" fmla="*/ 1833811 h 6328616"/>
                  <a:gd name="connsiteX13" fmla="*/ 1200 w 1615428"/>
                  <a:gd name="connsiteY13" fmla="*/ 1833801 h 6328616"/>
                  <a:gd name="connsiteX14" fmla="*/ 1200 w 1615428"/>
                  <a:gd name="connsiteY14" fmla="*/ 807114 h 6328616"/>
                  <a:gd name="connsiteX15" fmla="*/ 808314 w 1615428"/>
                  <a:gd name="connsiteY15" fmla="*/ 0 h 63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15428" h="6328616">
                    <a:moveTo>
                      <a:pt x="808314" y="0"/>
                    </a:moveTo>
                    <a:cubicBezTo>
                      <a:pt x="1254071" y="0"/>
                      <a:pt x="1615428" y="361357"/>
                      <a:pt x="1615428" y="807114"/>
                    </a:cubicBezTo>
                    <a:cubicBezTo>
                      <a:pt x="1615428" y="1206715"/>
                      <a:pt x="1615428" y="1606316"/>
                      <a:pt x="1615428" y="2005917"/>
                    </a:cubicBezTo>
                    <a:lnTo>
                      <a:pt x="1615428" y="2005918"/>
                    </a:lnTo>
                    <a:lnTo>
                      <a:pt x="1615427" y="3032613"/>
                    </a:lnTo>
                    <a:lnTo>
                      <a:pt x="1613030" y="3080090"/>
                    </a:lnTo>
                    <a:lnTo>
                      <a:pt x="1613032" y="3080090"/>
                    </a:lnTo>
                    <a:lnTo>
                      <a:pt x="1613032" y="6328616"/>
                    </a:lnTo>
                    <a:lnTo>
                      <a:pt x="0" y="6328616"/>
                    </a:lnTo>
                    <a:lnTo>
                      <a:pt x="0" y="3080090"/>
                    </a:lnTo>
                    <a:lnTo>
                      <a:pt x="3597" y="3080090"/>
                    </a:lnTo>
                    <a:lnTo>
                      <a:pt x="1199" y="3032613"/>
                    </a:lnTo>
                    <a:lnTo>
                      <a:pt x="1199" y="1833811"/>
                    </a:lnTo>
                    <a:lnTo>
                      <a:pt x="1200" y="1833801"/>
                    </a:lnTo>
                    <a:lnTo>
                      <a:pt x="1200" y="807114"/>
                    </a:lnTo>
                    <a:cubicBezTo>
                      <a:pt x="1200" y="361357"/>
                      <a:pt x="362557" y="0"/>
                      <a:pt x="808314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B80835-E059-420A-974E-19874819F874}"/>
                  </a:ext>
                </a:extLst>
              </p:cNvPr>
              <p:cNvSpPr/>
              <p:nvPr/>
            </p:nvSpPr>
            <p:spPr>
              <a:xfrm>
                <a:off x="2927083" y="288751"/>
                <a:ext cx="1613630" cy="6280491"/>
              </a:xfrm>
              <a:custGeom>
                <a:avLst/>
                <a:gdLst>
                  <a:gd name="connsiteX0" fmla="*/ 1078873 w 1613630"/>
                  <a:gd name="connsiteY0" fmla="*/ 0 h 6280491"/>
                  <a:gd name="connsiteX1" fmla="*/ 1120681 w 1613630"/>
                  <a:gd name="connsiteY1" fmla="*/ 15302 h 6280491"/>
                  <a:gd name="connsiteX2" fmla="*/ 1613630 w 1613630"/>
                  <a:gd name="connsiteY2" fmla="*/ 758989 h 6280491"/>
                  <a:gd name="connsiteX3" fmla="*/ 1613630 w 1613630"/>
                  <a:gd name="connsiteY3" fmla="*/ 1957792 h 6280491"/>
                  <a:gd name="connsiteX4" fmla="*/ 1613630 w 1613630"/>
                  <a:gd name="connsiteY4" fmla="*/ 1957793 h 6280491"/>
                  <a:gd name="connsiteX5" fmla="*/ 1613629 w 1613630"/>
                  <a:gd name="connsiteY5" fmla="*/ 2984489 h 6280491"/>
                  <a:gd name="connsiteX6" fmla="*/ 1611232 w 1613630"/>
                  <a:gd name="connsiteY6" fmla="*/ 3031965 h 6280491"/>
                  <a:gd name="connsiteX7" fmla="*/ 1611831 w 1613630"/>
                  <a:gd name="connsiteY7" fmla="*/ 3031965 h 6280491"/>
                  <a:gd name="connsiteX8" fmla="*/ 1611831 w 1613630"/>
                  <a:gd name="connsiteY8" fmla="*/ 4419466 h 6280491"/>
                  <a:gd name="connsiteX9" fmla="*/ 1611831 w 1613630"/>
                  <a:gd name="connsiteY9" fmla="*/ 4419467 h 6280491"/>
                  <a:gd name="connsiteX10" fmla="*/ 1611830 w 1613630"/>
                  <a:gd name="connsiteY10" fmla="*/ 6198238 h 6280491"/>
                  <a:gd name="connsiteX11" fmla="*/ 1609433 w 1613630"/>
                  <a:gd name="connsiteY11" fmla="*/ 6280491 h 6280491"/>
                  <a:gd name="connsiteX12" fmla="*/ 0 w 1613630"/>
                  <a:gd name="connsiteY12" fmla="*/ 6280491 h 6280491"/>
                  <a:gd name="connsiteX13" fmla="*/ 0 w 1613630"/>
                  <a:gd name="connsiteY13" fmla="*/ 6280488 h 6280491"/>
                  <a:gd name="connsiteX14" fmla="*/ 1285005 w 1613630"/>
                  <a:gd name="connsiteY14" fmla="*/ 6280488 h 6280491"/>
                  <a:gd name="connsiteX15" fmla="*/ 1287403 w 1613630"/>
                  <a:gd name="connsiteY15" fmla="*/ 6191895 h 6280491"/>
                  <a:gd name="connsiteX16" fmla="*/ 1287403 w 1613630"/>
                  <a:gd name="connsiteY16" fmla="*/ 4276035 h 6280491"/>
                  <a:gd name="connsiteX17" fmla="*/ 1287403 w 1613630"/>
                  <a:gd name="connsiteY17" fmla="*/ 4276032 h 6280491"/>
                  <a:gd name="connsiteX18" fmla="*/ 1287404 w 1613630"/>
                  <a:gd name="connsiteY18" fmla="*/ 3031965 h 6280491"/>
                  <a:gd name="connsiteX19" fmla="*/ 1799 w 1613630"/>
                  <a:gd name="connsiteY19" fmla="*/ 3031965 h 6280491"/>
                  <a:gd name="connsiteX20" fmla="*/ 1799 w 1613630"/>
                  <a:gd name="connsiteY20" fmla="*/ 3031963 h 6280491"/>
                  <a:gd name="connsiteX21" fmla="*/ 1286804 w 1613630"/>
                  <a:gd name="connsiteY21" fmla="*/ 3031963 h 6280491"/>
                  <a:gd name="connsiteX22" fmla="*/ 1289202 w 1613630"/>
                  <a:gd name="connsiteY22" fmla="*/ 2980828 h 6280491"/>
                  <a:gd name="connsiteX23" fmla="*/ 1289202 w 1613630"/>
                  <a:gd name="connsiteY23" fmla="*/ 1875005 h 6280491"/>
                  <a:gd name="connsiteX24" fmla="*/ 1289202 w 1613630"/>
                  <a:gd name="connsiteY24" fmla="*/ 1875003 h 6280491"/>
                  <a:gd name="connsiteX25" fmla="*/ 1289203 w 1613630"/>
                  <a:gd name="connsiteY25" fmla="*/ 583809 h 6280491"/>
                  <a:gd name="connsiteX26" fmla="*/ 1104897 w 1613630"/>
                  <a:gd name="connsiteY26" fmla="*/ 30841 h 628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30" h="6280491">
                    <a:moveTo>
                      <a:pt x="1078873" y="0"/>
                    </a:moveTo>
                    <a:lnTo>
                      <a:pt x="1120681" y="15302"/>
                    </a:lnTo>
                    <a:cubicBezTo>
                      <a:pt x="1410367" y="137828"/>
                      <a:pt x="1613630" y="424671"/>
                      <a:pt x="1613630" y="758989"/>
                    </a:cubicBezTo>
                    <a:cubicBezTo>
                      <a:pt x="1613630" y="1158590"/>
                      <a:pt x="1613630" y="1558191"/>
                      <a:pt x="1613630" y="1957792"/>
                    </a:cubicBezTo>
                    <a:lnTo>
                      <a:pt x="1613630" y="1957793"/>
                    </a:lnTo>
                    <a:lnTo>
                      <a:pt x="1613629" y="2984489"/>
                    </a:lnTo>
                    <a:lnTo>
                      <a:pt x="1611232" y="3031965"/>
                    </a:lnTo>
                    <a:lnTo>
                      <a:pt x="1611831" y="3031965"/>
                    </a:lnTo>
                    <a:lnTo>
                      <a:pt x="1611831" y="4419466"/>
                    </a:lnTo>
                    <a:lnTo>
                      <a:pt x="1611831" y="4419467"/>
                    </a:lnTo>
                    <a:lnTo>
                      <a:pt x="1611830" y="6198238"/>
                    </a:lnTo>
                    <a:lnTo>
                      <a:pt x="1609433" y="6280491"/>
                    </a:lnTo>
                    <a:lnTo>
                      <a:pt x="0" y="6280491"/>
                    </a:lnTo>
                    <a:lnTo>
                      <a:pt x="0" y="6280488"/>
                    </a:lnTo>
                    <a:lnTo>
                      <a:pt x="1285005" y="6280488"/>
                    </a:lnTo>
                    <a:lnTo>
                      <a:pt x="1287403" y="6191895"/>
                    </a:lnTo>
                    <a:lnTo>
                      <a:pt x="1287403" y="4276035"/>
                    </a:lnTo>
                    <a:lnTo>
                      <a:pt x="1287403" y="4276032"/>
                    </a:lnTo>
                    <a:lnTo>
                      <a:pt x="1287404" y="3031965"/>
                    </a:lnTo>
                    <a:lnTo>
                      <a:pt x="1799" y="3031965"/>
                    </a:lnTo>
                    <a:lnTo>
                      <a:pt x="1799" y="3031963"/>
                    </a:lnTo>
                    <a:lnTo>
                      <a:pt x="1286804" y="3031963"/>
                    </a:lnTo>
                    <a:lnTo>
                      <a:pt x="1289202" y="2980828"/>
                    </a:lnTo>
                    <a:lnTo>
                      <a:pt x="1289202" y="1875005"/>
                    </a:lnTo>
                    <a:lnTo>
                      <a:pt x="1289202" y="1875003"/>
                    </a:lnTo>
                    <a:cubicBezTo>
                      <a:pt x="1289202" y="1444605"/>
                      <a:pt x="1289203" y="1014207"/>
                      <a:pt x="1289203" y="583809"/>
                    </a:cubicBezTo>
                    <a:cubicBezTo>
                      <a:pt x="1289203" y="373760"/>
                      <a:pt x="1220037" y="181110"/>
                      <a:pt x="1104897" y="30841"/>
                    </a:cubicBezTo>
                    <a:close/>
                  </a:path>
                </a:pathLst>
              </a:custGeom>
              <a:solidFill>
                <a:srgbClr val="95440D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3B5AD2E-FC45-453C-B88D-98ACEC87B350}"/>
                  </a:ext>
                </a:extLst>
              </p:cNvPr>
              <p:cNvSpPr/>
              <p:nvPr/>
            </p:nvSpPr>
            <p:spPr>
              <a:xfrm>
                <a:off x="2927683" y="135634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0045E6-9129-4B4E-8A54-A5A3177E5799}"/>
                  </a:ext>
                </a:extLst>
              </p:cNvPr>
              <p:cNvSpPr/>
              <p:nvPr/>
            </p:nvSpPr>
            <p:spPr>
              <a:xfrm>
                <a:off x="2926485" y="267281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FA4669-648B-44F1-A442-1DE7FB5603D7}"/>
                  </a:ext>
                </a:extLst>
              </p:cNvPr>
              <p:cNvSpPr/>
              <p:nvPr/>
            </p:nvSpPr>
            <p:spPr>
              <a:xfrm>
                <a:off x="2926485" y="2807275"/>
                <a:ext cx="1613031" cy="7121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A834A6-0EE0-4B10-A85E-94229F0DACDD}"/>
                </a:ext>
              </a:extLst>
            </p:cNvPr>
            <p:cNvGrpSpPr/>
            <p:nvPr/>
          </p:nvGrpSpPr>
          <p:grpSpPr>
            <a:xfrm>
              <a:off x="5283857" y="959757"/>
              <a:ext cx="1207093" cy="3819453"/>
              <a:chOff x="2927683" y="240626"/>
              <a:chExt cx="2043009" cy="577516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050D441-8861-4D2A-A65B-AECEE97F792C}"/>
                  </a:ext>
                </a:extLst>
              </p:cNvPr>
              <p:cNvSpPr/>
              <p:nvPr/>
            </p:nvSpPr>
            <p:spPr>
              <a:xfrm>
                <a:off x="2927684" y="240627"/>
                <a:ext cx="2043008" cy="3898237"/>
              </a:xfrm>
              <a:custGeom>
                <a:avLst/>
                <a:gdLst>
                  <a:gd name="connsiteX0" fmla="*/ 1636296 w 3272591"/>
                  <a:gd name="connsiteY0" fmla="*/ 0 h 6244389"/>
                  <a:gd name="connsiteX1" fmla="*/ 3272591 w 3272591"/>
                  <a:gd name="connsiteY1" fmla="*/ 1636295 h 6244389"/>
                  <a:gd name="connsiteX2" fmla="*/ 3272590 w 3272591"/>
                  <a:gd name="connsiteY2" fmla="*/ 4066675 h 6244389"/>
                  <a:gd name="connsiteX3" fmla="*/ 3272590 w 3272591"/>
                  <a:gd name="connsiteY3" fmla="*/ 4066678 h 6244389"/>
                  <a:gd name="connsiteX4" fmla="*/ 3272589 w 3272591"/>
                  <a:gd name="connsiteY4" fmla="*/ 6148138 h 6244389"/>
                  <a:gd name="connsiteX5" fmla="*/ 3267729 w 3272591"/>
                  <a:gd name="connsiteY5" fmla="*/ 6244389 h 6244389"/>
                  <a:gd name="connsiteX6" fmla="*/ 4861 w 3272591"/>
                  <a:gd name="connsiteY6" fmla="*/ 6244389 h 6244389"/>
                  <a:gd name="connsiteX7" fmla="*/ 0 w 3272591"/>
                  <a:gd name="connsiteY7" fmla="*/ 6148137 h 6244389"/>
                  <a:gd name="connsiteX8" fmla="*/ 0 w 3272591"/>
                  <a:gd name="connsiteY8" fmla="*/ 3717758 h 6244389"/>
                  <a:gd name="connsiteX9" fmla="*/ 1 w 3272591"/>
                  <a:gd name="connsiteY9" fmla="*/ 3717738 h 6244389"/>
                  <a:gd name="connsiteX10" fmla="*/ 1 w 3272591"/>
                  <a:gd name="connsiteY10" fmla="*/ 1636295 h 6244389"/>
                  <a:gd name="connsiteX11" fmla="*/ 1636296 w 3272591"/>
                  <a:gd name="connsiteY11" fmla="*/ 0 h 624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2591" h="6244389">
                    <a:moveTo>
                      <a:pt x="1636296" y="0"/>
                    </a:moveTo>
                    <a:cubicBezTo>
                      <a:pt x="2539997" y="0"/>
                      <a:pt x="3272591" y="732594"/>
                      <a:pt x="3272591" y="1636295"/>
                    </a:cubicBezTo>
                    <a:cubicBezTo>
                      <a:pt x="3272591" y="2446422"/>
                      <a:pt x="3272590" y="3256548"/>
                      <a:pt x="3272590" y="4066675"/>
                    </a:cubicBezTo>
                    <a:lnTo>
                      <a:pt x="3272590" y="4066678"/>
                    </a:lnTo>
                    <a:lnTo>
                      <a:pt x="3272589" y="6148138"/>
                    </a:lnTo>
                    <a:lnTo>
                      <a:pt x="3267729" y="6244389"/>
                    </a:lnTo>
                    <a:lnTo>
                      <a:pt x="4861" y="6244389"/>
                    </a:lnTo>
                    <a:lnTo>
                      <a:pt x="0" y="6148137"/>
                    </a:lnTo>
                    <a:lnTo>
                      <a:pt x="0" y="3717758"/>
                    </a:lnTo>
                    <a:lnTo>
                      <a:pt x="1" y="3717738"/>
                    </a:lnTo>
                    <a:lnTo>
                      <a:pt x="1" y="1636295"/>
                    </a:lnTo>
                    <a:cubicBezTo>
                      <a:pt x="1" y="732594"/>
                      <a:pt x="732595" y="0"/>
                      <a:pt x="1636296" y="0"/>
                    </a:cubicBezTo>
                    <a:close/>
                  </a:path>
                </a:pathLst>
              </a:custGeom>
              <a:solidFill>
                <a:srgbClr val="C05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E62110-7A85-47F9-82FC-F66D282A2399}"/>
                  </a:ext>
                </a:extLst>
              </p:cNvPr>
              <p:cNvSpPr/>
              <p:nvPr/>
            </p:nvSpPr>
            <p:spPr>
              <a:xfrm>
                <a:off x="2927685" y="240626"/>
                <a:ext cx="2041490" cy="1006482"/>
              </a:xfrm>
              <a:custGeom>
                <a:avLst/>
                <a:gdLst>
                  <a:gd name="connsiteX0" fmla="*/ 1635080 w 3270160"/>
                  <a:gd name="connsiteY0" fmla="*/ 0 h 1612232"/>
                  <a:gd name="connsiteX1" fmla="*/ 3262927 w 3270160"/>
                  <a:gd name="connsiteY1" fmla="*/ 1468993 h 1612232"/>
                  <a:gd name="connsiteX2" fmla="*/ 3270160 w 3270160"/>
                  <a:gd name="connsiteY2" fmla="*/ 1612232 h 1612232"/>
                  <a:gd name="connsiteX3" fmla="*/ 0 w 3270160"/>
                  <a:gd name="connsiteY3" fmla="*/ 1612232 h 1612232"/>
                  <a:gd name="connsiteX4" fmla="*/ 7233 w 3270160"/>
                  <a:gd name="connsiteY4" fmla="*/ 1468993 h 1612232"/>
                  <a:gd name="connsiteX5" fmla="*/ 1635080 w 3270160"/>
                  <a:gd name="connsiteY5" fmla="*/ 0 h 1612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0160" h="1612232">
                    <a:moveTo>
                      <a:pt x="1635080" y="0"/>
                    </a:moveTo>
                    <a:cubicBezTo>
                      <a:pt x="2482300" y="0"/>
                      <a:pt x="3179133" y="643882"/>
                      <a:pt x="3262927" y="1468993"/>
                    </a:cubicBezTo>
                    <a:lnTo>
                      <a:pt x="3270160" y="1612232"/>
                    </a:lnTo>
                    <a:lnTo>
                      <a:pt x="0" y="1612232"/>
                    </a:lnTo>
                    <a:lnTo>
                      <a:pt x="7233" y="1468993"/>
                    </a:lnTo>
                    <a:cubicBezTo>
                      <a:pt x="91028" y="643882"/>
                      <a:pt x="787860" y="0"/>
                      <a:pt x="1635080" y="0"/>
                    </a:cubicBezTo>
                    <a:close/>
                  </a:path>
                </a:pathLst>
              </a:custGeom>
              <a:solidFill>
                <a:srgbClr val="AD4F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281B7FB-CBAE-444C-BE38-5460E7DA8EF4}"/>
                  </a:ext>
                </a:extLst>
              </p:cNvPr>
              <p:cNvSpPr/>
              <p:nvPr/>
            </p:nvSpPr>
            <p:spPr>
              <a:xfrm>
                <a:off x="2929202" y="301536"/>
                <a:ext cx="2039973" cy="3837328"/>
              </a:xfrm>
              <a:custGeom>
                <a:avLst/>
                <a:gdLst>
                  <a:gd name="connsiteX0" fmla="*/ 2183595 w 3267730"/>
                  <a:gd name="connsiteY0" fmla="*/ 0 h 6146823"/>
                  <a:gd name="connsiteX1" fmla="*/ 2268355 w 3267730"/>
                  <a:gd name="connsiteY1" fmla="*/ 31022 h 6146823"/>
                  <a:gd name="connsiteX2" fmla="*/ 3267730 w 3267730"/>
                  <a:gd name="connsiteY2" fmla="*/ 1538729 h 6146823"/>
                  <a:gd name="connsiteX3" fmla="*/ 3267729 w 3267730"/>
                  <a:gd name="connsiteY3" fmla="*/ 3969109 h 6146823"/>
                  <a:gd name="connsiteX4" fmla="*/ 3267729 w 3267730"/>
                  <a:gd name="connsiteY4" fmla="*/ 3969112 h 6146823"/>
                  <a:gd name="connsiteX5" fmla="*/ 3267728 w 3267730"/>
                  <a:gd name="connsiteY5" fmla="*/ 6050572 h 6146823"/>
                  <a:gd name="connsiteX6" fmla="*/ 3262868 w 3267730"/>
                  <a:gd name="connsiteY6" fmla="*/ 6146823 h 6146823"/>
                  <a:gd name="connsiteX7" fmla="*/ 0 w 3267730"/>
                  <a:gd name="connsiteY7" fmla="*/ 6146823 h 6146823"/>
                  <a:gd name="connsiteX8" fmla="*/ 0 w 3267730"/>
                  <a:gd name="connsiteY8" fmla="*/ 6146819 h 6146823"/>
                  <a:gd name="connsiteX9" fmla="*/ 2605143 w 3267730"/>
                  <a:gd name="connsiteY9" fmla="*/ 6146819 h 6146823"/>
                  <a:gd name="connsiteX10" fmla="*/ 2610003 w 3267730"/>
                  <a:gd name="connsiteY10" fmla="*/ 6043150 h 6146823"/>
                  <a:gd name="connsiteX11" fmla="*/ 2610004 w 3267730"/>
                  <a:gd name="connsiteY11" fmla="*/ 3801271 h 6146823"/>
                  <a:gd name="connsiteX12" fmla="*/ 2610004 w 3267730"/>
                  <a:gd name="connsiteY12" fmla="*/ 3801268 h 6146823"/>
                  <a:gd name="connsiteX13" fmla="*/ 2610005 w 3267730"/>
                  <a:gd name="connsiteY13" fmla="*/ 1183578 h 6146823"/>
                  <a:gd name="connsiteX14" fmla="*/ 2236355 w 3267730"/>
                  <a:gd name="connsiteY14" fmla="*/ 62525 h 614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67730" h="6146823">
                    <a:moveTo>
                      <a:pt x="2183595" y="0"/>
                    </a:moveTo>
                    <a:lnTo>
                      <a:pt x="2268355" y="31022"/>
                    </a:lnTo>
                    <a:cubicBezTo>
                      <a:pt x="2855646" y="279425"/>
                      <a:pt x="3267730" y="860953"/>
                      <a:pt x="3267730" y="1538729"/>
                    </a:cubicBezTo>
                    <a:cubicBezTo>
                      <a:pt x="3267730" y="2348856"/>
                      <a:pt x="3267729" y="3158982"/>
                      <a:pt x="3267729" y="3969109"/>
                    </a:cubicBezTo>
                    <a:lnTo>
                      <a:pt x="3267729" y="3969112"/>
                    </a:lnTo>
                    <a:lnTo>
                      <a:pt x="3267728" y="6050572"/>
                    </a:lnTo>
                    <a:lnTo>
                      <a:pt x="3262868" y="6146823"/>
                    </a:lnTo>
                    <a:lnTo>
                      <a:pt x="0" y="6146823"/>
                    </a:lnTo>
                    <a:lnTo>
                      <a:pt x="0" y="6146819"/>
                    </a:lnTo>
                    <a:lnTo>
                      <a:pt x="2605143" y="6146819"/>
                    </a:lnTo>
                    <a:lnTo>
                      <a:pt x="2610003" y="6043150"/>
                    </a:lnTo>
                    <a:lnTo>
                      <a:pt x="2610004" y="3801271"/>
                    </a:lnTo>
                    <a:lnTo>
                      <a:pt x="2610004" y="3801268"/>
                    </a:lnTo>
                    <a:cubicBezTo>
                      <a:pt x="2610004" y="2928704"/>
                      <a:pt x="2610005" y="2056142"/>
                      <a:pt x="2610005" y="1183578"/>
                    </a:cubicBezTo>
                    <a:cubicBezTo>
                      <a:pt x="2610005" y="757738"/>
                      <a:pt x="2469782" y="367172"/>
                      <a:pt x="2236355" y="62525"/>
                    </a:cubicBezTo>
                    <a:close/>
                  </a:path>
                </a:pathLst>
              </a:custGeom>
              <a:solidFill>
                <a:srgbClr val="95440D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CDEE85B-BFEE-42CE-B767-92A79C906A02}"/>
                  </a:ext>
                </a:extLst>
              </p:cNvPr>
              <p:cNvSpPr/>
              <p:nvPr/>
            </p:nvSpPr>
            <p:spPr>
              <a:xfrm>
                <a:off x="2927684" y="1652708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14F3BA-E853-47B6-99A8-28D49B474929}"/>
                  </a:ext>
                </a:extLst>
              </p:cNvPr>
              <p:cNvSpPr/>
              <p:nvPr/>
            </p:nvSpPr>
            <p:spPr>
              <a:xfrm>
                <a:off x="2927684" y="1803749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2A3D08-D34F-489E-B49E-095DB0E27284}"/>
                  </a:ext>
                </a:extLst>
              </p:cNvPr>
              <p:cNvSpPr/>
              <p:nvPr/>
            </p:nvSpPr>
            <p:spPr>
              <a:xfrm>
                <a:off x="2927684" y="2971306"/>
                <a:ext cx="2041492" cy="901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9736A1-4BE5-425B-8B70-B735B6AB331D}"/>
                  </a:ext>
                </a:extLst>
              </p:cNvPr>
              <p:cNvSpPr/>
              <p:nvPr/>
            </p:nvSpPr>
            <p:spPr>
              <a:xfrm>
                <a:off x="2927683" y="4138863"/>
                <a:ext cx="2041492" cy="1876926"/>
              </a:xfrm>
              <a:prstGeom prst="rect">
                <a:avLst/>
              </a:prstGeom>
              <a:solidFill>
                <a:srgbClr val="C05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2C45C-7E8D-42F7-94B0-85EE14603198}"/>
                  </a:ext>
                </a:extLst>
              </p:cNvPr>
              <p:cNvSpPr/>
              <p:nvPr/>
            </p:nvSpPr>
            <p:spPr>
              <a:xfrm>
                <a:off x="2929202" y="4138861"/>
                <a:ext cx="2039973" cy="1876927"/>
              </a:xfrm>
              <a:custGeom>
                <a:avLst/>
                <a:gdLst>
                  <a:gd name="connsiteX0" fmla="*/ 1629369 w 2039973"/>
                  <a:gd name="connsiteY0" fmla="*/ 0 h 1614320"/>
                  <a:gd name="connsiteX1" fmla="*/ 2039973 w 2039973"/>
                  <a:gd name="connsiteY1" fmla="*/ 0 h 1614320"/>
                  <a:gd name="connsiteX2" fmla="*/ 2039973 w 2039973"/>
                  <a:gd name="connsiteY2" fmla="*/ 254821 h 1614320"/>
                  <a:gd name="connsiteX3" fmla="*/ 2039973 w 2039973"/>
                  <a:gd name="connsiteY3" fmla="*/ 254822 h 1614320"/>
                  <a:gd name="connsiteX4" fmla="*/ 2039972 w 2039973"/>
                  <a:gd name="connsiteY4" fmla="*/ 1554233 h 1614320"/>
                  <a:gd name="connsiteX5" fmla="*/ 2036938 w 2039973"/>
                  <a:gd name="connsiteY5" fmla="*/ 1614320 h 1614320"/>
                  <a:gd name="connsiteX6" fmla="*/ 0 w 2039973"/>
                  <a:gd name="connsiteY6" fmla="*/ 1614320 h 1614320"/>
                  <a:gd name="connsiteX7" fmla="*/ 0 w 2039973"/>
                  <a:gd name="connsiteY7" fmla="*/ 1614318 h 1614320"/>
                  <a:gd name="connsiteX8" fmla="*/ 1626334 w 2039973"/>
                  <a:gd name="connsiteY8" fmla="*/ 1614318 h 1614320"/>
                  <a:gd name="connsiteX9" fmla="*/ 1629368 w 2039973"/>
                  <a:gd name="connsiteY9" fmla="*/ 1549599 h 1614320"/>
                  <a:gd name="connsiteX10" fmla="*/ 1629369 w 2039973"/>
                  <a:gd name="connsiteY10" fmla="*/ 150043 h 1614320"/>
                  <a:gd name="connsiteX11" fmla="*/ 1629369 w 2039973"/>
                  <a:gd name="connsiteY11" fmla="*/ 150041 h 161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39973" h="1614320">
                    <a:moveTo>
                      <a:pt x="1629369" y="0"/>
                    </a:moveTo>
                    <a:lnTo>
                      <a:pt x="2039973" y="0"/>
                    </a:lnTo>
                    <a:lnTo>
                      <a:pt x="2039973" y="254821"/>
                    </a:lnTo>
                    <a:lnTo>
                      <a:pt x="2039973" y="254822"/>
                    </a:lnTo>
                    <a:lnTo>
                      <a:pt x="2039972" y="1554233"/>
                    </a:lnTo>
                    <a:lnTo>
                      <a:pt x="2036938" y="1614320"/>
                    </a:lnTo>
                    <a:lnTo>
                      <a:pt x="0" y="1614320"/>
                    </a:lnTo>
                    <a:lnTo>
                      <a:pt x="0" y="1614318"/>
                    </a:lnTo>
                    <a:lnTo>
                      <a:pt x="1626334" y="1614318"/>
                    </a:lnTo>
                    <a:lnTo>
                      <a:pt x="1629368" y="1549599"/>
                    </a:lnTo>
                    <a:lnTo>
                      <a:pt x="1629369" y="150043"/>
                    </a:lnTo>
                    <a:lnTo>
                      <a:pt x="1629369" y="150041"/>
                    </a:lnTo>
                    <a:close/>
                  </a:path>
                </a:pathLst>
              </a:custGeom>
              <a:solidFill>
                <a:srgbClr val="95440D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219971-7B0A-4AB0-A8EE-11AE8AC47368}"/>
                </a:ext>
              </a:extLst>
            </p:cNvPr>
            <p:cNvGrpSpPr/>
            <p:nvPr/>
          </p:nvGrpSpPr>
          <p:grpSpPr>
            <a:xfrm>
              <a:off x="3898231" y="2315724"/>
              <a:ext cx="3978345" cy="3361601"/>
              <a:chOff x="2381429" y="224854"/>
              <a:chExt cx="6794558" cy="574123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9A28A0-6B14-4C66-8251-645879C66E5C}"/>
                  </a:ext>
                </a:extLst>
              </p:cNvPr>
              <p:cNvSpPr/>
              <p:nvPr/>
            </p:nvSpPr>
            <p:spPr>
              <a:xfrm>
                <a:off x="2381430" y="4856814"/>
                <a:ext cx="6794557" cy="209862"/>
              </a:xfrm>
              <a:prstGeom prst="rect">
                <a:avLst/>
              </a:pr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9CCD9B-8E5C-4A85-8C7B-6CED6BF0A17C}"/>
                  </a:ext>
                </a:extLst>
              </p:cNvPr>
              <p:cNvSpPr/>
              <p:nvPr/>
            </p:nvSpPr>
            <p:spPr>
              <a:xfrm>
                <a:off x="2381429" y="4856813"/>
                <a:ext cx="6794557" cy="144000"/>
              </a:xfrm>
              <a:prstGeom prst="rect">
                <a:avLst/>
              </a:prstGeom>
              <a:gradFill>
                <a:gsLst>
                  <a:gs pos="0">
                    <a:srgbClr val="84023D"/>
                  </a:gs>
                  <a:gs pos="100000">
                    <a:srgbClr val="BD035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63B61C3-3B54-479C-AD9A-D76E510C9196}"/>
                  </a:ext>
                </a:extLst>
              </p:cNvPr>
              <p:cNvSpPr/>
              <p:nvPr/>
            </p:nvSpPr>
            <p:spPr>
              <a:xfrm flipH="1">
                <a:off x="2381430" y="224854"/>
                <a:ext cx="6794557" cy="5636300"/>
              </a:xfrm>
              <a:custGeom>
                <a:avLst/>
                <a:gdLst>
                  <a:gd name="connsiteX0" fmla="*/ 3442244 w 6794557"/>
                  <a:gd name="connsiteY0" fmla="*/ 0 h 5636300"/>
                  <a:gd name="connsiteX1" fmla="*/ 3352313 w 6794557"/>
                  <a:gd name="connsiteY1" fmla="*/ 0 h 5636300"/>
                  <a:gd name="connsiteX2" fmla="*/ 3060000 w 6794557"/>
                  <a:gd name="connsiteY2" fmla="*/ 292313 h 5636300"/>
                  <a:gd name="connsiteX3" fmla="*/ 3060000 w 6794557"/>
                  <a:gd name="connsiteY3" fmla="*/ 239842 h 5636300"/>
                  <a:gd name="connsiteX4" fmla="*/ 2285316 w 6794557"/>
                  <a:gd name="connsiteY4" fmla="*/ 2533337 h 5636300"/>
                  <a:gd name="connsiteX5" fmla="*/ 0 w 6794557"/>
                  <a:gd name="connsiteY5" fmla="*/ 4631960 h 5636300"/>
                  <a:gd name="connsiteX6" fmla="*/ 3060000 w 6794557"/>
                  <a:gd name="connsiteY6" fmla="*/ 4631960 h 5636300"/>
                  <a:gd name="connsiteX7" fmla="*/ 3060000 w 6794557"/>
                  <a:gd name="connsiteY7" fmla="*/ 5343987 h 5636300"/>
                  <a:gd name="connsiteX8" fmla="*/ 3352313 w 6794557"/>
                  <a:gd name="connsiteY8" fmla="*/ 5636300 h 5636300"/>
                  <a:gd name="connsiteX9" fmla="*/ 3442244 w 6794557"/>
                  <a:gd name="connsiteY9" fmla="*/ 5636300 h 5636300"/>
                  <a:gd name="connsiteX10" fmla="*/ 3734557 w 6794557"/>
                  <a:gd name="connsiteY10" fmla="*/ 5343987 h 5636300"/>
                  <a:gd name="connsiteX11" fmla="*/ 3734557 w 6794557"/>
                  <a:gd name="connsiteY11" fmla="*/ 4631960 h 5636300"/>
                  <a:gd name="connsiteX12" fmla="*/ 6794557 w 6794557"/>
                  <a:gd name="connsiteY12" fmla="*/ 4631960 h 5636300"/>
                  <a:gd name="connsiteX13" fmla="*/ 4509242 w 6794557"/>
                  <a:gd name="connsiteY13" fmla="*/ 2533337 h 5636300"/>
                  <a:gd name="connsiteX14" fmla="*/ 3734557 w 6794557"/>
                  <a:gd name="connsiteY14" fmla="*/ 239842 h 5636300"/>
                  <a:gd name="connsiteX15" fmla="*/ 3734557 w 6794557"/>
                  <a:gd name="connsiteY15" fmla="*/ 292313 h 5636300"/>
                  <a:gd name="connsiteX16" fmla="*/ 3442244 w 6794557"/>
                  <a:gd name="connsiteY16" fmla="*/ 0 h 563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94557" h="5636300">
                    <a:moveTo>
                      <a:pt x="3442244" y="0"/>
                    </a:moveTo>
                    <a:lnTo>
                      <a:pt x="3352313" y="0"/>
                    </a:lnTo>
                    <a:cubicBezTo>
                      <a:pt x="3190873" y="0"/>
                      <a:pt x="3060000" y="130873"/>
                      <a:pt x="3060000" y="292313"/>
                    </a:cubicBezTo>
                    <a:lnTo>
                      <a:pt x="3060000" y="239842"/>
                    </a:lnTo>
                    <a:cubicBezTo>
                      <a:pt x="2814684" y="679553"/>
                      <a:pt x="2530633" y="1194216"/>
                      <a:pt x="2285316" y="2533337"/>
                    </a:cubicBezTo>
                    <a:cubicBezTo>
                      <a:pt x="1846328" y="4097310"/>
                      <a:pt x="1019999" y="2633272"/>
                      <a:pt x="0" y="4631960"/>
                    </a:cubicBezTo>
                    <a:lnTo>
                      <a:pt x="3060000" y="4631960"/>
                    </a:lnTo>
                    <a:lnTo>
                      <a:pt x="3060000" y="5343987"/>
                    </a:lnTo>
                    <a:cubicBezTo>
                      <a:pt x="3060000" y="5505427"/>
                      <a:pt x="3190873" y="5636300"/>
                      <a:pt x="3352313" y="5636300"/>
                    </a:cubicBezTo>
                    <a:lnTo>
                      <a:pt x="3442244" y="5636300"/>
                    </a:lnTo>
                    <a:cubicBezTo>
                      <a:pt x="3603684" y="5636300"/>
                      <a:pt x="3734557" y="5505427"/>
                      <a:pt x="3734557" y="5343987"/>
                    </a:cubicBezTo>
                    <a:lnTo>
                      <a:pt x="3734557" y="4631960"/>
                    </a:lnTo>
                    <a:lnTo>
                      <a:pt x="6794557" y="4631960"/>
                    </a:lnTo>
                    <a:cubicBezTo>
                      <a:pt x="5774558" y="2633272"/>
                      <a:pt x="4948229" y="4097310"/>
                      <a:pt x="4509242" y="2533337"/>
                    </a:cubicBezTo>
                    <a:cubicBezTo>
                      <a:pt x="4263924" y="1194216"/>
                      <a:pt x="3979873" y="679553"/>
                      <a:pt x="3734557" y="239842"/>
                    </a:cubicBezTo>
                    <a:lnTo>
                      <a:pt x="3734557" y="292313"/>
                    </a:lnTo>
                    <a:cubicBezTo>
                      <a:pt x="3734557" y="130873"/>
                      <a:pt x="3603684" y="0"/>
                      <a:pt x="34422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D839900-D7F3-4550-B70D-75635BC9E4FB}"/>
                  </a:ext>
                </a:extLst>
              </p:cNvPr>
              <p:cNvSpPr/>
              <p:nvPr/>
            </p:nvSpPr>
            <p:spPr>
              <a:xfrm flipH="1">
                <a:off x="5126635" y="1828799"/>
                <a:ext cx="1304146" cy="4137285"/>
              </a:xfrm>
              <a:custGeom>
                <a:avLst/>
                <a:gdLst>
                  <a:gd name="connsiteX0" fmla="*/ 1214205 w 1214205"/>
                  <a:gd name="connsiteY0" fmla="*/ 0 h 4646951"/>
                  <a:gd name="connsiteX1" fmla="*/ 644578 w 1214205"/>
                  <a:gd name="connsiteY1" fmla="*/ 0 h 4646951"/>
                  <a:gd name="connsiteX2" fmla="*/ 569627 w 1214205"/>
                  <a:gd name="connsiteY2" fmla="*/ 0 h 4646951"/>
                  <a:gd name="connsiteX3" fmla="*/ 0 w 1214205"/>
                  <a:gd name="connsiteY3" fmla="*/ 0 h 4646951"/>
                  <a:gd name="connsiteX4" fmla="*/ 0 w 1214205"/>
                  <a:gd name="connsiteY4" fmla="*/ 3638570 h 4646951"/>
                  <a:gd name="connsiteX5" fmla="*/ 66860 w 1214205"/>
                  <a:gd name="connsiteY5" fmla="*/ 3689464 h 4646951"/>
                  <a:gd name="connsiteX6" fmla="*/ 134913 w 1214205"/>
                  <a:gd name="connsiteY6" fmla="*/ 3874957 h 4646951"/>
                  <a:gd name="connsiteX7" fmla="*/ 66860 w 1214205"/>
                  <a:gd name="connsiteY7" fmla="*/ 4060450 h 4646951"/>
                  <a:gd name="connsiteX8" fmla="*/ 0 w 1214205"/>
                  <a:gd name="connsiteY8" fmla="*/ 4111345 h 4646951"/>
                  <a:gd name="connsiteX9" fmla="*/ 0 w 1214205"/>
                  <a:gd name="connsiteY9" fmla="*/ 4646951 h 4646951"/>
                  <a:gd name="connsiteX10" fmla="*/ 569627 w 1214205"/>
                  <a:gd name="connsiteY10" fmla="*/ 4646951 h 4646951"/>
                  <a:gd name="connsiteX11" fmla="*/ 644578 w 1214205"/>
                  <a:gd name="connsiteY11" fmla="*/ 4646951 h 4646951"/>
                  <a:gd name="connsiteX12" fmla="*/ 1214205 w 1214205"/>
                  <a:gd name="connsiteY12" fmla="*/ 4646951 h 4646951"/>
                  <a:gd name="connsiteX13" fmla="*/ 1214205 w 1214205"/>
                  <a:gd name="connsiteY13" fmla="*/ 4111345 h 4646951"/>
                  <a:gd name="connsiteX14" fmla="*/ 1147345 w 1214205"/>
                  <a:gd name="connsiteY14" fmla="*/ 4060450 h 4646951"/>
                  <a:gd name="connsiteX15" fmla="*/ 1079292 w 1214205"/>
                  <a:gd name="connsiteY15" fmla="*/ 3874957 h 4646951"/>
                  <a:gd name="connsiteX16" fmla="*/ 1147345 w 1214205"/>
                  <a:gd name="connsiteY16" fmla="*/ 3689464 h 4646951"/>
                  <a:gd name="connsiteX17" fmla="*/ 1214205 w 1214205"/>
                  <a:gd name="connsiteY17" fmla="*/ 3638570 h 464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14205" h="4646951">
                    <a:moveTo>
                      <a:pt x="1214205" y="0"/>
                    </a:moveTo>
                    <a:lnTo>
                      <a:pt x="644578" y="0"/>
                    </a:lnTo>
                    <a:lnTo>
                      <a:pt x="569627" y="0"/>
                    </a:lnTo>
                    <a:lnTo>
                      <a:pt x="0" y="0"/>
                    </a:lnTo>
                    <a:lnTo>
                      <a:pt x="0" y="3638570"/>
                    </a:lnTo>
                    <a:lnTo>
                      <a:pt x="66860" y="3689464"/>
                    </a:lnTo>
                    <a:cubicBezTo>
                      <a:pt x="108907" y="3736936"/>
                      <a:pt x="134913" y="3802518"/>
                      <a:pt x="134913" y="3874957"/>
                    </a:cubicBezTo>
                    <a:cubicBezTo>
                      <a:pt x="134913" y="3947397"/>
                      <a:pt x="108907" y="4012978"/>
                      <a:pt x="66860" y="4060450"/>
                    </a:cubicBezTo>
                    <a:lnTo>
                      <a:pt x="0" y="4111345"/>
                    </a:lnTo>
                    <a:lnTo>
                      <a:pt x="0" y="4646951"/>
                    </a:lnTo>
                    <a:lnTo>
                      <a:pt x="569627" y="4646951"/>
                    </a:lnTo>
                    <a:lnTo>
                      <a:pt x="644578" y="4646951"/>
                    </a:lnTo>
                    <a:lnTo>
                      <a:pt x="1214205" y="4646951"/>
                    </a:lnTo>
                    <a:lnTo>
                      <a:pt x="1214205" y="4111345"/>
                    </a:lnTo>
                    <a:lnTo>
                      <a:pt x="1147345" y="4060450"/>
                    </a:lnTo>
                    <a:cubicBezTo>
                      <a:pt x="1105298" y="4012978"/>
                      <a:pt x="1079292" y="3947397"/>
                      <a:pt x="1079292" y="3874957"/>
                    </a:cubicBezTo>
                    <a:cubicBezTo>
                      <a:pt x="1079292" y="3802518"/>
                      <a:pt x="1105298" y="3736936"/>
                      <a:pt x="1147345" y="3689464"/>
                    </a:cubicBezTo>
                    <a:lnTo>
                      <a:pt x="1214205" y="36385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47000">
                    <a:srgbClr val="ECECE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FDD372-6578-4C7B-89DC-DA47ACA85FE5}"/>
                  </a:ext>
                </a:extLst>
              </p:cNvPr>
              <p:cNvSpPr/>
              <p:nvPr/>
            </p:nvSpPr>
            <p:spPr>
              <a:xfrm>
                <a:off x="5516380" y="749508"/>
                <a:ext cx="524656" cy="521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288F6E-C80E-4313-81BE-41C0B61830B9}"/>
                  </a:ext>
                </a:extLst>
              </p:cNvPr>
              <p:cNvSpPr/>
              <p:nvPr/>
            </p:nvSpPr>
            <p:spPr>
              <a:xfrm>
                <a:off x="5269287" y="1176729"/>
                <a:ext cx="1018840" cy="389743"/>
              </a:xfrm>
              <a:prstGeom prst="rect">
                <a:avLst/>
              </a:prstGeom>
              <a:gradFill>
                <a:gsLst>
                  <a:gs pos="0">
                    <a:srgbClr val="720235"/>
                  </a:gs>
                  <a:gs pos="47000">
                    <a:srgbClr val="94024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Isosceles Triangle 30">
                <a:extLst>
                  <a:ext uri="{FF2B5EF4-FFF2-40B4-BE49-F238E27FC236}">
                    <a16:creationId xmlns:a16="http://schemas.microsoft.com/office/drawing/2014/main" id="{9BBC7C78-A6D3-42DA-BA3D-C624BA540319}"/>
                  </a:ext>
                </a:extLst>
              </p:cNvPr>
              <p:cNvSpPr/>
              <p:nvPr/>
            </p:nvSpPr>
            <p:spPr>
              <a:xfrm>
                <a:off x="6288127" y="1176729"/>
                <a:ext cx="208994" cy="504043"/>
              </a:xfrm>
              <a:custGeom>
                <a:avLst/>
                <a:gdLst>
                  <a:gd name="connsiteX0" fmla="*/ 0 w 247094"/>
                  <a:gd name="connsiteY0" fmla="*/ 389743 h 389743"/>
                  <a:gd name="connsiteX1" fmla="*/ 0 w 247094"/>
                  <a:gd name="connsiteY1" fmla="*/ 0 h 389743"/>
                  <a:gd name="connsiteX2" fmla="*/ 247094 w 247094"/>
                  <a:gd name="connsiteY2" fmla="*/ 389743 h 389743"/>
                  <a:gd name="connsiteX3" fmla="*/ 0 w 247094"/>
                  <a:gd name="connsiteY3" fmla="*/ 389743 h 389743"/>
                  <a:gd name="connsiteX0" fmla="*/ 0 w 208994"/>
                  <a:gd name="connsiteY0" fmla="*/ 389743 h 504043"/>
                  <a:gd name="connsiteX1" fmla="*/ 0 w 208994"/>
                  <a:gd name="connsiteY1" fmla="*/ 0 h 504043"/>
                  <a:gd name="connsiteX2" fmla="*/ 208994 w 208994"/>
                  <a:gd name="connsiteY2" fmla="*/ 504043 h 504043"/>
                  <a:gd name="connsiteX3" fmla="*/ 0 w 208994"/>
                  <a:gd name="connsiteY3" fmla="*/ 389743 h 50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94" h="504043">
                    <a:moveTo>
                      <a:pt x="0" y="389743"/>
                    </a:moveTo>
                    <a:lnTo>
                      <a:pt x="0" y="0"/>
                    </a:lnTo>
                    <a:lnTo>
                      <a:pt x="208994" y="504043"/>
                    </a:lnTo>
                    <a:lnTo>
                      <a:pt x="0" y="389743"/>
                    </a:lnTo>
                    <a:close/>
                  </a:path>
                </a:pathLst>
              </a:cu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30">
                <a:extLst>
                  <a:ext uri="{FF2B5EF4-FFF2-40B4-BE49-F238E27FC236}">
                    <a16:creationId xmlns:a16="http://schemas.microsoft.com/office/drawing/2014/main" id="{25FA90A8-267E-46B9-877E-86E0EB6B63E3}"/>
                  </a:ext>
                </a:extLst>
              </p:cNvPr>
              <p:cNvSpPr/>
              <p:nvPr/>
            </p:nvSpPr>
            <p:spPr>
              <a:xfrm flipH="1">
                <a:off x="5060293" y="1176728"/>
                <a:ext cx="208994" cy="504043"/>
              </a:xfrm>
              <a:custGeom>
                <a:avLst/>
                <a:gdLst>
                  <a:gd name="connsiteX0" fmla="*/ 0 w 247094"/>
                  <a:gd name="connsiteY0" fmla="*/ 389743 h 389743"/>
                  <a:gd name="connsiteX1" fmla="*/ 0 w 247094"/>
                  <a:gd name="connsiteY1" fmla="*/ 0 h 389743"/>
                  <a:gd name="connsiteX2" fmla="*/ 247094 w 247094"/>
                  <a:gd name="connsiteY2" fmla="*/ 389743 h 389743"/>
                  <a:gd name="connsiteX3" fmla="*/ 0 w 247094"/>
                  <a:gd name="connsiteY3" fmla="*/ 389743 h 389743"/>
                  <a:gd name="connsiteX0" fmla="*/ 0 w 208994"/>
                  <a:gd name="connsiteY0" fmla="*/ 389743 h 504043"/>
                  <a:gd name="connsiteX1" fmla="*/ 0 w 208994"/>
                  <a:gd name="connsiteY1" fmla="*/ 0 h 504043"/>
                  <a:gd name="connsiteX2" fmla="*/ 208994 w 208994"/>
                  <a:gd name="connsiteY2" fmla="*/ 504043 h 504043"/>
                  <a:gd name="connsiteX3" fmla="*/ 0 w 208994"/>
                  <a:gd name="connsiteY3" fmla="*/ 389743 h 50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94" h="504043">
                    <a:moveTo>
                      <a:pt x="0" y="389743"/>
                    </a:moveTo>
                    <a:lnTo>
                      <a:pt x="0" y="0"/>
                    </a:lnTo>
                    <a:lnTo>
                      <a:pt x="208994" y="504043"/>
                    </a:lnTo>
                    <a:lnTo>
                      <a:pt x="0" y="389743"/>
                    </a:lnTo>
                    <a:close/>
                  </a:path>
                </a:pathLst>
              </a:custGeom>
              <a:solidFill>
                <a:srgbClr val="BD03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669CECB-8F29-4E79-9591-C09960075E82}"/>
              </a:ext>
            </a:extLst>
          </p:cNvPr>
          <p:cNvSpPr/>
          <p:nvPr/>
        </p:nvSpPr>
        <p:spPr>
          <a:xfrm rot="1418913">
            <a:off x="2692014" y="4970223"/>
            <a:ext cx="7092581" cy="3440443"/>
          </a:xfrm>
          <a:custGeom>
            <a:avLst/>
            <a:gdLst>
              <a:gd name="connsiteX0" fmla="*/ 1701863 w 7092581"/>
              <a:gd name="connsiteY0" fmla="*/ 1238571 h 3440443"/>
              <a:gd name="connsiteX1" fmla="*/ 2083419 w 7092581"/>
              <a:gd name="connsiteY1" fmla="*/ 1187721 h 3440443"/>
              <a:gd name="connsiteX2" fmla="*/ 2167721 w 7092581"/>
              <a:gd name="connsiteY2" fmla="*/ 1209076 h 3440443"/>
              <a:gd name="connsiteX3" fmla="*/ 2170451 w 7092581"/>
              <a:gd name="connsiteY3" fmla="*/ 1207783 h 3440443"/>
              <a:gd name="connsiteX4" fmla="*/ 2691021 w 7092581"/>
              <a:gd name="connsiteY4" fmla="*/ 1033310 h 3440443"/>
              <a:gd name="connsiteX5" fmla="*/ 2830065 w 7092581"/>
              <a:gd name="connsiteY5" fmla="*/ 1008528 h 3440443"/>
              <a:gd name="connsiteX6" fmla="*/ 2911852 w 7092581"/>
              <a:gd name="connsiteY6" fmla="*/ 898645 h 3440443"/>
              <a:gd name="connsiteX7" fmla="*/ 3398499 w 7092581"/>
              <a:gd name="connsiteY7" fmla="*/ 550647 h 3440443"/>
              <a:gd name="connsiteX8" fmla="*/ 4161655 w 7092581"/>
              <a:gd name="connsiteY8" fmla="*/ 447806 h 3440443"/>
              <a:gd name="connsiteX9" fmla="*/ 4209495 w 7092581"/>
              <a:gd name="connsiteY9" fmla="*/ 461797 h 3440443"/>
              <a:gd name="connsiteX10" fmla="*/ 4262274 w 7092581"/>
              <a:gd name="connsiteY10" fmla="*/ 397229 h 3440443"/>
              <a:gd name="connsiteX11" fmla="*/ 4478524 w 7092581"/>
              <a:gd name="connsiteY11" fmla="*/ 249049 h 3440443"/>
              <a:gd name="connsiteX12" fmla="*/ 4860080 w 7092581"/>
              <a:gd name="connsiteY12" fmla="*/ 198200 h 3440443"/>
              <a:gd name="connsiteX13" fmla="*/ 4960597 w 7092581"/>
              <a:gd name="connsiteY13" fmla="*/ 223662 h 3440443"/>
              <a:gd name="connsiteX14" fmla="*/ 4987539 w 7092581"/>
              <a:gd name="connsiteY14" fmla="*/ 199279 h 3440443"/>
              <a:gd name="connsiteX15" fmla="*/ 5138686 w 7092581"/>
              <a:gd name="connsiteY15" fmla="*/ 103881 h 3440443"/>
              <a:gd name="connsiteX16" fmla="*/ 5605302 w 7092581"/>
              <a:gd name="connsiteY16" fmla="*/ 0 h 3440443"/>
              <a:gd name="connsiteX17" fmla="*/ 6071919 w 7092581"/>
              <a:gd name="connsiteY17" fmla="*/ 103881 h 3440443"/>
              <a:gd name="connsiteX18" fmla="*/ 6166102 w 7092581"/>
              <a:gd name="connsiteY18" fmla="*/ 160517 h 3440443"/>
              <a:gd name="connsiteX19" fmla="*/ 6283204 w 7092581"/>
              <a:gd name="connsiteY19" fmla="*/ 133260 h 3440443"/>
              <a:gd name="connsiteX20" fmla="*/ 6451399 w 7092581"/>
              <a:gd name="connsiteY20" fmla="*/ 120547 h 3440443"/>
              <a:gd name="connsiteX21" fmla="*/ 7041530 w 7092581"/>
              <a:gd name="connsiteY21" fmla="*/ 303828 h 3440443"/>
              <a:gd name="connsiteX22" fmla="*/ 7092581 w 7092581"/>
              <a:gd name="connsiteY22" fmla="*/ 350222 h 3440443"/>
              <a:gd name="connsiteX23" fmla="*/ 4598881 w 7092581"/>
              <a:gd name="connsiteY23" fmla="*/ 1442209 h 3440443"/>
              <a:gd name="connsiteX24" fmla="*/ 4597119 w 7092581"/>
              <a:gd name="connsiteY24" fmla="*/ 1442062 h 3440443"/>
              <a:gd name="connsiteX25" fmla="*/ 4540402 w 7092581"/>
              <a:gd name="connsiteY25" fmla="*/ 1427695 h 3440443"/>
              <a:gd name="connsiteX26" fmla="*/ 4496098 w 7092581"/>
              <a:gd name="connsiteY26" fmla="*/ 1487218 h 3440443"/>
              <a:gd name="connsiteX27" fmla="*/ 3342379 w 7092581"/>
              <a:gd name="connsiteY27" fmla="*/ 1992430 h 3440443"/>
              <a:gd name="connsiteX28" fmla="*/ 3283081 w 7092581"/>
              <a:gd name="connsiteY28" fmla="*/ 1986153 h 3440443"/>
              <a:gd name="connsiteX29" fmla="*/ 3182602 w 7092581"/>
              <a:gd name="connsiteY29" fmla="*/ 2062396 h 3440443"/>
              <a:gd name="connsiteX30" fmla="*/ 2110843 w 7092581"/>
              <a:gd name="connsiteY30" fmla="*/ 2531718 h 3440443"/>
              <a:gd name="connsiteX31" fmla="*/ 2065018 w 7092581"/>
              <a:gd name="connsiteY31" fmla="*/ 2542544 h 3440443"/>
              <a:gd name="connsiteX32" fmla="*/ 1879497 w 7092581"/>
              <a:gd name="connsiteY32" fmla="*/ 2570805 h 3440443"/>
              <a:gd name="connsiteX33" fmla="*/ 1760365 w 7092581"/>
              <a:gd name="connsiteY33" fmla="*/ 2579102 h 3440443"/>
              <a:gd name="connsiteX34" fmla="*/ 1753643 w 7092581"/>
              <a:gd name="connsiteY34" fmla="*/ 2590764 h 3440443"/>
              <a:gd name="connsiteX35" fmla="*/ 1648656 w 7092581"/>
              <a:gd name="connsiteY35" fmla="*/ 2722749 h 3440443"/>
              <a:gd name="connsiteX36" fmla="*/ 1625831 w 7092581"/>
              <a:gd name="connsiteY36" fmla="*/ 2744104 h 3440443"/>
              <a:gd name="connsiteX37" fmla="*/ 35648 w 7092581"/>
              <a:gd name="connsiteY37" fmla="*/ 3440443 h 3440443"/>
              <a:gd name="connsiteX38" fmla="*/ 28768 w 7092581"/>
              <a:gd name="connsiteY38" fmla="*/ 3425558 h 3440443"/>
              <a:gd name="connsiteX39" fmla="*/ 269430 w 7092581"/>
              <a:gd name="connsiteY39" fmla="*/ 2601247 h 3440443"/>
              <a:gd name="connsiteX40" fmla="*/ 458416 w 7092581"/>
              <a:gd name="connsiteY40" fmla="*/ 2437948 h 3440443"/>
              <a:gd name="connsiteX41" fmla="*/ 492522 w 7092581"/>
              <a:gd name="connsiteY41" fmla="*/ 2417586 h 3440443"/>
              <a:gd name="connsiteX42" fmla="*/ 514547 w 7092581"/>
              <a:gd name="connsiteY42" fmla="*/ 2311072 h 3440443"/>
              <a:gd name="connsiteX43" fmla="*/ 754665 w 7092581"/>
              <a:gd name="connsiteY43" fmla="*/ 1897714 h 3440443"/>
              <a:gd name="connsiteX44" fmla="*/ 1337116 w 7092581"/>
              <a:gd name="connsiteY44" fmla="*/ 1576517 h 3440443"/>
              <a:gd name="connsiteX45" fmla="*/ 1356467 w 7092581"/>
              <a:gd name="connsiteY45" fmla="*/ 1575250 h 3440443"/>
              <a:gd name="connsiteX46" fmla="*/ 1405724 w 7092581"/>
              <a:gd name="connsiteY46" fmla="*/ 1484483 h 3440443"/>
              <a:gd name="connsiteX47" fmla="*/ 1701863 w 7092581"/>
              <a:gd name="connsiteY47" fmla="*/ 1238571 h 34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092581" h="3440443">
                <a:moveTo>
                  <a:pt x="1701863" y="1238571"/>
                </a:moveTo>
                <a:cubicBezTo>
                  <a:pt x="1827379" y="1183607"/>
                  <a:pt x="1959730" y="1168501"/>
                  <a:pt x="2083419" y="1187721"/>
                </a:cubicBezTo>
                <a:lnTo>
                  <a:pt x="2167721" y="1209076"/>
                </a:lnTo>
                <a:lnTo>
                  <a:pt x="2170451" y="1207783"/>
                </a:lnTo>
                <a:cubicBezTo>
                  <a:pt x="2348134" y="1129977"/>
                  <a:pt x="2524404" y="1071832"/>
                  <a:pt x="2691021" y="1033310"/>
                </a:cubicBezTo>
                <a:lnTo>
                  <a:pt x="2830065" y="1008528"/>
                </a:lnTo>
                <a:lnTo>
                  <a:pt x="2911852" y="898645"/>
                </a:lnTo>
                <a:cubicBezTo>
                  <a:pt x="3033623" y="760156"/>
                  <a:pt x="3199873" y="637625"/>
                  <a:pt x="3398499" y="550647"/>
                </a:cubicBezTo>
                <a:cubicBezTo>
                  <a:pt x="3663333" y="434676"/>
                  <a:pt x="3935581" y="403868"/>
                  <a:pt x="4161655" y="447806"/>
                </a:cubicBezTo>
                <a:lnTo>
                  <a:pt x="4209495" y="461797"/>
                </a:lnTo>
                <a:lnTo>
                  <a:pt x="4262274" y="397229"/>
                </a:lnTo>
                <a:cubicBezTo>
                  <a:pt x="4322126" y="336580"/>
                  <a:pt x="4394846" y="285691"/>
                  <a:pt x="4478524" y="249049"/>
                </a:cubicBezTo>
                <a:cubicBezTo>
                  <a:pt x="4604040" y="194085"/>
                  <a:pt x="4736391" y="178980"/>
                  <a:pt x="4860080" y="198200"/>
                </a:cubicBezTo>
                <a:lnTo>
                  <a:pt x="4960597" y="223662"/>
                </a:lnTo>
                <a:lnTo>
                  <a:pt x="4987539" y="199279"/>
                </a:lnTo>
                <a:cubicBezTo>
                  <a:pt x="5032440" y="163273"/>
                  <a:pt x="5083188" y="131209"/>
                  <a:pt x="5138686" y="103881"/>
                </a:cubicBezTo>
                <a:cubicBezTo>
                  <a:pt x="5271884" y="38296"/>
                  <a:pt x="5432458" y="0"/>
                  <a:pt x="5605302" y="0"/>
                </a:cubicBezTo>
                <a:cubicBezTo>
                  <a:pt x="5778147" y="0"/>
                  <a:pt x="5938721" y="38296"/>
                  <a:pt x="6071919" y="103881"/>
                </a:cubicBezTo>
                <a:lnTo>
                  <a:pt x="6166102" y="160517"/>
                </a:lnTo>
                <a:lnTo>
                  <a:pt x="6283204" y="133260"/>
                </a:lnTo>
                <a:cubicBezTo>
                  <a:pt x="6337533" y="124924"/>
                  <a:pt x="6393784" y="120547"/>
                  <a:pt x="6451399" y="120547"/>
                </a:cubicBezTo>
                <a:cubicBezTo>
                  <a:pt x="6681860" y="120547"/>
                  <a:pt x="6890503" y="190588"/>
                  <a:pt x="7041530" y="303828"/>
                </a:cubicBezTo>
                <a:lnTo>
                  <a:pt x="7092581" y="350222"/>
                </a:lnTo>
                <a:lnTo>
                  <a:pt x="4598881" y="1442209"/>
                </a:lnTo>
                <a:lnTo>
                  <a:pt x="4597119" y="1442062"/>
                </a:lnTo>
                <a:lnTo>
                  <a:pt x="4540402" y="1427695"/>
                </a:lnTo>
                <a:lnTo>
                  <a:pt x="4496098" y="1487218"/>
                </a:lnTo>
                <a:lnTo>
                  <a:pt x="3342379" y="1992430"/>
                </a:lnTo>
                <a:lnTo>
                  <a:pt x="3283081" y="1986153"/>
                </a:lnTo>
                <a:lnTo>
                  <a:pt x="3182602" y="2062396"/>
                </a:lnTo>
                <a:lnTo>
                  <a:pt x="2110843" y="2531718"/>
                </a:lnTo>
                <a:lnTo>
                  <a:pt x="2065018" y="2542544"/>
                </a:lnTo>
                <a:cubicBezTo>
                  <a:pt x="2001325" y="2554957"/>
                  <a:pt x="1939321" y="2564376"/>
                  <a:pt x="1879497" y="2570805"/>
                </a:cubicBezTo>
                <a:lnTo>
                  <a:pt x="1760365" y="2579102"/>
                </a:lnTo>
                <a:lnTo>
                  <a:pt x="1753643" y="2590764"/>
                </a:lnTo>
                <a:cubicBezTo>
                  <a:pt x="1722752" y="2636185"/>
                  <a:pt x="1687730" y="2680408"/>
                  <a:pt x="1648656" y="2722749"/>
                </a:cubicBezTo>
                <a:lnTo>
                  <a:pt x="1625831" y="2744104"/>
                </a:lnTo>
                <a:lnTo>
                  <a:pt x="35648" y="3440443"/>
                </a:lnTo>
                <a:lnTo>
                  <a:pt x="28768" y="3425558"/>
                </a:lnTo>
                <a:cubicBezTo>
                  <a:pt x="-50358" y="3180133"/>
                  <a:pt x="34984" y="2855289"/>
                  <a:pt x="269430" y="2601247"/>
                </a:cubicBezTo>
                <a:cubicBezTo>
                  <a:pt x="328042" y="2537737"/>
                  <a:pt x="391811" y="2483162"/>
                  <a:pt x="458416" y="2437948"/>
                </a:cubicBezTo>
                <a:lnTo>
                  <a:pt x="492522" y="2417586"/>
                </a:lnTo>
                <a:lnTo>
                  <a:pt x="514547" y="2311072"/>
                </a:lnTo>
                <a:cubicBezTo>
                  <a:pt x="556684" y="2168708"/>
                  <a:pt x="637441" y="2024734"/>
                  <a:pt x="754665" y="1897714"/>
                </a:cubicBezTo>
                <a:cubicBezTo>
                  <a:pt x="925615" y="1712476"/>
                  <a:pt x="1138716" y="1601653"/>
                  <a:pt x="1337116" y="1576517"/>
                </a:cubicBezTo>
                <a:lnTo>
                  <a:pt x="1356467" y="1575250"/>
                </a:lnTo>
                <a:lnTo>
                  <a:pt x="1405724" y="1484483"/>
                </a:lnTo>
                <a:cubicBezTo>
                  <a:pt x="1475485" y="1380550"/>
                  <a:pt x="1576346" y="1293534"/>
                  <a:pt x="1701863" y="1238571"/>
                </a:cubicBez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68A1CE9-497B-4735-B64D-BDA6DD2E1D92}"/>
              </a:ext>
            </a:extLst>
          </p:cNvPr>
          <p:cNvSpPr/>
          <p:nvPr/>
        </p:nvSpPr>
        <p:spPr>
          <a:xfrm rot="1942501">
            <a:off x="4310382" y="5585001"/>
            <a:ext cx="3657140" cy="2441906"/>
          </a:xfrm>
          <a:custGeom>
            <a:avLst/>
            <a:gdLst>
              <a:gd name="connsiteX0" fmla="*/ 921010 w 3657140"/>
              <a:gd name="connsiteY0" fmla="*/ 935930 h 2441906"/>
              <a:gd name="connsiteX1" fmla="*/ 1127906 w 3657140"/>
              <a:gd name="connsiteY1" fmla="*/ 897506 h 2441906"/>
              <a:gd name="connsiteX2" fmla="*/ 1173618 w 3657140"/>
              <a:gd name="connsiteY2" fmla="*/ 913642 h 2441906"/>
              <a:gd name="connsiteX3" fmla="*/ 1175098 w 3657140"/>
              <a:gd name="connsiteY3" fmla="*/ 912665 h 2441906"/>
              <a:gd name="connsiteX4" fmla="*/ 1457373 w 3657140"/>
              <a:gd name="connsiteY4" fmla="*/ 780825 h 2441906"/>
              <a:gd name="connsiteX5" fmla="*/ 1532769 w 3657140"/>
              <a:gd name="connsiteY5" fmla="*/ 762098 h 2441906"/>
              <a:gd name="connsiteX6" fmla="*/ 1577117 w 3657140"/>
              <a:gd name="connsiteY6" fmla="*/ 679064 h 2441906"/>
              <a:gd name="connsiteX7" fmla="*/ 1840998 w 3657140"/>
              <a:gd name="connsiteY7" fmla="*/ 416098 h 2441906"/>
              <a:gd name="connsiteX8" fmla="*/ 2254813 w 3657140"/>
              <a:gd name="connsiteY8" fmla="*/ 338386 h 2441906"/>
              <a:gd name="connsiteX9" fmla="*/ 2280754 w 3657140"/>
              <a:gd name="connsiteY9" fmla="*/ 348958 h 2441906"/>
              <a:gd name="connsiteX10" fmla="*/ 2309373 w 3657140"/>
              <a:gd name="connsiteY10" fmla="*/ 300168 h 2441906"/>
              <a:gd name="connsiteX11" fmla="*/ 2426633 w 3657140"/>
              <a:gd name="connsiteY11" fmla="*/ 188194 h 2441906"/>
              <a:gd name="connsiteX12" fmla="*/ 2633529 w 3657140"/>
              <a:gd name="connsiteY12" fmla="*/ 149770 h 2441906"/>
              <a:gd name="connsiteX13" fmla="*/ 2688033 w 3657140"/>
              <a:gd name="connsiteY13" fmla="*/ 169012 h 2441906"/>
              <a:gd name="connsiteX14" fmla="*/ 2702642 w 3657140"/>
              <a:gd name="connsiteY14" fmla="*/ 150586 h 2441906"/>
              <a:gd name="connsiteX15" fmla="*/ 2784601 w 3657140"/>
              <a:gd name="connsiteY15" fmla="*/ 78498 h 2441906"/>
              <a:gd name="connsiteX16" fmla="*/ 3037620 w 3657140"/>
              <a:gd name="connsiteY16" fmla="*/ 0 h 2441906"/>
              <a:gd name="connsiteX17" fmla="*/ 3290639 w 3657140"/>
              <a:gd name="connsiteY17" fmla="*/ 78498 h 2441906"/>
              <a:gd name="connsiteX18" fmla="*/ 3341709 w 3657140"/>
              <a:gd name="connsiteY18" fmla="*/ 121295 h 2441906"/>
              <a:gd name="connsiteX19" fmla="*/ 3405207 w 3657140"/>
              <a:gd name="connsiteY19" fmla="*/ 100699 h 2441906"/>
              <a:gd name="connsiteX20" fmla="*/ 3496409 w 3657140"/>
              <a:gd name="connsiteY20" fmla="*/ 91091 h 2441906"/>
              <a:gd name="connsiteX21" fmla="*/ 3587612 w 3657140"/>
              <a:gd name="connsiteY21" fmla="*/ 100698 h 2441906"/>
              <a:gd name="connsiteX22" fmla="*/ 3657140 w 3657140"/>
              <a:gd name="connsiteY22" fmla="*/ 123250 h 2441906"/>
              <a:gd name="connsiteX23" fmla="*/ 0 w 3657140"/>
              <a:gd name="connsiteY23" fmla="*/ 2441906 h 2441906"/>
              <a:gd name="connsiteX24" fmla="*/ 300 w 3657140"/>
              <a:gd name="connsiteY24" fmla="*/ 2387277 h 2441906"/>
              <a:gd name="connsiteX25" fmla="*/ 144284 w 3657140"/>
              <a:gd name="connsiteY25" fmla="*/ 1965641 h 2441906"/>
              <a:gd name="connsiteX26" fmla="*/ 246761 w 3657140"/>
              <a:gd name="connsiteY26" fmla="*/ 1842244 h 2441906"/>
              <a:gd name="connsiteX27" fmla="*/ 265254 w 3657140"/>
              <a:gd name="connsiteY27" fmla="*/ 1826857 h 2441906"/>
              <a:gd name="connsiteX28" fmla="*/ 277197 w 3657140"/>
              <a:gd name="connsiteY28" fmla="*/ 1746369 h 2441906"/>
              <a:gd name="connsiteX29" fmla="*/ 407399 w 3657140"/>
              <a:gd name="connsiteY29" fmla="*/ 1434014 h 2441906"/>
              <a:gd name="connsiteX30" fmla="*/ 723229 w 3657140"/>
              <a:gd name="connsiteY30" fmla="*/ 1191300 h 2441906"/>
              <a:gd name="connsiteX31" fmla="*/ 733721 w 3657140"/>
              <a:gd name="connsiteY31" fmla="*/ 1190343 h 2441906"/>
              <a:gd name="connsiteX32" fmla="*/ 760431 w 3657140"/>
              <a:gd name="connsiteY32" fmla="*/ 1121754 h 2441906"/>
              <a:gd name="connsiteX33" fmla="*/ 921010 w 3657140"/>
              <a:gd name="connsiteY33" fmla="*/ 935930 h 24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57140" h="2441906">
                <a:moveTo>
                  <a:pt x="921010" y="935930"/>
                </a:moveTo>
                <a:cubicBezTo>
                  <a:pt x="989070" y="894396"/>
                  <a:pt x="1060836" y="882982"/>
                  <a:pt x="1127906" y="897506"/>
                </a:cubicBezTo>
                <a:lnTo>
                  <a:pt x="1173618" y="913642"/>
                </a:lnTo>
                <a:lnTo>
                  <a:pt x="1175098" y="912665"/>
                </a:lnTo>
                <a:cubicBezTo>
                  <a:pt x="1271445" y="853870"/>
                  <a:pt x="1367026" y="809934"/>
                  <a:pt x="1457373" y="780825"/>
                </a:cubicBezTo>
                <a:lnTo>
                  <a:pt x="1532769" y="762098"/>
                </a:lnTo>
                <a:lnTo>
                  <a:pt x="1577117" y="679064"/>
                </a:lnTo>
                <a:cubicBezTo>
                  <a:pt x="1643147" y="574414"/>
                  <a:pt x="1733294" y="481824"/>
                  <a:pt x="1840998" y="416098"/>
                </a:cubicBezTo>
                <a:cubicBezTo>
                  <a:pt x="1984602" y="328464"/>
                  <a:pt x="2132227" y="305184"/>
                  <a:pt x="2254813" y="338386"/>
                </a:cubicBezTo>
                <a:lnTo>
                  <a:pt x="2280754" y="348958"/>
                </a:lnTo>
                <a:lnTo>
                  <a:pt x="2309373" y="300168"/>
                </a:lnTo>
                <a:cubicBezTo>
                  <a:pt x="2341827" y="254338"/>
                  <a:pt x="2381259" y="215884"/>
                  <a:pt x="2426633" y="188194"/>
                </a:cubicBezTo>
                <a:cubicBezTo>
                  <a:pt x="2494693" y="146661"/>
                  <a:pt x="2566460" y="135246"/>
                  <a:pt x="2633529" y="149770"/>
                </a:cubicBezTo>
                <a:lnTo>
                  <a:pt x="2688033" y="169012"/>
                </a:lnTo>
                <a:lnTo>
                  <a:pt x="2702642" y="150586"/>
                </a:lnTo>
                <a:cubicBezTo>
                  <a:pt x="2726989" y="123378"/>
                  <a:pt x="2754507" y="99148"/>
                  <a:pt x="2784601" y="78498"/>
                </a:cubicBezTo>
                <a:cubicBezTo>
                  <a:pt x="2856826" y="28939"/>
                  <a:pt x="2943896" y="0"/>
                  <a:pt x="3037620" y="0"/>
                </a:cubicBezTo>
                <a:cubicBezTo>
                  <a:pt x="3131344" y="0"/>
                  <a:pt x="3218413" y="28938"/>
                  <a:pt x="3290639" y="78498"/>
                </a:cubicBezTo>
                <a:lnTo>
                  <a:pt x="3341709" y="121295"/>
                </a:lnTo>
                <a:lnTo>
                  <a:pt x="3405207" y="100699"/>
                </a:lnTo>
                <a:cubicBezTo>
                  <a:pt x="3434666" y="94399"/>
                  <a:pt x="3465168" y="91092"/>
                  <a:pt x="3496409" y="91091"/>
                </a:cubicBezTo>
                <a:cubicBezTo>
                  <a:pt x="3527651" y="91092"/>
                  <a:pt x="3558152" y="94399"/>
                  <a:pt x="3587612" y="100698"/>
                </a:cubicBezTo>
                <a:lnTo>
                  <a:pt x="3657140" y="123250"/>
                </a:lnTo>
                <a:lnTo>
                  <a:pt x="0" y="2441906"/>
                </a:lnTo>
                <a:lnTo>
                  <a:pt x="300" y="2387277"/>
                </a:lnTo>
                <a:cubicBezTo>
                  <a:pt x="10716" y="2245376"/>
                  <a:pt x="59533" y="2093619"/>
                  <a:pt x="144284" y="1965641"/>
                </a:cubicBezTo>
                <a:cubicBezTo>
                  <a:pt x="176066" y="1917649"/>
                  <a:pt x="210645" y="1876409"/>
                  <a:pt x="246761" y="1842244"/>
                </a:cubicBezTo>
                <a:lnTo>
                  <a:pt x="265254" y="1826857"/>
                </a:lnTo>
                <a:lnTo>
                  <a:pt x="277197" y="1746369"/>
                </a:lnTo>
                <a:cubicBezTo>
                  <a:pt x="300045" y="1638791"/>
                  <a:pt x="343835" y="1529997"/>
                  <a:pt x="407399" y="1434014"/>
                </a:cubicBezTo>
                <a:cubicBezTo>
                  <a:pt x="500096" y="1294038"/>
                  <a:pt x="615648" y="1210294"/>
                  <a:pt x="723229" y="1191300"/>
                </a:cubicBezTo>
                <a:lnTo>
                  <a:pt x="733721" y="1190343"/>
                </a:lnTo>
                <a:lnTo>
                  <a:pt x="760431" y="1121754"/>
                </a:lnTo>
                <a:cubicBezTo>
                  <a:pt x="798259" y="1043217"/>
                  <a:pt x="852949" y="977463"/>
                  <a:pt x="921010" y="93593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17A194B-CB0C-4935-B13D-0BB3963E0F5E}"/>
              </a:ext>
            </a:extLst>
          </p:cNvPr>
          <p:cNvGrpSpPr/>
          <p:nvPr/>
        </p:nvGrpSpPr>
        <p:grpSpPr>
          <a:xfrm rot="2195564">
            <a:off x="685200" y="4495736"/>
            <a:ext cx="1287292" cy="1030760"/>
            <a:chOff x="1741658" y="1101912"/>
            <a:chExt cx="2440135" cy="1953864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418EFFC-ECEA-41AC-A02D-27EFAA5065B9}"/>
                </a:ext>
              </a:extLst>
            </p:cNvPr>
            <p:cNvSpPr/>
            <p:nvPr/>
          </p:nvSpPr>
          <p:spPr>
            <a:xfrm>
              <a:off x="2859537" y="1765637"/>
              <a:ext cx="182705" cy="182705"/>
            </a:xfrm>
            <a:prstGeom prst="ellipse">
              <a:avLst/>
            </a:prstGeom>
            <a:solidFill>
              <a:srgbClr val="FE0000"/>
            </a:solidFill>
            <a:ln>
              <a:noFill/>
            </a:ln>
            <a:effectLst>
              <a:glow rad="16383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B814D4C-2A53-4E9F-AE7E-96D3B8A1FF73}"/>
                </a:ext>
              </a:extLst>
            </p:cNvPr>
            <p:cNvGrpSpPr/>
            <p:nvPr/>
          </p:nvGrpSpPr>
          <p:grpSpPr>
            <a:xfrm>
              <a:off x="1741658" y="1101912"/>
              <a:ext cx="2440135" cy="1953864"/>
              <a:chOff x="1741658" y="1101912"/>
              <a:chExt cx="2440135" cy="195386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D14E198-AC4E-4CD5-AA92-CDF40EA7AAFA}"/>
                  </a:ext>
                </a:extLst>
              </p:cNvPr>
              <p:cNvGrpSpPr/>
              <p:nvPr/>
            </p:nvGrpSpPr>
            <p:grpSpPr>
              <a:xfrm>
                <a:off x="1741658" y="1562236"/>
                <a:ext cx="859923" cy="627584"/>
                <a:chOff x="1013872" y="639749"/>
                <a:chExt cx="1188308" cy="867244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AACC510-D325-4EB8-94D1-A92BD0673E31}"/>
                    </a:ext>
                  </a:extLst>
                </p:cNvPr>
                <p:cNvSpPr/>
                <p:nvPr/>
              </p:nvSpPr>
              <p:spPr>
                <a:xfrm>
                  <a:off x="1013872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B802959-6AB8-49C4-9F60-4B7F25934539}"/>
                    </a:ext>
                  </a:extLst>
                </p:cNvPr>
                <p:cNvSpPr/>
                <p:nvPr/>
              </p:nvSpPr>
              <p:spPr>
                <a:xfrm>
                  <a:off x="1184744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56C8C44-5EA4-466F-855F-B8E2DF65588F}"/>
                    </a:ext>
                  </a:extLst>
                </p:cNvPr>
                <p:cNvSpPr/>
                <p:nvPr/>
              </p:nvSpPr>
              <p:spPr>
                <a:xfrm>
                  <a:off x="1355616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2B6BC87-27B4-43EB-AB2A-9E89DA0BE80C}"/>
                    </a:ext>
                  </a:extLst>
                </p:cNvPr>
                <p:cNvSpPr/>
                <p:nvPr/>
              </p:nvSpPr>
              <p:spPr>
                <a:xfrm>
                  <a:off x="1526488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79E9235-B874-4CDE-ADF2-EF3B3217479E}"/>
                    </a:ext>
                  </a:extLst>
                </p:cNvPr>
                <p:cNvSpPr/>
                <p:nvPr/>
              </p:nvSpPr>
              <p:spPr>
                <a:xfrm>
                  <a:off x="1697360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1EBA2F3-3E87-4EDD-8A7C-DF3DF973404C}"/>
                    </a:ext>
                  </a:extLst>
                </p:cNvPr>
                <p:cNvSpPr/>
                <p:nvPr/>
              </p:nvSpPr>
              <p:spPr>
                <a:xfrm>
                  <a:off x="1868232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F783B49-E0AC-4708-B631-66DBCA8EF636}"/>
                    </a:ext>
                  </a:extLst>
                </p:cNvPr>
                <p:cNvSpPr/>
                <p:nvPr/>
              </p:nvSpPr>
              <p:spPr>
                <a:xfrm>
                  <a:off x="1013872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3E52E4A-7098-41F9-8A8A-C2407D45311E}"/>
                    </a:ext>
                  </a:extLst>
                </p:cNvPr>
                <p:cNvSpPr/>
                <p:nvPr/>
              </p:nvSpPr>
              <p:spPr>
                <a:xfrm>
                  <a:off x="1184744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1FFB5C1-434E-4937-A54A-3589CFA7A31B}"/>
                    </a:ext>
                  </a:extLst>
                </p:cNvPr>
                <p:cNvSpPr/>
                <p:nvPr/>
              </p:nvSpPr>
              <p:spPr>
                <a:xfrm>
                  <a:off x="1355616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2777574-DAF5-4C57-9830-82CF722DD415}"/>
                    </a:ext>
                  </a:extLst>
                </p:cNvPr>
                <p:cNvSpPr/>
                <p:nvPr/>
              </p:nvSpPr>
              <p:spPr>
                <a:xfrm>
                  <a:off x="1526488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3BE9BD6F-3CD3-4A2B-928E-0598517B217A}"/>
                    </a:ext>
                  </a:extLst>
                </p:cNvPr>
                <p:cNvSpPr/>
                <p:nvPr/>
              </p:nvSpPr>
              <p:spPr>
                <a:xfrm>
                  <a:off x="1697360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D0550D6-58D9-41EE-9CB2-E1C18E73104B}"/>
                    </a:ext>
                  </a:extLst>
                </p:cNvPr>
                <p:cNvSpPr/>
                <p:nvPr/>
              </p:nvSpPr>
              <p:spPr>
                <a:xfrm>
                  <a:off x="1868232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4E96E12-CF1E-4706-A7B4-8780328BC9DC}"/>
                    </a:ext>
                  </a:extLst>
                </p:cNvPr>
                <p:cNvSpPr/>
                <p:nvPr/>
              </p:nvSpPr>
              <p:spPr>
                <a:xfrm>
                  <a:off x="1013872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3A26FFB-217F-4838-AAA4-A6A3EC055F78}"/>
                    </a:ext>
                  </a:extLst>
                </p:cNvPr>
                <p:cNvSpPr/>
                <p:nvPr/>
              </p:nvSpPr>
              <p:spPr>
                <a:xfrm>
                  <a:off x="1184744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F2C9524-CDD3-4117-8B7A-31F7D3369F89}"/>
                    </a:ext>
                  </a:extLst>
                </p:cNvPr>
                <p:cNvSpPr/>
                <p:nvPr/>
              </p:nvSpPr>
              <p:spPr>
                <a:xfrm>
                  <a:off x="1355616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BF985F-BA3D-4C5E-AE8B-4B687DD20242}"/>
                    </a:ext>
                  </a:extLst>
                </p:cNvPr>
                <p:cNvSpPr/>
                <p:nvPr/>
              </p:nvSpPr>
              <p:spPr>
                <a:xfrm>
                  <a:off x="1526488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A0555A2-D8B1-486E-B475-D552274AAE1B}"/>
                    </a:ext>
                  </a:extLst>
                </p:cNvPr>
                <p:cNvSpPr/>
                <p:nvPr/>
              </p:nvSpPr>
              <p:spPr>
                <a:xfrm>
                  <a:off x="1697360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B7F410A-E371-44C5-8EFE-C2A490789396}"/>
                    </a:ext>
                  </a:extLst>
                </p:cNvPr>
                <p:cNvSpPr/>
                <p:nvPr/>
              </p:nvSpPr>
              <p:spPr>
                <a:xfrm>
                  <a:off x="1868232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6FA8C4E-EE3A-4E90-AF3F-8AA6553A72B7}"/>
                    </a:ext>
                  </a:extLst>
                </p:cNvPr>
                <p:cNvSpPr/>
                <p:nvPr/>
              </p:nvSpPr>
              <p:spPr>
                <a:xfrm>
                  <a:off x="1013872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3732CDA-532A-485E-9C1D-9C6E5DB570AE}"/>
                    </a:ext>
                  </a:extLst>
                </p:cNvPr>
                <p:cNvSpPr/>
                <p:nvPr/>
              </p:nvSpPr>
              <p:spPr>
                <a:xfrm>
                  <a:off x="1184744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F329679-86B9-4AA1-A631-C286B3B78A8E}"/>
                    </a:ext>
                  </a:extLst>
                </p:cNvPr>
                <p:cNvSpPr/>
                <p:nvPr/>
              </p:nvSpPr>
              <p:spPr>
                <a:xfrm>
                  <a:off x="1355616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5A329EB-AE40-415C-9EF1-78AF140552C4}"/>
                    </a:ext>
                  </a:extLst>
                </p:cNvPr>
                <p:cNvSpPr/>
                <p:nvPr/>
              </p:nvSpPr>
              <p:spPr>
                <a:xfrm>
                  <a:off x="1526488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AF1B935-1714-40BC-9E4A-C46D238CE75F}"/>
                    </a:ext>
                  </a:extLst>
                </p:cNvPr>
                <p:cNvSpPr/>
                <p:nvPr/>
              </p:nvSpPr>
              <p:spPr>
                <a:xfrm>
                  <a:off x="1697360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411798D-57A6-44DD-A823-E9C9EFAA0789}"/>
                    </a:ext>
                  </a:extLst>
                </p:cNvPr>
                <p:cNvSpPr/>
                <p:nvPr/>
              </p:nvSpPr>
              <p:spPr>
                <a:xfrm>
                  <a:off x="1868232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8F2F8D3-BDE2-4C7F-A51E-C215542E8497}"/>
                    </a:ext>
                  </a:extLst>
                </p:cNvPr>
                <p:cNvSpPr/>
                <p:nvPr/>
              </p:nvSpPr>
              <p:spPr>
                <a:xfrm>
                  <a:off x="1013872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25DE8DF-EBD0-4611-BC70-587537706E02}"/>
                    </a:ext>
                  </a:extLst>
                </p:cNvPr>
                <p:cNvSpPr/>
                <p:nvPr/>
              </p:nvSpPr>
              <p:spPr>
                <a:xfrm>
                  <a:off x="1184744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D871126-CFC5-42A5-BB50-3FDC4716789B}"/>
                    </a:ext>
                  </a:extLst>
                </p:cNvPr>
                <p:cNvSpPr/>
                <p:nvPr/>
              </p:nvSpPr>
              <p:spPr>
                <a:xfrm>
                  <a:off x="1355616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153C057-FAB3-49B4-8BC2-2D460577749D}"/>
                    </a:ext>
                  </a:extLst>
                </p:cNvPr>
                <p:cNvSpPr/>
                <p:nvPr/>
              </p:nvSpPr>
              <p:spPr>
                <a:xfrm>
                  <a:off x="1526488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C85E63E-E3EE-4A39-88E4-23DF7AC85778}"/>
                    </a:ext>
                  </a:extLst>
                </p:cNvPr>
                <p:cNvSpPr/>
                <p:nvPr/>
              </p:nvSpPr>
              <p:spPr>
                <a:xfrm>
                  <a:off x="1697360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A9A2F3-D570-4EA5-A94B-0D82D58C40CB}"/>
                    </a:ext>
                  </a:extLst>
                </p:cNvPr>
                <p:cNvSpPr/>
                <p:nvPr/>
              </p:nvSpPr>
              <p:spPr>
                <a:xfrm>
                  <a:off x="1868232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5FD0AED-B212-47FD-B47A-E789BA7D6183}"/>
                    </a:ext>
                  </a:extLst>
                </p:cNvPr>
                <p:cNvSpPr/>
                <p:nvPr/>
              </p:nvSpPr>
              <p:spPr>
                <a:xfrm>
                  <a:off x="2039104" y="1067340"/>
                  <a:ext cx="163076" cy="3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C640ECA-E9D4-4195-83C0-A6135B735311}"/>
                  </a:ext>
                </a:extLst>
              </p:cNvPr>
              <p:cNvSpPr/>
              <p:nvPr/>
            </p:nvSpPr>
            <p:spPr>
              <a:xfrm>
                <a:off x="2601870" y="1114315"/>
                <a:ext cx="720000" cy="1199823"/>
              </a:xfrm>
              <a:custGeom>
                <a:avLst/>
                <a:gdLst>
                  <a:gd name="connsiteX0" fmla="*/ 159808 w 730250"/>
                  <a:gd name="connsiteY0" fmla="*/ 0 h 1199823"/>
                  <a:gd name="connsiteX1" fmla="*/ 570442 w 730250"/>
                  <a:gd name="connsiteY1" fmla="*/ 0 h 1199823"/>
                  <a:gd name="connsiteX2" fmla="*/ 730250 w 730250"/>
                  <a:gd name="connsiteY2" fmla="*/ 159808 h 1199823"/>
                  <a:gd name="connsiteX3" fmla="*/ 730250 w 730250"/>
                  <a:gd name="connsiteY3" fmla="*/ 733999 h 1199823"/>
                  <a:gd name="connsiteX4" fmla="*/ 730250 w 730250"/>
                  <a:gd name="connsiteY4" fmla="*/ 862961 h 1199823"/>
                  <a:gd name="connsiteX5" fmla="*/ 730250 w 730250"/>
                  <a:gd name="connsiteY5" fmla="*/ 1167615 h 1199823"/>
                  <a:gd name="connsiteX6" fmla="*/ 698042 w 730250"/>
                  <a:gd name="connsiteY6" fmla="*/ 1199823 h 1199823"/>
                  <a:gd name="connsiteX7" fmla="*/ 32208 w 730250"/>
                  <a:gd name="connsiteY7" fmla="*/ 1199823 h 1199823"/>
                  <a:gd name="connsiteX8" fmla="*/ 0 w 730250"/>
                  <a:gd name="connsiteY8" fmla="*/ 1167615 h 1199823"/>
                  <a:gd name="connsiteX9" fmla="*/ 0 w 730250"/>
                  <a:gd name="connsiteY9" fmla="*/ 862961 h 1199823"/>
                  <a:gd name="connsiteX10" fmla="*/ 0 w 730250"/>
                  <a:gd name="connsiteY10" fmla="*/ 733999 h 1199823"/>
                  <a:gd name="connsiteX11" fmla="*/ 0 w 730250"/>
                  <a:gd name="connsiteY11" fmla="*/ 159808 h 1199823"/>
                  <a:gd name="connsiteX12" fmla="*/ 159808 w 730250"/>
                  <a:gd name="connsiteY12" fmla="*/ 0 h 119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0250" h="1199823">
                    <a:moveTo>
                      <a:pt x="159808" y="0"/>
                    </a:moveTo>
                    <a:lnTo>
                      <a:pt x="570442" y="0"/>
                    </a:lnTo>
                    <a:cubicBezTo>
                      <a:pt x="658702" y="0"/>
                      <a:pt x="730250" y="71548"/>
                      <a:pt x="730250" y="159808"/>
                    </a:cubicBezTo>
                    <a:lnTo>
                      <a:pt x="730250" y="733999"/>
                    </a:lnTo>
                    <a:lnTo>
                      <a:pt x="730250" y="862961"/>
                    </a:lnTo>
                    <a:lnTo>
                      <a:pt x="730250" y="1167615"/>
                    </a:lnTo>
                    <a:cubicBezTo>
                      <a:pt x="730250" y="1185403"/>
                      <a:pt x="715830" y="1199823"/>
                      <a:pt x="698042" y="1199823"/>
                    </a:cubicBezTo>
                    <a:lnTo>
                      <a:pt x="32208" y="1199823"/>
                    </a:lnTo>
                    <a:cubicBezTo>
                      <a:pt x="14420" y="1199823"/>
                      <a:pt x="0" y="1185403"/>
                      <a:pt x="0" y="1167615"/>
                    </a:cubicBezTo>
                    <a:lnTo>
                      <a:pt x="0" y="862961"/>
                    </a:lnTo>
                    <a:lnTo>
                      <a:pt x="0" y="733999"/>
                    </a:lnTo>
                    <a:lnTo>
                      <a:pt x="0" y="159808"/>
                    </a:lnTo>
                    <a:cubicBezTo>
                      <a:pt x="0" y="71548"/>
                      <a:pt x="71548" y="0"/>
                      <a:pt x="159808" y="0"/>
                    </a:cubicBez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" name="Flowchart: Manual Operation 163">
                <a:extLst>
                  <a:ext uri="{FF2B5EF4-FFF2-40B4-BE49-F238E27FC236}">
                    <a16:creationId xmlns:a16="http://schemas.microsoft.com/office/drawing/2014/main" id="{31ECBFCA-D170-4E04-896D-18C62778ECDF}"/>
                  </a:ext>
                </a:extLst>
              </p:cNvPr>
              <p:cNvSpPr/>
              <p:nvPr/>
            </p:nvSpPr>
            <p:spPr>
              <a:xfrm>
                <a:off x="2619870" y="2310562"/>
                <a:ext cx="684000" cy="239501"/>
              </a:xfrm>
              <a:prstGeom prst="flowChartManualOperation">
                <a:avLst/>
              </a:prstGeom>
              <a:solidFill>
                <a:srgbClr val="D2D3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DBBE9F22-3973-4BAC-B5D8-94D91E8F8FF3}"/>
                  </a:ext>
                </a:extLst>
              </p:cNvPr>
              <p:cNvSpPr/>
              <p:nvPr/>
            </p:nvSpPr>
            <p:spPr>
              <a:xfrm>
                <a:off x="2745870" y="2542600"/>
                <a:ext cx="432000" cy="78971"/>
              </a:xfrm>
              <a:prstGeom prst="roundRect">
                <a:avLst>
                  <a:gd name="adj" fmla="val 340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" name="Flowchart: Manual Operation 165">
                <a:extLst>
                  <a:ext uri="{FF2B5EF4-FFF2-40B4-BE49-F238E27FC236}">
                    <a16:creationId xmlns:a16="http://schemas.microsoft.com/office/drawing/2014/main" id="{0C0246D7-892E-4157-A63A-7D881D768EF5}"/>
                  </a:ext>
                </a:extLst>
              </p:cNvPr>
              <p:cNvSpPr/>
              <p:nvPr/>
            </p:nvSpPr>
            <p:spPr>
              <a:xfrm flipV="1">
                <a:off x="2628870" y="2621570"/>
                <a:ext cx="666000" cy="147155"/>
              </a:xfrm>
              <a:prstGeom prst="flowChartManualOperation">
                <a:avLst/>
              </a:prstGeom>
              <a:solidFill>
                <a:srgbClr val="D2D3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C4D71EC-623F-45F6-9A14-7F2C07EB725A}"/>
                  </a:ext>
                </a:extLst>
              </p:cNvPr>
              <p:cNvSpPr/>
              <p:nvPr/>
            </p:nvSpPr>
            <p:spPr>
              <a:xfrm>
                <a:off x="2626896" y="2754426"/>
                <a:ext cx="669948" cy="48197"/>
              </a:xfrm>
              <a:prstGeom prst="roundRect">
                <a:avLst>
                  <a:gd name="adj" fmla="val 340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F86CC177-3DB8-48DD-9888-796FD6305B20}"/>
                  </a:ext>
                </a:extLst>
              </p:cNvPr>
              <p:cNvSpPr/>
              <p:nvPr/>
            </p:nvSpPr>
            <p:spPr>
              <a:xfrm>
                <a:off x="2601870" y="1101912"/>
                <a:ext cx="720000" cy="320725"/>
              </a:xfrm>
              <a:custGeom>
                <a:avLst/>
                <a:gdLst>
                  <a:gd name="connsiteX0" fmla="*/ 157565 w 720000"/>
                  <a:gd name="connsiteY0" fmla="*/ 0 h 320725"/>
                  <a:gd name="connsiteX1" fmla="*/ 562435 w 720000"/>
                  <a:gd name="connsiteY1" fmla="*/ 0 h 320725"/>
                  <a:gd name="connsiteX2" fmla="*/ 720000 w 720000"/>
                  <a:gd name="connsiteY2" fmla="*/ 159808 h 320725"/>
                  <a:gd name="connsiteX3" fmla="*/ 720000 w 720000"/>
                  <a:gd name="connsiteY3" fmla="*/ 320725 h 320725"/>
                  <a:gd name="connsiteX4" fmla="*/ 0 w 720000"/>
                  <a:gd name="connsiteY4" fmla="*/ 320725 h 320725"/>
                  <a:gd name="connsiteX5" fmla="*/ 0 w 720000"/>
                  <a:gd name="connsiteY5" fmla="*/ 159808 h 320725"/>
                  <a:gd name="connsiteX6" fmla="*/ 157565 w 720000"/>
                  <a:gd name="connsiteY6" fmla="*/ 0 h 32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0000" h="320725">
                    <a:moveTo>
                      <a:pt x="157565" y="0"/>
                    </a:moveTo>
                    <a:lnTo>
                      <a:pt x="562435" y="0"/>
                    </a:lnTo>
                    <a:cubicBezTo>
                      <a:pt x="649456" y="0"/>
                      <a:pt x="720000" y="71548"/>
                      <a:pt x="720000" y="159808"/>
                    </a:cubicBezTo>
                    <a:lnTo>
                      <a:pt x="720000" y="320725"/>
                    </a:lnTo>
                    <a:lnTo>
                      <a:pt x="0" y="320725"/>
                    </a:lnTo>
                    <a:lnTo>
                      <a:pt x="0" y="159808"/>
                    </a:lnTo>
                    <a:cubicBezTo>
                      <a:pt x="0" y="71548"/>
                      <a:pt x="70544" y="0"/>
                      <a:pt x="157565" y="0"/>
                    </a:cubicBezTo>
                    <a:close/>
                  </a:path>
                </a:pathLst>
              </a:custGeom>
              <a:solidFill>
                <a:srgbClr val="D2D3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860CDD0F-7803-4B68-8C30-0B8EA007E369}"/>
                  </a:ext>
                </a:extLst>
              </p:cNvPr>
              <p:cNvSpPr/>
              <p:nvPr/>
            </p:nvSpPr>
            <p:spPr>
              <a:xfrm>
                <a:off x="2582291" y="1424509"/>
                <a:ext cx="756000" cy="78971"/>
              </a:xfrm>
              <a:prstGeom prst="roundRect">
                <a:avLst>
                  <a:gd name="adj" fmla="val 340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164C6223-50EE-4AFF-9C9D-C5F24C37C5C4}"/>
                  </a:ext>
                </a:extLst>
              </p:cNvPr>
              <p:cNvSpPr/>
              <p:nvPr/>
            </p:nvSpPr>
            <p:spPr>
              <a:xfrm>
                <a:off x="3004837" y="1110606"/>
                <a:ext cx="317084" cy="1688308"/>
              </a:xfrm>
              <a:custGeom>
                <a:avLst/>
                <a:gdLst>
                  <a:gd name="connsiteX0" fmla="*/ 13354 w 317084"/>
                  <a:gd name="connsiteY0" fmla="*/ 0 h 1688308"/>
                  <a:gd name="connsiteX1" fmla="*/ 159519 w 317084"/>
                  <a:gd name="connsiteY1" fmla="*/ 0 h 1688308"/>
                  <a:gd name="connsiteX2" fmla="*/ 317084 w 317084"/>
                  <a:gd name="connsiteY2" fmla="*/ 159808 h 1688308"/>
                  <a:gd name="connsiteX3" fmla="*/ 317084 w 317084"/>
                  <a:gd name="connsiteY3" fmla="*/ 733999 h 1688308"/>
                  <a:gd name="connsiteX4" fmla="*/ 317084 w 317084"/>
                  <a:gd name="connsiteY4" fmla="*/ 862961 h 1688308"/>
                  <a:gd name="connsiteX5" fmla="*/ 317084 w 317084"/>
                  <a:gd name="connsiteY5" fmla="*/ 1167615 h 1688308"/>
                  <a:gd name="connsiteX6" fmla="*/ 307783 w 317084"/>
                  <a:gd name="connsiteY6" fmla="*/ 1190390 h 1688308"/>
                  <a:gd name="connsiteX7" fmla="*/ 293840 w 317084"/>
                  <a:gd name="connsiteY7" fmla="*/ 1196247 h 1688308"/>
                  <a:gd name="connsiteX8" fmla="*/ 299084 w 317084"/>
                  <a:gd name="connsiteY8" fmla="*/ 1196247 h 1688308"/>
                  <a:gd name="connsiteX9" fmla="*/ 162647 w 317084"/>
                  <a:gd name="connsiteY9" fmla="*/ 1435113 h 1688308"/>
                  <a:gd name="connsiteX10" fmla="*/ 165199 w 317084"/>
                  <a:gd name="connsiteY10" fmla="*/ 1436170 h 1688308"/>
                  <a:gd name="connsiteX11" fmla="*/ 173084 w 317084"/>
                  <a:gd name="connsiteY11" fmla="*/ 1455207 h 1688308"/>
                  <a:gd name="connsiteX12" fmla="*/ 173084 w 317084"/>
                  <a:gd name="connsiteY12" fmla="*/ 1480334 h 1688308"/>
                  <a:gd name="connsiteX13" fmla="*/ 165199 w 317084"/>
                  <a:gd name="connsiteY13" fmla="*/ 1499371 h 1688308"/>
                  <a:gd name="connsiteX14" fmla="*/ 146165 w 317084"/>
                  <a:gd name="connsiteY14" fmla="*/ 1507255 h 1688308"/>
                  <a:gd name="connsiteX15" fmla="*/ 156884 w 317084"/>
                  <a:gd name="connsiteY15" fmla="*/ 1507255 h 1688308"/>
                  <a:gd name="connsiteX16" fmla="*/ 278049 w 317084"/>
                  <a:gd name="connsiteY16" fmla="*/ 1641114 h 1688308"/>
                  <a:gd name="connsiteX17" fmla="*/ 287246 w 317084"/>
                  <a:gd name="connsiteY17" fmla="*/ 1644924 h 1688308"/>
                  <a:gd name="connsiteX18" fmla="*/ 292058 w 317084"/>
                  <a:gd name="connsiteY18" fmla="*/ 1656542 h 1688308"/>
                  <a:gd name="connsiteX19" fmla="*/ 292058 w 317084"/>
                  <a:gd name="connsiteY19" fmla="*/ 1671877 h 1688308"/>
                  <a:gd name="connsiteX20" fmla="*/ 275627 w 317084"/>
                  <a:gd name="connsiteY20" fmla="*/ 1688308 h 1688308"/>
                  <a:gd name="connsiteX21" fmla="*/ 129462 w 317084"/>
                  <a:gd name="connsiteY21" fmla="*/ 1688308 h 1688308"/>
                  <a:gd name="connsiteX22" fmla="*/ 145893 w 317084"/>
                  <a:gd name="connsiteY22" fmla="*/ 1671877 h 1688308"/>
                  <a:gd name="connsiteX23" fmla="*/ 145893 w 317084"/>
                  <a:gd name="connsiteY23" fmla="*/ 1656542 h 1688308"/>
                  <a:gd name="connsiteX24" fmla="*/ 141081 w 317084"/>
                  <a:gd name="connsiteY24" fmla="*/ 1644924 h 1688308"/>
                  <a:gd name="connsiteX25" fmla="*/ 131884 w 317084"/>
                  <a:gd name="connsiteY25" fmla="*/ 1641114 h 1688308"/>
                  <a:gd name="connsiteX26" fmla="*/ 10719 w 317084"/>
                  <a:gd name="connsiteY26" fmla="*/ 1507255 h 1688308"/>
                  <a:gd name="connsiteX27" fmla="*/ 0 w 317084"/>
                  <a:gd name="connsiteY27" fmla="*/ 1507255 h 1688308"/>
                  <a:gd name="connsiteX28" fmla="*/ 19034 w 317084"/>
                  <a:gd name="connsiteY28" fmla="*/ 1499371 h 1688308"/>
                  <a:gd name="connsiteX29" fmla="*/ 26919 w 317084"/>
                  <a:gd name="connsiteY29" fmla="*/ 1480334 h 1688308"/>
                  <a:gd name="connsiteX30" fmla="*/ 26919 w 317084"/>
                  <a:gd name="connsiteY30" fmla="*/ 1455207 h 1688308"/>
                  <a:gd name="connsiteX31" fmla="*/ 19034 w 317084"/>
                  <a:gd name="connsiteY31" fmla="*/ 1436170 h 1688308"/>
                  <a:gd name="connsiteX32" fmla="*/ 16482 w 317084"/>
                  <a:gd name="connsiteY32" fmla="*/ 1435113 h 1688308"/>
                  <a:gd name="connsiteX33" fmla="*/ 152919 w 317084"/>
                  <a:gd name="connsiteY33" fmla="*/ 1196247 h 1688308"/>
                  <a:gd name="connsiteX34" fmla="*/ 147675 w 317084"/>
                  <a:gd name="connsiteY34" fmla="*/ 1196247 h 1688308"/>
                  <a:gd name="connsiteX35" fmla="*/ 161618 w 317084"/>
                  <a:gd name="connsiteY35" fmla="*/ 1190390 h 1688308"/>
                  <a:gd name="connsiteX36" fmla="*/ 170919 w 317084"/>
                  <a:gd name="connsiteY36" fmla="*/ 1167615 h 1688308"/>
                  <a:gd name="connsiteX37" fmla="*/ 170919 w 317084"/>
                  <a:gd name="connsiteY37" fmla="*/ 862961 h 1688308"/>
                  <a:gd name="connsiteX38" fmla="*/ 170919 w 317084"/>
                  <a:gd name="connsiteY38" fmla="*/ 733999 h 1688308"/>
                  <a:gd name="connsiteX39" fmla="*/ 170919 w 317084"/>
                  <a:gd name="connsiteY39" fmla="*/ 159808 h 1688308"/>
                  <a:gd name="connsiteX40" fmla="*/ 13354 w 317084"/>
                  <a:gd name="connsiteY40" fmla="*/ 0 h 168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17084" h="1688308">
                    <a:moveTo>
                      <a:pt x="13354" y="0"/>
                    </a:moveTo>
                    <a:lnTo>
                      <a:pt x="159519" y="0"/>
                    </a:lnTo>
                    <a:cubicBezTo>
                      <a:pt x="246540" y="0"/>
                      <a:pt x="317084" y="71548"/>
                      <a:pt x="317084" y="159808"/>
                    </a:cubicBezTo>
                    <a:lnTo>
                      <a:pt x="317084" y="733999"/>
                    </a:lnTo>
                    <a:lnTo>
                      <a:pt x="317084" y="862961"/>
                    </a:lnTo>
                    <a:lnTo>
                      <a:pt x="317084" y="1167615"/>
                    </a:lnTo>
                    <a:cubicBezTo>
                      <a:pt x="317084" y="1176509"/>
                      <a:pt x="313530" y="1184561"/>
                      <a:pt x="307783" y="1190390"/>
                    </a:cubicBezTo>
                    <a:lnTo>
                      <a:pt x="293840" y="1196247"/>
                    </a:lnTo>
                    <a:lnTo>
                      <a:pt x="299084" y="1196247"/>
                    </a:lnTo>
                    <a:lnTo>
                      <a:pt x="162647" y="1435113"/>
                    </a:lnTo>
                    <a:lnTo>
                      <a:pt x="165199" y="1436170"/>
                    </a:lnTo>
                    <a:cubicBezTo>
                      <a:pt x="170071" y="1441042"/>
                      <a:pt x="173084" y="1447773"/>
                      <a:pt x="173084" y="1455207"/>
                    </a:cubicBezTo>
                    <a:lnTo>
                      <a:pt x="173084" y="1480334"/>
                    </a:lnTo>
                    <a:cubicBezTo>
                      <a:pt x="173084" y="1487769"/>
                      <a:pt x="170071" y="1494499"/>
                      <a:pt x="165199" y="1499371"/>
                    </a:cubicBezTo>
                    <a:lnTo>
                      <a:pt x="146165" y="1507255"/>
                    </a:lnTo>
                    <a:lnTo>
                      <a:pt x="156884" y="1507255"/>
                    </a:lnTo>
                    <a:lnTo>
                      <a:pt x="278049" y="1641114"/>
                    </a:lnTo>
                    <a:lnTo>
                      <a:pt x="287246" y="1644924"/>
                    </a:lnTo>
                    <a:cubicBezTo>
                      <a:pt x="290219" y="1647897"/>
                      <a:pt x="292058" y="1652005"/>
                      <a:pt x="292058" y="1656542"/>
                    </a:cubicBezTo>
                    <a:lnTo>
                      <a:pt x="292058" y="1671877"/>
                    </a:lnTo>
                    <a:cubicBezTo>
                      <a:pt x="292058" y="1680952"/>
                      <a:pt x="284702" y="1688308"/>
                      <a:pt x="275627" y="1688308"/>
                    </a:cubicBezTo>
                    <a:lnTo>
                      <a:pt x="129462" y="1688308"/>
                    </a:lnTo>
                    <a:cubicBezTo>
                      <a:pt x="138537" y="1688308"/>
                      <a:pt x="145893" y="1680952"/>
                      <a:pt x="145893" y="1671877"/>
                    </a:cubicBezTo>
                    <a:lnTo>
                      <a:pt x="145893" y="1656542"/>
                    </a:lnTo>
                    <a:cubicBezTo>
                      <a:pt x="145893" y="1652005"/>
                      <a:pt x="144054" y="1647897"/>
                      <a:pt x="141081" y="1644924"/>
                    </a:cubicBezTo>
                    <a:lnTo>
                      <a:pt x="131884" y="1641114"/>
                    </a:lnTo>
                    <a:lnTo>
                      <a:pt x="10719" y="1507255"/>
                    </a:lnTo>
                    <a:lnTo>
                      <a:pt x="0" y="1507255"/>
                    </a:lnTo>
                    <a:lnTo>
                      <a:pt x="19034" y="1499371"/>
                    </a:lnTo>
                    <a:cubicBezTo>
                      <a:pt x="23906" y="1494499"/>
                      <a:pt x="26919" y="1487769"/>
                      <a:pt x="26919" y="1480334"/>
                    </a:cubicBezTo>
                    <a:lnTo>
                      <a:pt x="26919" y="1455207"/>
                    </a:lnTo>
                    <a:cubicBezTo>
                      <a:pt x="26919" y="1447773"/>
                      <a:pt x="23906" y="1441042"/>
                      <a:pt x="19034" y="1436170"/>
                    </a:cubicBezTo>
                    <a:lnTo>
                      <a:pt x="16482" y="1435113"/>
                    </a:lnTo>
                    <a:lnTo>
                      <a:pt x="152919" y="1196247"/>
                    </a:lnTo>
                    <a:lnTo>
                      <a:pt x="147675" y="1196247"/>
                    </a:lnTo>
                    <a:lnTo>
                      <a:pt x="161618" y="1190390"/>
                    </a:lnTo>
                    <a:cubicBezTo>
                      <a:pt x="167365" y="1184561"/>
                      <a:pt x="170919" y="1176509"/>
                      <a:pt x="170919" y="1167615"/>
                    </a:cubicBezTo>
                    <a:lnTo>
                      <a:pt x="170919" y="862961"/>
                    </a:lnTo>
                    <a:lnTo>
                      <a:pt x="170919" y="733999"/>
                    </a:lnTo>
                    <a:lnTo>
                      <a:pt x="170919" y="159808"/>
                    </a:lnTo>
                    <a:cubicBezTo>
                      <a:pt x="170919" y="71548"/>
                      <a:pt x="100375" y="0"/>
                      <a:pt x="13354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6D287DB-8C81-434B-989C-0F4D97C5E55D}"/>
                  </a:ext>
                </a:extLst>
              </p:cNvPr>
              <p:cNvSpPr/>
              <p:nvPr/>
            </p:nvSpPr>
            <p:spPr>
              <a:xfrm>
                <a:off x="2945261" y="2798914"/>
                <a:ext cx="36000" cy="144000"/>
              </a:xfrm>
              <a:prstGeom prst="rect">
                <a:avLst/>
              </a:prstGeom>
              <a:solidFill>
                <a:srgbClr val="FF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7C17E7B-6FEF-4922-9D7D-EDF7A84F5087}"/>
                  </a:ext>
                </a:extLst>
              </p:cNvPr>
              <p:cNvSpPr/>
              <p:nvPr/>
            </p:nvSpPr>
            <p:spPr>
              <a:xfrm>
                <a:off x="2888291" y="2911776"/>
                <a:ext cx="144000" cy="144000"/>
              </a:xfrm>
              <a:prstGeom prst="ellipse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F9BCC24-D079-4169-9634-921DF9A68F2F}"/>
                  </a:ext>
                </a:extLst>
              </p:cNvPr>
              <p:cNvGrpSpPr/>
              <p:nvPr/>
            </p:nvGrpSpPr>
            <p:grpSpPr>
              <a:xfrm flipH="1">
                <a:off x="3321870" y="1562236"/>
                <a:ext cx="859923" cy="627584"/>
                <a:chOff x="1013872" y="639749"/>
                <a:chExt cx="1188308" cy="867244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0C48301-AC4C-46AE-81DF-2D51C1B54033}"/>
                    </a:ext>
                  </a:extLst>
                </p:cNvPr>
                <p:cNvSpPr/>
                <p:nvPr/>
              </p:nvSpPr>
              <p:spPr>
                <a:xfrm>
                  <a:off x="1013872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8BA6396E-9311-4A0A-90FD-E8A7776E547A}"/>
                    </a:ext>
                  </a:extLst>
                </p:cNvPr>
                <p:cNvSpPr/>
                <p:nvPr/>
              </p:nvSpPr>
              <p:spPr>
                <a:xfrm>
                  <a:off x="1184744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594B983-31ED-43C9-B090-7A14E14FE5BE}"/>
                    </a:ext>
                  </a:extLst>
                </p:cNvPr>
                <p:cNvSpPr/>
                <p:nvPr/>
              </p:nvSpPr>
              <p:spPr>
                <a:xfrm>
                  <a:off x="1355616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247925C-FF58-42E9-8304-F714036E304D}"/>
                    </a:ext>
                  </a:extLst>
                </p:cNvPr>
                <p:cNvSpPr/>
                <p:nvPr/>
              </p:nvSpPr>
              <p:spPr>
                <a:xfrm>
                  <a:off x="1526488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8CCBD3B4-2D8E-42ED-B523-DCE4B8B489C3}"/>
                    </a:ext>
                  </a:extLst>
                </p:cNvPr>
                <p:cNvSpPr/>
                <p:nvPr/>
              </p:nvSpPr>
              <p:spPr>
                <a:xfrm>
                  <a:off x="1697360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D5E460FE-E164-42A5-8E6B-460C813047DC}"/>
                    </a:ext>
                  </a:extLst>
                </p:cNvPr>
                <p:cNvSpPr/>
                <p:nvPr/>
              </p:nvSpPr>
              <p:spPr>
                <a:xfrm>
                  <a:off x="1868232" y="639749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0FDE8A47-69EA-4E23-98FE-30F40465567A}"/>
                    </a:ext>
                  </a:extLst>
                </p:cNvPr>
                <p:cNvSpPr/>
                <p:nvPr/>
              </p:nvSpPr>
              <p:spPr>
                <a:xfrm>
                  <a:off x="1013872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676FE85-4451-412D-A6FB-F406EE3B99CC}"/>
                    </a:ext>
                  </a:extLst>
                </p:cNvPr>
                <p:cNvSpPr/>
                <p:nvPr/>
              </p:nvSpPr>
              <p:spPr>
                <a:xfrm>
                  <a:off x="1184744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388DC5D-A55D-40DF-8D95-DAB827EC82AD}"/>
                    </a:ext>
                  </a:extLst>
                </p:cNvPr>
                <p:cNvSpPr/>
                <p:nvPr/>
              </p:nvSpPr>
              <p:spPr>
                <a:xfrm>
                  <a:off x="1355616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01F607FD-A384-45BC-941F-0D7CA0FF469E}"/>
                    </a:ext>
                  </a:extLst>
                </p:cNvPr>
                <p:cNvSpPr/>
                <p:nvPr/>
              </p:nvSpPr>
              <p:spPr>
                <a:xfrm>
                  <a:off x="1526488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C24807C-3C28-437E-AFA9-D1A9AD380A7A}"/>
                    </a:ext>
                  </a:extLst>
                </p:cNvPr>
                <p:cNvSpPr/>
                <p:nvPr/>
              </p:nvSpPr>
              <p:spPr>
                <a:xfrm>
                  <a:off x="1697360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65DF0E4C-8395-42B5-94FD-FDB0E89B457F}"/>
                    </a:ext>
                  </a:extLst>
                </p:cNvPr>
                <p:cNvSpPr/>
                <p:nvPr/>
              </p:nvSpPr>
              <p:spPr>
                <a:xfrm>
                  <a:off x="1868232" y="814135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D015D46-B230-474C-9AA8-71780151F975}"/>
                    </a:ext>
                  </a:extLst>
                </p:cNvPr>
                <p:cNvSpPr/>
                <p:nvPr/>
              </p:nvSpPr>
              <p:spPr>
                <a:xfrm>
                  <a:off x="1013872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77E5A5FB-5A5B-4F70-B843-D0ED396DEA6E}"/>
                    </a:ext>
                  </a:extLst>
                </p:cNvPr>
                <p:cNvSpPr/>
                <p:nvPr/>
              </p:nvSpPr>
              <p:spPr>
                <a:xfrm>
                  <a:off x="1184744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98170B91-BDEA-49ED-B889-D491F5B8B6B9}"/>
                    </a:ext>
                  </a:extLst>
                </p:cNvPr>
                <p:cNvSpPr/>
                <p:nvPr/>
              </p:nvSpPr>
              <p:spPr>
                <a:xfrm>
                  <a:off x="1355616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B01DD17-E222-4B15-8365-8BB98F9A874B}"/>
                    </a:ext>
                  </a:extLst>
                </p:cNvPr>
                <p:cNvSpPr/>
                <p:nvPr/>
              </p:nvSpPr>
              <p:spPr>
                <a:xfrm>
                  <a:off x="1526488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399A12A-28C3-4056-A024-9783F3D9CED1}"/>
                    </a:ext>
                  </a:extLst>
                </p:cNvPr>
                <p:cNvSpPr/>
                <p:nvPr/>
              </p:nvSpPr>
              <p:spPr>
                <a:xfrm>
                  <a:off x="1697360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3770A97-5881-406B-A12C-D628B1694EDB}"/>
                    </a:ext>
                  </a:extLst>
                </p:cNvPr>
                <p:cNvSpPr/>
                <p:nvPr/>
              </p:nvSpPr>
              <p:spPr>
                <a:xfrm>
                  <a:off x="1868232" y="986178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1EAF6C8-3A36-4688-B4B5-9C233888359C}"/>
                    </a:ext>
                  </a:extLst>
                </p:cNvPr>
                <p:cNvSpPr/>
                <p:nvPr/>
              </p:nvSpPr>
              <p:spPr>
                <a:xfrm>
                  <a:off x="1013872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4238D75D-2FFD-447D-A6BC-AEFF8926C10F}"/>
                    </a:ext>
                  </a:extLst>
                </p:cNvPr>
                <p:cNvSpPr/>
                <p:nvPr/>
              </p:nvSpPr>
              <p:spPr>
                <a:xfrm>
                  <a:off x="1184744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A9255CA1-09F9-47A7-8FF4-548964C9D494}"/>
                    </a:ext>
                  </a:extLst>
                </p:cNvPr>
                <p:cNvSpPr/>
                <p:nvPr/>
              </p:nvSpPr>
              <p:spPr>
                <a:xfrm>
                  <a:off x="1355616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F5E7D1-595E-4C30-BCC1-ED84E9E3B7FE}"/>
                    </a:ext>
                  </a:extLst>
                </p:cNvPr>
                <p:cNvSpPr/>
                <p:nvPr/>
              </p:nvSpPr>
              <p:spPr>
                <a:xfrm>
                  <a:off x="1526488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B85A17BB-F929-49EB-9B41-BCA8CACB3AC8}"/>
                    </a:ext>
                  </a:extLst>
                </p:cNvPr>
                <p:cNvSpPr/>
                <p:nvPr/>
              </p:nvSpPr>
              <p:spPr>
                <a:xfrm>
                  <a:off x="1697360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5591E812-1EDD-472D-BF51-BBD45B52BC1F}"/>
                    </a:ext>
                  </a:extLst>
                </p:cNvPr>
                <p:cNvSpPr/>
                <p:nvPr/>
              </p:nvSpPr>
              <p:spPr>
                <a:xfrm>
                  <a:off x="1868232" y="1158221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E0EBB7CC-767B-4D76-B4ED-D78E17A0E09F}"/>
                    </a:ext>
                  </a:extLst>
                </p:cNvPr>
                <p:cNvSpPr/>
                <p:nvPr/>
              </p:nvSpPr>
              <p:spPr>
                <a:xfrm>
                  <a:off x="1013872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F096D09-CA45-4B90-98AB-D6F1A7C82546}"/>
                    </a:ext>
                  </a:extLst>
                </p:cNvPr>
                <p:cNvSpPr/>
                <p:nvPr/>
              </p:nvSpPr>
              <p:spPr>
                <a:xfrm>
                  <a:off x="1184744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2D245B82-1407-4676-B4B9-B772BF88E48D}"/>
                    </a:ext>
                  </a:extLst>
                </p:cNvPr>
                <p:cNvSpPr/>
                <p:nvPr/>
              </p:nvSpPr>
              <p:spPr>
                <a:xfrm>
                  <a:off x="1355616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38611D94-ABD2-412E-BEA3-B0F8EFBD1B65}"/>
                    </a:ext>
                  </a:extLst>
                </p:cNvPr>
                <p:cNvSpPr/>
                <p:nvPr/>
              </p:nvSpPr>
              <p:spPr>
                <a:xfrm>
                  <a:off x="1526488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8E21D29-FDB1-482D-B827-066DAA4577BC}"/>
                    </a:ext>
                  </a:extLst>
                </p:cNvPr>
                <p:cNvSpPr/>
                <p:nvPr/>
              </p:nvSpPr>
              <p:spPr>
                <a:xfrm>
                  <a:off x="1697360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51E3B3ED-B43A-4986-A203-0B653F353856}"/>
                    </a:ext>
                  </a:extLst>
                </p:cNvPr>
                <p:cNvSpPr/>
                <p:nvPr/>
              </p:nvSpPr>
              <p:spPr>
                <a:xfrm>
                  <a:off x="1868232" y="1332607"/>
                  <a:ext cx="170872" cy="17438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5334D29-8B6D-45FA-AF92-ED98E2A795B4}"/>
                    </a:ext>
                  </a:extLst>
                </p:cNvPr>
                <p:cNvSpPr/>
                <p:nvPr/>
              </p:nvSpPr>
              <p:spPr>
                <a:xfrm>
                  <a:off x="2039104" y="1067340"/>
                  <a:ext cx="163076" cy="3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23DFC9CC-1262-4826-B28C-C774A2F47D32}"/>
              </a:ext>
            </a:extLst>
          </p:cNvPr>
          <p:cNvSpPr/>
          <p:nvPr/>
        </p:nvSpPr>
        <p:spPr>
          <a:xfrm>
            <a:off x="-336883" y="3550427"/>
            <a:ext cx="12994104" cy="5573520"/>
          </a:xfrm>
          <a:custGeom>
            <a:avLst/>
            <a:gdLst>
              <a:gd name="connsiteX0" fmla="*/ 5997100 w 12192000"/>
              <a:gd name="connsiteY0" fmla="*/ 0 h 5212574"/>
              <a:gd name="connsiteX1" fmla="*/ 11922620 w 12192000"/>
              <a:gd name="connsiteY1" fmla="*/ 1424589 h 5212574"/>
              <a:gd name="connsiteX2" fmla="*/ 12192000 w 12192000"/>
              <a:gd name="connsiteY2" fmla="*/ 1577865 h 5212574"/>
              <a:gd name="connsiteX3" fmla="*/ 12192000 w 12192000"/>
              <a:gd name="connsiteY3" fmla="*/ 5212574 h 5212574"/>
              <a:gd name="connsiteX4" fmla="*/ 0 w 12192000"/>
              <a:gd name="connsiteY4" fmla="*/ 5212574 h 5212574"/>
              <a:gd name="connsiteX5" fmla="*/ 0 w 12192000"/>
              <a:gd name="connsiteY5" fmla="*/ 1464942 h 5212574"/>
              <a:gd name="connsiteX6" fmla="*/ 71579 w 12192000"/>
              <a:gd name="connsiteY6" fmla="*/ 1424589 h 5212574"/>
              <a:gd name="connsiteX7" fmla="*/ 5997100 w 12192000"/>
              <a:gd name="connsiteY7" fmla="*/ 0 h 5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12574">
                <a:moveTo>
                  <a:pt x="5997100" y="0"/>
                </a:moveTo>
                <a:cubicBezTo>
                  <a:pt x="8219142" y="0"/>
                  <a:pt x="10270266" y="529856"/>
                  <a:pt x="11922620" y="1424589"/>
                </a:cubicBezTo>
                <a:lnTo>
                  <a:pt x="12192000" y="1577865"/>
                </a:lnTo>
                <a:lnTo>
                  <a:pt x="12192000" y="5212574"/>
                </a:lnTo>
                <a:lnTo>
                  <a:pt x="0" y="5212574"/>
                </a:lnTo>
                <a:lnTo>
                  <a:pt x="0" y="1464942"/>
                </a:lnTo>
                <a:lnTo>
                  <a:pt x="71579" y="1424589"/>
                </a:lnTo>
                <a:cubicBezTo>
                  <a:pt x="1723933" y="529856"/>
                  <a:pt x="3775058" y="0"/>
                  <a:pt x="5997100" y="0"/>
                </a:cubicBezTo>
                <a:close/>
              </a:path>
            </a:pathLst>
          </a:custGeom>
          <a:noFill/>
          <a:ln w="28575">
            <a:solidFill>
              <a:schemeClr val="bg1">
                <a:alpha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1888719-F3C3-4228-B007-0C2243751FF6}"/>
              </a:ext>
            </a:extLst>
          </p:cNvPr>
          <p:cNvGrpSpPr/>
          <p:nvPr/>
        </p:nvGrpSpPr>
        <p:grpSpPr>
          <a:xfrm rot="19632480">
            <a:off x="10047482" y="3995935"/>
            <a:ext cx="1191532" cy="915553"/>
            <a:chOff x="7407508" y="1050784"/>
            <a:chExt cx="4116233" cy="3162845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158E1EC-07DA-4523-962B-3C811CF93B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472" y="2119561"/>
              <a:ext cx="1010269" cy="2094068"/>
            </a:xfrm>
            <a:prstGeom prst="line">
              <a:avLst/>
            </a:prstGeom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1000">
                    <a:srgbClr val="F8CBAD"/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594708B-742E-46BD-8195-5FD79C313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508" y="2119560"/>
              <a:ext cx="1010269" cy="2094068"/>
            </a:xfrm>
            <a:prstGeom prst="line">
              <a:avLst/>
            </a:prstGeom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1000">
                    <a:srgbClr val="F8CBAD"/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4D6DA41-2D57-45F8-A493-6E3AA8A94457}"/>
                </a:ext>
              </a:extLst>
            </p:cNvPr>
            <p:cNvSpPr/>
            <p:nvPr/>
          </p:nvSpPr>
          <p:spPr>
            <a:xfrm>
              <a:off x="8448472" y="1050784"/>
              <a:ext cx="2038350" cy="20383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6BC023-5F2A-4777-A4F5-DDE4E8B3CC6C}"/>
                </a:ext>
              </a:extLst>
            </p:cNvPr>
            <p:cNvSpPr/>
            <p:nvPr/>
          </p:nvSpPr>
          <p:spPr>
            <a:xfrm>
              <a:off x="9344708" y="1050784"/>
              <a:ext cx="1160064" cy="2038350"/>
            </a:xfrm>
            <a:custGeom>
              <a:avLst/>
              <a:gdLst>
                <a:gd name="connsiteX0" fmla="*/ 140889 w 1160064"/>
                <a:gd name="connsiteY0" fmla="*/ 0 h 2038350"/>
                <a:gd name="connsiteX1" fmla="*/ 1160064 w 1160064"/>
                <a:gd name="connsiteY1" fmla="*/ 1019175 h 2038350"/>
                <a:gd name="connsiteX2" fmla="*/ 140889 w 1160064"/>
                <a:gd name="connsiteY2" fmla="*/ 2038350 h 2038350"/>
                <a:gd name="connsiteX3" fmla="*/ 36684 w 1160064"/>
                <a:gd name="connsiteY3" fmla="*/ 2033088 h 2038350"/>
                <a:gd name="connsiteX4" fmla="*/ 0 w 1160064"/>
                <a:gd name="connsiteY4" fmla="*/ 2027490 h 2038350"/>
                <a:gd name="connsiteX5" fmla="*/ 64511 w 1160064"/>
                <a:gd name="connsiteY5" fmla="*/ 2017644 h 2038350"/>
                <a:gd name="connsiteX6" fmla="*/ 878286 w 1160064"/>
                <a:gd name="connsiteY6" fmla="*/ 1019175 h 2038350"/>
                <a:gd name="connsiteX7" fmla="*/ 64511 w 1160064"/>
                <a:gd name="connsiteY7" fmla="*/ 20706 h 2038350"/>
                <a:gd name="connsiteX8" fmla="*/ 0 w 1160064"/>
                <a:gd name="connsiteY8" fmla="*/ 10861 h 2038350"/>
                <a:gd name="connsiteX9" fmla="*/ 36684 w 1160064"/>
                <a:gd name="connsiteY9" fmla="*/ 5262 h 2038350"/>
                <a:gd name="connsiteX10" fmla="*/ 140889 w 1160064"/>
                <a:gd name="connsiteY10" fmla="*/ 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0064" h="2038350">
                  <a:moveTo>
                    <a:pt x="140889" y="0"/>
                  </a:moveTo>
                  <a:cubicBezTo>
                    <a:pt x="703764" y="0"/>
                    <a:pt x="1160064" y="456300"/>
                    <a:pt x="1160064" y="1019175"/>
                  </a:cubicBezTo>
                  <a:cubicBezTo>
                    <a:pt x="1160064" y="1582050"/>
                    <a:pt x="703764" y="2038350"/>
                    <a:pt x="140889" y="2038350"/>
                  </a:cubicBezTo>
                  <a:cubicBezTo>
                    <a:pt x="105709" y="2038350"/>
                    <a:pt x="70946" y="2036568"/>
                    <a:pt x="36684" y="2033088"/>
                  </a:cubicBezTo>
                  <a:lnTo>
                    <a:pt x="0" y="2027490"/>
                  </a:lnTo>
                  <a:lnTo>
                    <a:pt x="64511" y="2017644"/>
                  </a:lnTo>
                  <a:cubicBezTo>
                    <a:pt x="528931" y="1922610"/>
                    <a:pt x="878286" y="1511691"/>
                    <a:pt x="878286" y="1019175"/>
                  </a:cubicBezTo>
                  <a:cubicBezTo>
                    <a:pt x="878286" y="526659"/>
                    <a:pt x="528931" y="115740"/>
                    <a:pt x="64511" y="20706"/>
                  </a:cubicBezTo>
                  <a:lnTo>
                    <a:pt x="0" y="10861"/>
                  </a:lnTo>
                  <a:lnTo>
                    <a:pt x="36684" y="5262"/>
                  </a:lnTo>
                  <a:cubicBezTo>
                    <a:pt x="70946" y="1782"/>
                    <a:pt x="105709" y="0"/>
                    <a:pt x="140889" y="0"/>
                  </a:cubicBezTo>
                  <a:close/>
                </a:path>
              </a:pathLst>
            </a:custGeom>
            <a:solidFill>
              <a:srgbClr val="F4A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D1A0EBBA-8014-45B5-818E-5C41EE603A60}"/>
                </a:ext>
              </a:extLst>
            </p:cNvPr>
            <p:cNvSpPr/>
            <p:nvPr/>
          </p:nvSpPr>
          <p:spPr>
            <a:xfrm>
              <a:off x="8337062" y="1996067"/>
              <a:ext cx="2235664" cy="24698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2A61D31-0B1B-4832-AD75-212AD8DC6A46}"/>
                </a:ext>
              </a:extLst>
            </p:cNvPr>
            <p:cNvCxnSpPr>
              <a:cxnSpLocks/>
              <a:stCxn id="227" idx="2"/>
            </p:cNvCxnSpPr>
            <p:nvPr/>
          </p:nvCxnSpPr>
          <p:spPr>
            <a:xfrm>
              <a:off x="9454894" y="2243054"/>
              <a:ext cx="0" cy="1970575"/>
            </a:xfrm>
            <a:prstGeom prst="line">
              <a:avLst/>
            </a:prstGeom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1000">
                    <a:srgbClr val="F8CBAD"/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DEDC0EB-7AC7-41F5-8B4D-CC9C9F21BEEC}"/>
              </a:ext>
            </a:extLst>
          </p:cNvPr>
          <p:cNvGrpSpPr/>
          <p:nvPr/>
        </p:nvGrpSpPr>
        <p:grpSpPr>
          <a:xfrm>
            <a:off x="9318562" y="1051087"/>
            <a:ext cx="568387" cy="568387"/>
            <a:chOff x="2152650" y="1295400"/>
            <a:chExt cx="2571750" cy="2571751"/>
          </a:xfrm>
          <a:effectLst>
            <a:glow rad="266700">
              <a:schemeClr val="accent2">
                <a:lumMod val="75000"/>
                <a:alpha val="40000"/>
              </a:schemeClr>
            </a:glow>
          </a:effectLst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2BCE22A-2B3E-40D0-B9AE-26F34C2B3046}"/>
                </a:ext>
              </a:extLst>
            </p:cNvPr>
            <p:cNvSpPr/>
            <p:nvPr/>
          </p:nvSpPr>
          <p:spPr>
            <a:xfrm>
              <a:off x="2152650" y="1295400"/>
              <a:ext cx="2571750" cy="2571750"/>
            </a:xfrm>
            <a:prstGeom prst="ellipse">
              <a:avLst/>
            </a:prstGeom>
            <a:solidFill>
              <a:srgbClr val="FFFD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2095ECD-125A-4EC6-8D0E-9A1082C44B91}"/>
                </a:ext>
              </a:extLst>
            </p:cNvPr>
            <p:cNvSpPr/>
            <p:nvPr/>
          </p:nvSpPr>
          <p:spPr>
            <a:xfrm>
              <a:off x="3000375" y="1847850"/>
              <a:ext cx="438150" cy="438150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B17D608-C545-4C59-A74A-784748323107}"/>
                </a:ext>
              </a:extLst>
            </p:cNvPr>
            <p:cNvSpPr/>
            <p:nvPr/>
          </p:nvSpPr>
          <p:spPr>
            <a:xfrm>
              <a:off x="3781425" y="2838451"/>
              <a:ext cx="276225" cy="266700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EBB9FA78-6F24-4069-9FC3-3155D442D260}"/>
                </a:ext>
              </a:extLst>
            </p:cNvPr>
            <p:cNvSpPr/>
            <p:nvPr/>
          </p:nvSpPr>
          <p:spPr>
            <a:xfrm>
              <a:off x="3219450" y="3467101"/>
              <a:ext cx="400050" cy="400050"/>
            </a:xfrm>
            <a:prstGeom prst="ellips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8723E51-8DE4-43E6-8CD8-1537FC449A6E}"/>
                </a:ext>
              </a:extLst>
            </p:cNvPr>
            <p:cNvSpPr/>
            <p:nvPr/>
          </p:nvSpPr>
          <p:spPr>
            <a:xfrm>
              <a:off x="2552700" y="2581275"/>
              <a:ext cx="561975" cy="5238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D1F476C-BEB6-462C-9198-6B034FF82EEF}"/>
              </a:ext>
            </a:extLst>
          </p:cNvPr>
          <p:cNvGrpSpPr/>
          <p:nvPr/>
        </p:nvGrpSpPr>
        <p:grpSpPr>
          <a:xfrm>
            <a:off x="924800" y="505689"/>
            <a:ext cx="1374996" cy="1374996"/>
            <a:chOff x="6210300" y="1295399"/>
            <a:chExt cx="2571750" cy="2571750"/>
          </a:xfrm>
          <a:effectLst>
            <a:glow rad="254000">
              <a:srgbClr val="F97033">
                <a:alpha val="40000"/>
              </a:srgbClr>
            </a:glow>
          </a:effectLst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FABB4D6-53BB-48AF-AF86-64A434919D43}"/>
                </a:ext>
              </a:extLst>
            </p:cNvPr>
            <p:cNvSpPr/>
            <p:nvPr/>
          </p:nvSpPr>
          <p:spPr>
            <a:xfrm>
              <a:off x="6210300" y="1295399"/>
              <a:ext cx="2571750" cy="257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389189F-55CE-437E-A1DD-0221806A1FC6}"/>
                </a:ext>
              </a:extLst>
            </p:cNvPr>
            <p:cNvSpPr/>
            <p:nvPr/>
          </p:nvSpPr>
          <p:spPr>
            <a:xfrm>
              <a:off x="7363575" y="1295399"/>
              <a:ext cx="1418475" cy="1981200"/>
            </a:xfrm>
            <a:custGeom>
              <a:avLst/>
              <a:gdLst>
                <a:gd name="connsiteX0" fmla="*/ 132600 w 1418475"/>
                <a:gd name="connsiteY0" fmla="*/ 0 h 1981200"/>
                <a:gd name="connsiteX1" fmla="*/ 1418475 w 1418475"/>
                <a:gd name="connsiteY1" fmla="*/ 1285875 h 1981200"/>
                <a:gd name="connsiteX2" fmla="*/ 1413535 w 1418475"/>
                <a:gd name="connsiteY2" fmla="*/ 1383719 h 1981200"/>
                <a:gd name="connsiteX3" fmla="*/ 1371753 w 1418475"/>
                <a:gd name="connsiteY3" fmla="*/ 1379717 h 1981200"/>
                <a:gd name="connsiteX4" fmla="*/ 1257300 w 1418475"/>
                <a:gd name="connsiteY4" fmla="*/ 1371600 h 1981200"/>
                <a:gd name="connsiteX5" fmla="*/ 1200150 w 1418475"/>
                <a:gd name="connsiteY5" fmla="*/ 1390650 h 1981200"/>
                <a:gd name="connsiteX6" fmla="*/ 1143000 w 1418475"/>
                <a:gd name="connsiteY6" fmla="*/ 1504950 h 1981200"/>
                <a:gd name="connsiteX7" fmla="*/ 1104900 w 1418475"/>
                <a:gd name="connsiteY7" fmla="*/ 1562100 h 1981200"/>
                <a:gd name="connsiteX8" fmla="*/ 1066800 w 1418475"/>
                <a:gd name="connsiteY8" fmla="*/ 1714500 h 1981200"/>
                <a:gd name="connsiteX9" fmla="*/ 1047750 w 1418475"/>
                <a:gd name="connsiteY9" fmla="*/ 1790700 h 1981200"/>
                <a:gd name="connsiteX10" fmla="*/ 990600 w 1418475"/>
                <a:gd name="connsiteY10" fmla="*/ 1905000 h 1981200"/>
                <a:gd name="connsiteX11" fmla="*/ 971550 w 1418475"/>
                <a:gd name="connsiteY11" fmla="*/ 1981200 h 1981200"/>
                <a:gd name="connsiteX12" fmla="*/ 914400 w 1418475"/>
                <a:gd name="connsiteY12" fmla="*/ 1866900 h 1981200"/>
                <a:gd name="connsiteX13" fmla="*/ 876300 w 1418475"/>
                <a:gd name="connsiteY13" fmla="*/ 1714500 h 1981200"/>
                <a:gd name="connsiteX14" fmla="*/ 857250 w 1418475"/>
                <a:gd name="connsiteY14" fmla="*/ 1657350 h 1981200"/>
                <a:gd name="connsiteX15" fmla="*/ 838200 w 1418475"/>
                <a:gd name="connsiteY15" fmla="*/ 1390650 h 1981200"/>
                <a:gd name="connsiteX16" fmla="*/ 800100 w 1418475"/>
                <a:gd name="connsiteY16" fmla="*/ 1333500 h 1981200"/>
                <a:gd name="connsiteX17" fmla="*/ 685800 w 1418475"/>
                <a:gd name="connsiteY17" fmla="*/ 1162050 h 1981200"/>
                <a:gd name="connsiteX18" fmla="*/ 628650 w 1418475"/>
                <a:gd name="connsiteY18" fmla="*/ 1123950 h 1981200"/>
                <a:gd name="connsiteX19" fmla="*/ 571500 w 1418475"/>
                <a:gd name="connsiteY19" fmla="*/ 1104900 h 1981200"/>
                <a:gd name="connsiteX20" fmla="*/ 514350 w 1418475"/>
                <a:gd name="connsiteY20" fmla="*/ 1047750 h 1981200"/>
                <a:gd name="connsiteX21" fmla="*/ 438150 w 1418475"/>
                <a:gd name="connsiteY21" fmla="*/ 971550 h 1981200"/>
                <a:gd name="connsiteX22" fmla="*/ 323850 w 1418475"/>
                <a:gd name="connsiteY22" fmla="*/ 914400 h 1981200"/>
                <a:gd name="connsiteX23" fmla="*/ 266700 w 1418475"/>
                <a:gd name="connsiteY23" fmla="*/ 857250 h 1981200"/>
                <a:gd name="connsiteX24" fmla="*/ 190500 w 1418475"/>
                <a:gd name="connsiteY24" fmla="*/ 838200 h 1981200"/>
                <a:gd name="connsiteX25" fmla="*/ 38100 w 1418475"/>
                <a:gd name="connsiteY25" fmla="*/ 742950 h 1981200"/>
                <a:gd name="connsiteX26" fmla="*/ 0 w 1418475"/>
                <a:gd name="connsiteY26" fmla="*/ 723900 h 1981200"/>
                <a:gd name="connsiteX27" fmla="*/ 38100 w 1418475"/>
                <a:gd name="connsiteY27" fmla="*/ 400050 h 1981200"/>
                <a:gd name="connsiteX28" fmla="*/ 65067 w 1418475"/>
                <a:gd name="connsiteY28" fmla="*/ 190306 h 1981200"/>
                <a:gd name="connsiteX29" fmla="*/ 92210 w 1418475"/>
                <a:gd name="connsiteY29" fmla="*/ 204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8475" h="1981200">
                  <a:moveTo>
                    <a:pt x="132600" y="0"/>
                  </a:moveTo>
                  <a:cubicBezTo>
                    <a:pt x="842769" y="0"/>
                    <a:pt x="1418475" y="575706"/>
                    <a:pt x="1418475" y="1285875"/>
                  </a:cubicBezTo>
                  <a:lnTo>
                    <a:pt x="1413535" y="1383719"/>
                  </a:lnTo>
                  <a:lnTo>
                    <a:pt x="1371753" y="1379717"/>
                  </a:lnTo>
                  <a:cubicBezTo>
                    <a:pt x="1333602" y="1377011"/>
                    <a:pt x="1295400" y="1374775"/>
                    <a:pt x="1257300" y="1371600"/>
                  </a:cubicBezTo>
                  <a:cubicBezTo>
                    <a:pt x="1238250" y="1377950"/>
                    <a:pt x="1215830" y="1378106"/>
                    <a:pt x="1200150" y="1390650"/>
                  </a:cubicBezTo>
                  <a:cubicBezTo>
                    <a:pt x="1154654" y="1427046"/>
                    <a:pt x="1166007" y="1458936"/>
                    <a:pt x="1143000" y="1504950"/>
                  </a:cubicBezTo>
                  <a:cubicBezTo>
                    <a:pt x="1132761" y="1525428"/>
                    <a:pt x="1115139" y="1541622"/>
                    <a:pt x="1104900" y="1562100"/>
                  </a:cubicBezTo>
                  <a:cubicBezTo>
                    <a:pt x="1084475" y="1602950"/>
                    <a:pt x="1075495" y="1675373"/>
                    <a:pt x="1066800" y="1714500"/>
                  </a:cubicBezTo>
                  <a:cubicBezTo>
                    <a:pt x="1061120" y="1740058"/>
                    <a:pt x="1054943" y="1765526"/>
                    <a:pt x="1047750" y="1790700"/>
                  </a:cubicBezTo>
                  <a:cubicBezTo>
                    <a:pt x="1001881" y="1951243"/>
                    <a:pt x="1062163" y="1738021"/>
                    <a:pt x="990600" y="1905000"/>
                  </a:cubicBezTo>
                  <a:cubicBezTo>
                    <a:pt x="980287" y="1929065"/>
                    <a:pt x="977900" y="1955800"/>
                    <a:pt x="971550" y="1981200"/>
                  </a:cubicBezTo>
                  <a:cubicBezTo>
                    <a:pt x="945260" y="1902330"/>
                    <a:pt x="963639" y="1940758"/>
                    <a:pt x="914400" y="1866900"/>
                  </a:cubicBezTo>
                  <a:cubicBezTo>
                    <a:pt x="885354" y="1823331"/>
                    <a:pt x="890078" y="1765018"/>
                    <a:pt x="876300" y="1714500"/>
                  </a:cubicBezTo>
                  <a:cubicBezTo>
                    <a:pt x="871016" y="1695127"/>
                    <a:pt x="859596" y="1677293"/>
                    <a:pt x="857250" y="1657350"/>
                  </a:cubicBezTo>
                  <a:cubicBezTo>
                    <a:pt x="846836" y="1568834"/>
                    <a:pt x="844550" y="1479550"/>
                    <a:pt x="838200" y="1390650"/>
                  </a:cubicBezTo>
                  <a:lnTo>
                    <a:pt x="800100" y="1333500"/>
                  </a:lnTo>
                  <a:lnTo>
                    <a:pt x="685800" y="1162050"/>
                  </a:lnTo>
                  <a:cubicBezTo>
                    <a:pt x="666750" y="1149350"/>
                    <a:pt x="649128" y="1134189"/>
                    <a:pt x="628650" y="1123950"/>
                  </a:cubicBezTo>
                  <a:cubicBezTo>
                    <a:pt x="610689" y="1114970"/>
                    <a:pt x="588208" y="1116039"/>
                    <a:pt x="571500" y="1104900"/>
                  </a:cubicBezTo>
                  <a:cubicBezTo>
                    <a:pt x="549084" y="1089956"/>
                    <a:pt x="536766" y="1062694"/>
                    <a:pt x="514350" y="1047750"/>
                  </a:cubicBezTo>
                  <a:cubicBezTo>
                    <a:pt x="427264" y="989693"/>
                    <a:pt x="474436" y="1080407"/>
                    <a:pt x="438150" y="971550"/>
                  </a:cubicBezTo>
                  <a:cubicBezTo>
                    <a:pt x="380872" y="952457"/>
                    <a:pt x="373089" y="955432"/>
                    <a:pt x="323850" y="914400"/>
                  </a:cubicBezTo>
                  <a:cubicBezTo>
                    <a:pt x="303154" y="897153"/>
                    <a:pt x="290091" y="870616"/>
                    <a:pt x="266700" y="857250"/>
                  </a:cubicBezTo>
                  <a:cubicBezTo>
                    <a:pt x="243968" y="844260"/>
                    <a:pt x="213918" y="849909"/>
                    <a:pt x="190500" y="838200"/>
                  </a:cubicBezTo>
                  <a:cubicBezTo>
                    <a:pt x="136919" y="811409"/>
                    <a:pt x="88900" y="774700"/>
                    <a:pt x="38100" y="742950"/>
                  </a:cubicBezTo>
                  <a:lnTo>
                    <a:pt x="0" y="723900"/>
                  </a:lnTo>
                  <a:cubicBezTo>
                    <a:pt x="92355" y="631545"/>
                    <a:pt x="3494" y="728809"/>
                    <a:pt x="38100" y="400050"/>
                  </a:cubicBezTo>
                  <a:cubicBezTo>
                    <a:pt x="45480" y="329941"/>
                    <a:pt x="55005" y="260091"/>
                    <a:pt x="65067" y="190306"/>
                  </a:cubicBezTo>
                  <a:lnTo>
                    <a:pt x="92210" y="2040"/>
                  </a:lnTo>
                  <a:close/>
                </a:path>
              </a:pathLst>
            </a:custGeom>
            <a:solidFill>
              <a:srgbClr val="F3A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27B2E43-3D65-4C7A-ABDC-16E96C57B2DE}"/>
                </a:ext>
              </a:extLst>
            </p:cNvPr>
            <p:cNvSpPr/>
            <p:nvPr/>
          </p:nvSpPr>
          <p:spPr>
            <a:xfrm>
              <a:off x="6229350" y="2606738"/>
              <a:ext cx="1505597" cy="1241361"/>
            </a:xfrm>
            <a:custGeom>
              <a:avLst/>
              <a:gdLst>
                <a:gd name="connsiteX0" fmla="*/ 0 w 1505597"/>
                <a:gd name="connsiteY0" fmla="*/ 0 h 1241361"/>
                <a:gd name="connsiteX1" fmla="*/ 971552 w 1505597"/>
                <a:gd name="connsiteY1" fmla="*/ 179917 h 1241361"/>
                <a:gd name="connsiteX2" fmla="*/ 1085852 w 1505597"/>
                <a:gd name="connsiteY2" fmla="*/ 218017 h 1241361"/>
                <a:gd name="connsiteX3" fmla="*/ 1200152 w 1505597"/>
                <a:gd name="connsiteY3" fmla="*/ 275167 h 1241361"/>
                <a:gd name="connsiteX4" fmla="*/ 1200152 w 1505597"/>
                <a:gd name="connsiteY4" fmla="*/ 313267 h 1241361"/>
                <a:gd name="connsiteX5" fmla="*/ 1314452 w 1505597"/>
                <a:gd name="connsiteY5" fmla="*/ 770467 h 1241361"/>
                <a:gd name="connsiteX6" fmla="*/ 1504952 w 1505597"/>
                <a:gd name="connsiteY6" fmla="*/ 884767 h 1241361"/>
                <a:gd name="connsiteX7" fmla="*/ 1485902 w 1505597"/>
                <a:gd name="connsiteY7" fmla="*/ 941917 h 1241361"/>
                <a:gd name="connsiteX8" fmla="*/ 1314452 w 1505597"/>
                <a:gd name="connsiteY8" fmla="*/ 1018117 h 1241361"/>
                <a:gd name="connsiteX9" fmla="*/ 1257302 w 1505597"/>
                <a:gd name="connsiteY9" fmla="*/ 1037167 h 1241361"/>
                <a:gd name="connsiteX10" fmla="*/ 1200152 w 1505597"/>
                <a:gd name="connsiteY10" fmla="*/ 1056217 h 1241361"/>
                <a:gd name="connsiteX11" fmla="*/ 1143002 w 1505597"/>
                <a:gd name="connsiteY11" fmla="*/ 1113367 h 1241361"/>
                <a:gd name="connsiteX12" fmla="*/ 1110248 w 1505597"/>
                <a:gd name="connsiteY12" fmla="*/ 1207894 h 1241361"/>
                <a:gd name="connsiteX13" fmla="*/ 1098900 w 1505597"/>
                <a:gd name="connsiteY13" fmla="*/ 1241361 h 1241361"/>
                <a:gd name="connsiteX14" fmla="*/ 1025230 w 1505597"/>
                <a:gd name="connsiteY14" fmla="*/ 1230118 h 1241361"/>
                <a:gd name="connsiteX15" fmla="*/ 5142 w 1505597"/>
                <a:gd name="connsiteY15" fmla="*/ 101841 h 124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5597" h="1241361">
                  <a:moveTo>
                    <a:pt x="0" y="0"/>
                  </a:moveTo>
                  <a:lnTo>
                    <a:pt x="971552" y="179917"/>
                  </a:lnTo>
                  <a:cubicBezTo>
                    <a:pt x="1010967" y="187619"/>
                    <a:pt x="1047752" y="205317"/>
                    <a:pt x="1085852" y="218017"/>
                  </a:cubicBezTo>
                  <a:cubicBezTo>
                    <a:pt x="1121537" y="229912"/>
                    <a:pt x="1175533" y="242341"/>
                    <a:pt x="1200152" y="275167"/>
                  </a:cubicBezTo>
                  <a:cubicBezTo>
                    <a:pt x="1207772" y="285327"/>
                    <a:pt x="1200152" y="300567"/>
                    <a:pt x="1200152" y="313267"/>
                  </a:cubicBezTo>
                  <a:lnTo>
                    <a:pt x="1314452" y="770467"/>
                  </a:lnTo>
                  <a:cubicBezTo>
                    <a:pt x="1359009" y="787176"/>
                    <a:pt x="1491313" y="802933"/>
                    <a:pt x="1504952" y="884767"/>
                  </a:cubicBezTo>
                  <a:cubicBezTo>
                    <a:pt x="1508253" y="904574"/>
                    <a:pt x="1498446" y="926237"/>
                    <a:pt x="1485902" y="941917"/>
                  </a:cubicBezTo>
                  <a:cubicBezTo>
                    <a:pt x="1452969" y="983083"/>
                    <a:pt x="1349378" y="1006475"/>
                    <a:pt x="1314452" y="1018117"/>
                  </a:cubicBezTo>
                  <a:lnTo>
                    <a:pt x="1257302" y="1037167"/>
                  </a:lnTo>
                  <a:lnTo>
                    <a:pt x="1200152" y="1056217"/>
                  </a:lnTo>
                  <a:cubicBezTo>
                    <a:pt x="1181102" y="1075267"/>
                    <a:pt x="1156086" y="1089817"/>
                    <a:pt x="1143002" y="1113367"/>
                  </a:cubicBezTo>
                  <a:cubicBezTo>
                    <a:pt x="1119424" y="1155809"/>
                    <a:pt x="1115727" y="1183318"/>
                    <a:pt x="1110248" y="1207894"/>
                  </a:cubicBezTo>
                  <a:lnTo>
                    <a:pt x="1098900" y="1241361"/>
                  </a:lnTo>
                  <a:lnTo>
                    <a:pt x="1025230" y="1230118"/>
                  </a:lnTo>
                  <a:cubicBezTo>
                    <a:pt x="481132" y="1118779"/>
                    <a:pt x="62212" y="663796"/>
                    <a:pt x="5142" y="101841"/>
                  </a:cubicBezTo>
                  <a:close/>
                </a:path>
              </a:pathLst>
            </a:custGeom>
            <a:solidFill>
              <a:srgbClr val="F3A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E118EF73-B119-481D-A787-47738D42824F}"/>
                </a:ext>
              </a:extLst>
            </p:cNvPr>
            <p:cNvSpPr/>
            <p:nvPr/>
          </p:nvSpPr>
          <p:spPr>
            <a:xfrm>
              <a:off x="6285001" y="1752700"/>
              <a:ext cx="2497049" cy="2114449"/>
            </a:xfrm>
            <a:custGeom>
              <a:avLst/>
              <a:gdLst>
                <a:gd name="connsiteX0" fmla="*/ 2193749 w 2497049"/>
                <a:gd name="connsiteY0" fmla="*/ 0 h 2114449"/>
                <a:gd name="connsiteX1" fmla="*/ 2203418 w 2497049"/>
                <a:gd name="connsiteY1" fmla="*/ 10638 h 2114449"/>
                <a:gd name="connsiteX2" fmla="*/ 2497049 w 2497049"/>
                <a:gd name="connsiteY2" fmla="*/ 828574 h 2114449"/>
                <a:gd name="connsiteX3" fmla="*/ 1211174 w 2497049"/>
                <a:gd name="connsiteY3" fmla="*/ 2114449 h 2114449"/>
                <a:gd name="connsiteX4" fmla="*/ 26350 w 2497049"/>
                <a:gd name="connsiteY4" fmla="*/ 1329095 h 2114449"/>
                <a:gd name="connsiteX5" fmla="*/ 0 w 2497049"/>
                <a:gd name="connsiteY5" fmla="*/ 1257101 h 2114449"/>
                <a:gd name="connsiteX6" fmla="*/ 73323 w 2497049"/>
                <a:gd name="connsiteY6" fmla="*/ 1337777 h 2114449"/>
                <a:gd name="connsiteX7" fmla="*/ 982574 w 2497049"/>
                <a:gd name="connsiteY7" fmla="*/ 1714401 h 2114449"/>
                <a:gd name="connsiteX8" fmla="*/ 2268449 w 2497049"/>
                <a:gd name="connsiteY8" fmla="*/ 428526 h 2114449"/>
                <a:gd name="connsiteX9" fmla="*/ 2210639 w 2497049"/>
                <a:gd name="connsiteY9" fmla="*/ 46146 h 211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7049" h="2114449">
                  <a:moveTo>
                    <a:pt x="2193749" y="0"/>
                  </a:moveTo>
                  <a:lnTo>
                    <a:pt x="2203418" y="10638"/>
                  </a:lnTo>
                  <a:cubicBezTo>
                    <a:pt x="2386856" y="232913"/>
                    <a:pt x="2497049" y="517875"/>
                    <a:pt x="2497049" y="828574"/>
                  </a:cubicBezTo>
                  <a:cubicBezTo>
                    <a:pt x="2497049" y="1538743"/>
                    <a:pt x="1921343" y="2114449"/>
                    <a:pt x="1211174" y="2114449"/>
                  </a:cubicBezTo>
                  <a:cubicBezTo>
                    <a:pt x="678548" y="2114449"/>
                    <a:pt x="221556" y="1790615"/>
                    <a:pt x="26350" y="1329095"/>
                  </a:cubicBezTo>
                  <a:lnTo>
                    <a:pt x="0" y="1257101"/>
                  </a:lnTo>
                  <a:lnTo>
                    <a:pt x="73323" y="1337777"/>
                  </a:lnTo>
                  <a:cubicBezTo>
                    <a:pt x="306021" y="1570475"/>
                    <a:pt x="627490" y="1714401"/>
                    <a:pt x="982574" y="1714401"/>
                  </a:cubicBezTo>
                  <a:cubicBezTo>
                    <a:pt x="1692743" y="1714401"/>
                    <a:pt x="2268449" y="1138695"/>
                    <a:pt x="2268449" y="428526"/>
                  </a:cubicBezTo>
                  <a:cubicBezTo>
                    <a:pt x="2268449" y="295370"/>
                    <a:pt x="2248210" y="166940"/>
                    <a:pt x="2210639" y="46146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2" name="Rectangle 481">
            <a:extLst>
              <a:ext uri="{FF2B5EF4-FFF2-40B4-BE49-F238E27FC236}">
                <a16:creationId xmlns:a16="http://schemas.microsoft.com/office/drawing/2014/main" id="{E08C5B3A-FCF7-4FE8-A726-D671DE167E6B}"/>
              </a:ext>
            </a:extLst>
          </p:cNvPr>
          <p:cNvSpPr/>
          <p:nvPr/>
        </p:nvSpPr>
        <p:spPr>
          <a:xfrm>
            <a:off x="0" y="0"/>
            <a:ext cx="12192000" cy="6867022"/>
          </a:xfrm>
          <a:prstGeom prst="rect">
            <a:avLst/>
          </a:prstGeom>
          <a:gradFill flip="none" rotWithShape="1">
            <a:gsLst>
              <a:gs pos="40000">
                <a:schemeClr val="tx1">
                  <a:alpha val="0"/>
                </a:schemeClr>
              </a:gs>
              <a:gs pos="9400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4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20</cp:revision>
  <dcterms:created xsi:type="dcterms:W3CDTF">2017-06-17T15:38:21Z</dcterms:created>
  <dcterms:modified xsi:type="dcterms:W3CDTF">2017-06-17T18:37:42Z</dcterms:modified>
</cp:coreProperties>
</file>