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5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3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72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62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5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2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3AB8-51E3-4B36-AE90-6016FD28D82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A630-1DC1-4F8B-9B24-3FD7F385C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6750" y="1419225"/>
            <a:ext cx="10858500" cy="4019550"/>
            <a:chOff x="819150" y="1419225"/>
            <a:chExt cx="10858500" cy="4019550"/>
          </a:xfrm>
        </p:grpSpPr>
        <p:sp>
          <p:nvSpPr>
            <p:cNvPr id="9" name="Parallelogram 8"/>
            <p:cNvSpPr/>
            <p:nvPr/>
          </p:nvSpPr>
          <p:spPr>
            <a:xfrm>
              <a:off x="3485055" y="3972235"/>
              <a:ext cx="7250716" cy="375241"/>
            </a:xfrm>
            <a:prstGeom prst="parallelogram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3833813" y="3808100"/>
              <a:ext cx="7250716" cy="375241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4095750" y="2767280"/>
              <a:ext cx="7581900" cy="1228441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819150" y="1419225"/>
              <a:ext cx="4019550" cy="4019550"/>
            </a:xfrm>
            <a:prstGeom prst="ellipse">
              <a:avLst/>
            </a:prstGeom>
            <a:solidFill>
              <a:schemeClr val="bg1"/>
            </a:solidFill>
            <a:ln w="146050" cmpd="tri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62100" y="2497975"/>
              <a:ext cx="2533650" cy="18620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500" b="1" dirty="0">
                  <a:solidFill>
                    <a:schemeClr val="bg2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56</a:t>
              </a:r>
              <a:r>
                <a:rPr lang="en-IN" sz="3600" b="1" dirty="0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%</a:t>
              </a:r>
              <a:endParaRPr lang="en-IN" sz="80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76700" y="2967334"/>
              <a:ext cx="562000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54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ENERGY SAVINGS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3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62904" y="1832212"/>
            <a:ext cx="9266192" cy="3193576"/>
            <a:chOff x="1228298" y="1678675"/>
            <a:chExt cx="9266192" cy="3193576"/>
          </a:xfrm>
        </p:grpSpPr>
        <p:sp>
          <p:nvSpPr>
            <p:cNvPr id="13" name="Parallelogram 12"/>
            <p:cNvSpPr/>
            <p:nvPr/>
          </p:nvSpPr>
          <p:spPr>
            <a:xfrm>
              <a:off x="3207864" y="3559447"/>
              <a:ext cx="6757988" cy="237397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2825086" y="3839708"/>
              <a:ext cx="6757988" cy="164413"/>
            </a:xfrm>
            <a:prstGeom prst="parallelogram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Parallelogram 2"/>
            <p:cNvSpPr/>
            <p:nvPr/>
          </p:nvSpPr>
          <p:spPr>
            <a:xfrm>
              <a:off x="3736502" y="2820022"/>
              <a:ext cx="6757988" cy="910881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Oval 1"/>
            <p:cNvSpPr/>
            <p:nvPr/>
          </p:nvSpPr>
          <p:spPr>
            <a:xfrm>
              <a:off x="1228298" y="1678675"/>
              <a:ext cx="3193576" cy="3193576"/>
            </a:xfrm>
            <a:prstGeom prst="ellipse">
              <a:avLst/>
            </a:prstGeom>
            <a:solidFill>
              <a:schemeClr val="bg1"/>
            </a:solidFill>
            <a:ln w="133350" cap="flat" cmpd="thinThick">
              <a:solidFill>
                <a:schemeClr val="accent6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6935" y="2552187"/>
              <a:ext cx="213630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800" dirty="0">
                  <a:solidFill>
                    <a:schemeClr val="bg2">
                      <a:lumMod val="2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56</a:t>
              </a:r>
              <a:r>
                <a:rPr lang="en-IN" sz="2400" dirty="0">
                  <a:solidFill>
                    <a:schemeClr val="bg2">
                      <a:lumMod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25845" y="2983074"/>
              <a:ext cx="5222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spc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ENERGY SAVINGS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7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>
            <a:off x="3442470" y="3712984"/>
            <a:ext cx="6757988" cy="237397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Parallelogram 13"/>
          <p:cNvSpPr/>
          <p:nvPr/>
        </p:nvSpPr>
        <p:spPr>
          <a:xfrm>
            <a:off x="3059692" y="3993245"/>
            <a:ext cx="6757988" cy="164413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/>
          <p:cNvSpPr/>
          <p:nvPr/>
        </p:nvSpPr>
        <p:spPr>
          <a:xfrm>
            <a:off x="3971108" y="2973559"/>
            <a:ext cx="6757988" cy="910881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1462904" y="1832212"/>
            <a:ext cx="3193576" cy="3193576"/>
          </a:xfrm>
          <a:prstGeom prst="ellipse">
            <a:avLst/>
          </a:prstGeom>
          <a:solidFill>
            <a:schemeClr val="bg1"/>
          </a:solidFill>
          <a:ln w="133350" cap="flat" cmpd="thinThick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991541" y="2705724"/>
            <a:ext cx="2136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2">
                    <a:lumMod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56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451" y="3136611"/>
            <a:ext cx="52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 SAVINGS</a:t>
            </a:r>
          </a:p>
        </p:txBody>
      </p:sp>
    </p:spTree>
    <p:extLst>
      <p:ext uri="{BB962C8B-B14F-4D97-AF65-F5344CB8AC3E}">
        <p14:creationId xmlns:p14="http://schemas.microsoft.com/office/powerpoint/2010/main" val="357624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>
            <a:off x="3442470" y="3712984"/>
            <a:ext cx="6757988" cy="237397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Parallelogram 13"/>
          <p:cNvSpPr/>
          <p:nvPr/>
        </p:nvSpPr>
        <p:spPr>
          <a:xfrm>
            <a:off x="3059692" y="3993245"/>
            <a:ext cx="6757988" cy="164413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/>
          <p:cNvSpPr/>
          <p:nvPr/>
        </p:nvSpPr>
        <p:spPr>
          <a:xfrm>
            <a:off x="3971108" y="2973559"/>
            <a:ext cx="6757988" cy="910881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1462904" y="1832212"/>
            <a:ext cx="3193576" cy="3193576"/>
          </a:xfrm>
          <a:prstGeom prst="ellipse">
            <a:avLst/>
          </a:prstGeom>
          <a:solidFill>
            <a:schemeClr val="bg1"/>
          </a:solidFill>
          <a:ln w="133350" cap="flat" cmpd="thinThick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991541" y="2705724"/>
            <a:ext cx="2136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2">
                    <a:lumMod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56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451" y="3136611"/>
            <a:ext cx="52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 SAVINGS</a:t>
            </a:r>
          </a:p>
        </p:txBody>
      </p:sp>
    </p:spTree>
    <p:extLst>
      <p:ext uri="{BB962C8B-B14F-4D97-AF65-F5344CB8AC3E}">
        <p14:creationId xmlns:p14="http://schemas.microsoft.com/office/powerpoint/2010/main" val="212933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>
            <a:off x="3442470" y="3712984"/>
            <a:ext cx="6757988" cy="237397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Parallelogram 13"/>
          <p:cNvSpPr/>
          <p:nvPr/>
        </p:nvSpPr>
        <p:spPr>
          <a:xfrm>
            <a:off x="3059692" y="3993245"/>
            <a:ext cx="6757988" cy="164413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/>
          <p:cNvSpPr/>
          <p:nvPr/>
        </p:nvSpPr>
        <p:spPr>
          <a:xfrm>
            <a:off x="3971108" y="2973559"/>
            <a:ext cx="6757988" cy="910881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1462904" y="1832212"/>
            <a:ext cx="3193576" cy="3193576"/>
          </a:xfrm>
          <a:prstGeom prst="ellipse">
            <a:avLst/>
          </a:prstGeom>
          <a:solidFill>
            <a:schemeClr val="bg1"/>
          </a:solidFill>
          <a:ln w="133350" cap="flat" cmpd="thinThick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991541" y="2705724"/>
            <a:ext cx="2136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2">
                    <a:lumMod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56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451" y="3136611"/>
            <a:ext cx="52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 SAVINGS</a:t>
            </a:r>
          </a:p>
        </p:txBody>
      </p:sp>
    </p:spTree>
    <p:extLst>
      <p:ext uri="{BB962C8B-B14F-4D97-AF65-F5344CB8AC3E}">
        <p14:creationId xmlns:p14="http://schemas.microsoft.com/office/powerpoint/2010/main" val="47051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/>
        </p:nvSpPr>
        <p:spPr>
          <a:xfrm>
            <a:off x="3442470" y="3712984"/>
            <a:ext cx="6757988" cy="237397"/>
          </a:xfrm>
          <a:prstGeom prst="parallelogram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Parallelogram 13"/>
          <p:cNvSpPr/>
          <p:nvPr/>
        </p:nvSpPr>
        <p:spPr>
          <a:xfrm>
            <a:off x="3059692" y="3993245"/>
            <a:ext cx="6757988" cy="164413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/>
          <p:cNvSpPr/>
          <p:nvPr/>
        </p:nvSpPr>
        <p:spPr>
          <a:xfrm>
            <a:off x="3971108" y="2973559"/>
            <a:ext cx="6757988" cy="910881"/>
          </a:xfrm>
          <a:prstGeom prst="parallelogram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1462904" y="1832212"/>
            <a:ext cx="3193576" cy="3193576"/>
          </a:xfrm>
          <a:prstGeom prst="ellipse">
            <a:avLst/>
          </a:prstGeom>
          <a:solidFill>
            <a:schemeClr val="bg1"/>
          </a:solidFill>
          <a:ln w="133350" cap="flat" cmpd="thinThick">
            <a:solidFill>
              <a:schemeClr val="tx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991541" y="2705724"/>
            <a:ext cx="21363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2">
                    <a:lumMod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56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451" y="3136611"/>
            <a:ext cx="52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 SAVINGS</a:t>
            </a:r>
          </a:p>
        </p:txBody>
      </p:sp>
    </p:spTree>
    <p:extLst>
      <p:ext uri="{BB962C8B-B14F-4D97-AF65-F5344CB8AC3E}">
        <p14:creationId xmlns:p14="http://schemas.microsoft.com/office/powerpoint/2010/main" val="2091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749EC4-9F78-415C-BDE1-972C1F246778}">
  <we:reference id="wa104178141" version="3.0.9.1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2017-03-05T10:33:30Z</dcterms:created>
  <dcterms:modified xsi:type="dcterms:W3CDTF">2017-04-18T18:44:25Z</dcterms:modified>
</cp:coreProperties>
</file>