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1E2"/>
    <a:srgbClr val="FED73D"/>
    <a:srgbClr val="00AECD"/>
    <a:srgbClr val="64539E"/>
    <a:srgbClr val="CC499B"/>
    <a:srgbClr val="F9951F"/>
    <a:srgbClr val="FFD539"/>
    <a:srgbClr val="00ACBE"/>
    <a:srgbClr val="605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D823-9E96-4FEC-8CE2-8988BDC7766E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FDFE-F0F8-4C62-8598-B3BB3A01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8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6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C0FE-805F-49DC-AF7D-9117F6B50B77}" type="datetimeFigureOut">
              <a:rPr lang="en-IN" smtClean="0"/>
              <a:t>17-06-2017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069C-D8FA-4A1E-BB87-37B6E1AAC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0" name="Group 109"/>
          <p:cNvGrpSpPr/>
          <p:nvPr/>
        </p:nvGrpSpPr>
        <p:grpSpPr>
          <a:xfrm>
            <a:off x="998554" y="794467"/>
            <a:ext cx="10194893" cy="5376300"/>
            <a:chOff x="1478383" y="794467"/>
            <a:chExt cx="10194893" cy="5376300"/>
          </a:xfrm>
        </p:grpSpPr>
        <p:sp>
          <p:nvSpPr>
            <p:cNvPr id="56" name="Oval 5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062594" y="5125612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34" idx="6"/>
              <a:endCxn id="20" idx="1"/>
            </p:cNvCxnSpPr>
            <p:nvPr/>
          </p:nvCxnSpPr>
          <p:spPr>
            <a:xfrm>
              <a:off x="5663172" y="1437850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35" idx="6"/>
              <a:endCxn id="21" idx="1"/>
            </p:cNvCxnSpPr>
            <p:nvPr/>
          </p:nvCxnSpPr>
          <p:spPr>
            <a:xfrm>
              <a:off x="6474580" y="2460234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  <a:stCxn id="36" idx="6"/>
              <a:endCxn id="22" idx="1"/>
            </p:cNvCxnSpPr>
            <p:nvPr/>
          </p:nvCxnSpPr>
          <p:spPr>
            <a:xfrm>
              <a:off x="6670037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37" idx="6"/>
              <a:endCxn id="23" idx="1"/>
            </p:cNvCxnSpPr>
            <p:nvPr/>
          </p:nvCxnSpPr>
          <p:spPr>
            <a:xfrm>
              <a:off x="6490455" y="4505001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38" idx="6"/>
              <a:endCxn id="24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Graphic 70" descr="Lapto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</p:spPr>
        </p:pic>
        <p:pic>
          <p:nvPicPr>
            <p:cNvPr id="73" name="Graphic 72" descr="Monito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</p:spPr>
        </p:pic>
        <p:pic>
          <p:nvPicPr>
            <p:cNvPr id="75" name="Graphic 74" descr="Smart Phone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61410" y="1239381"/>
              <a:ext cx="396000" cy="396000"/>
            </a:xfrm>
            <a:prstGeom prst="rect">
              <a:avLst/>
            </a:prstGeom>
          </p:spPr>
        </p:pic>
        <p:pic>
          <p:nvPicPr>
            <p:cNvPr id="77" name="Graphic 76" descr="Tablet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</p:spPr>
        </p:pic>
        <p:pic>
          <p:nvPicPr>
            <p:cNvPr id="79" name="Graphic 78" descr="Computer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</p:spPr>
        </p:pic>
        <p:pic>
          <p:nvPicPr>
            <p:cNvPr id="81" name="Graphic 80" descr="Single gear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Stopwatch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85" name="Graphic 84" descr="Lightbulb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87" name="Graphic 86" descr="Head with Gears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88" name="Oval 87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2" name="Graphic 91" descr="Teacher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CREATIVE VENUS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99850" y="3322663"/>
              <a:ext cx="26103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Add your text here. </a:t>
              </a:r>
            </a:p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Subscribe to our channel to watch more such videos and enjoy.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99272" y="1152986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A. ADD YOUR TEXT HERE.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12288" y="2167843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40%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B. ADD YOUR TEXT HERE.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18218" y="3185192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50%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C. ADD YOUR TEXT HERE.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95541" y="4207028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60%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D. ADD YOUR TEXT HERE.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90319" y="5230921"/>
              <a:ext cx="2610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70%</a:t>
              </a:r>
            </a:p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SERVICE E. ADD YOUR TEXT HERE.</a:t>
              </a:r>
            </a:p>
          </p:txBody>
        </p:sp>
        <p:pic>
          <p:nvPicPr>
            <p:cNvPr id="101" name="Graphic 100" descr="Optical disc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3954" y="4321451"/>
              <a:ext cx="432000" cy="432000"/>
            </a:xfrm>
            <a:prstGeom prst="rect">
              <a:avLst/>
            </a:prstGeom>
          </p:spPr>
        </p:pic>
        <p:pic>
          <p:nvPicPr>
            <p:cNvPr id="103" name="Graphic 102" descr="Projector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115438" y="1229373"/>
              <a:ext cx="432000" cy="432000"/>
            </a:xfrm>
            <a:prstGeom prst="rect">
              <a:avLst/>
            </a:prstGeom>
          </p:spPr>
        </p:pic>
        <p:pic>
          <p:nvPicPr>
            <p:cNvPr id="105" name="Graphic 104" descr="Camera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673954" y="2244230"/>
              <a:ext cx="432000" cy="432000"/>
            </a:xfrm>
            <a:prstGeom prst="rect">
              <a:avLst/>
            </a:prstGeom>
          </p:spPr>
        </p:pic>
        <p:pic>
          <p:nvPicPr>
            <p:cNvPr id="107" name="Graphic 106" descr="Web cam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160962" y="5316674"/>
              <a:ext cx="432000" cy="432000"/>
            </a:xfrm>
            <a:prstGeom prst="rect">
              <a:avLst/>
            </a:prstGeom>
          </p:spPr>
        </p:pic>
        <p:pic>
          <p:nvPicPr>
            <p:cNvPr id="109" name="Graphic 108" descr="Game controller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1033660" y="326884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3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2017-06-17T09:18:45Z</dcterms:created>
  <dcterms:modified xsi:type="dcterms:W3CDTF">2017-06-17T10:21:35Z</dcterms:modified>
</cp:coreProperties>
</file>