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4A"/>
    <a:srgbClr val="283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312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C20F-5384-4267-BE87-93CB0DAD0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3E9E2-999C-424D-8705-4104C0481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60943-1879-4810-BD83-0DB550AE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4F35-C05A-4186-8B1A-6F3C609B70BA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58710-4673-43C4-856F-9E4B420B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C25-E641-435E-8F8A-EB7D1375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82E-6A1E-454D-B1CE-7FEDDFFC6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21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3BDF-3581-4074-B992-C0B568C1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F62AE-09C3-4FE8-8D05-8BC55A01D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E2EF6-F1B0-4620-B392-522A87D1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4F35-C05A-4186-8B1A-6F3C609B70BA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C631-D9DF-4B8B-9F86-CFAE5F5E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9A6FF-DD2C-423A-BA44-F5AFC407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82E-6A1E-454D-B1CE-7FEDDFFC6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10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3D80B-1213-4CBE-B64F-7184F8846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340E7-1254-4859-A4BF-3409D237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B8C02-8DAE-42B7-B64D-DB738D54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4F35-C05A-4186-8B1A-6F3C609B70BA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3B537-885F-40CB-A740-B20CD5E5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9D839-C6BE-4E33-8006-DABCA396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82E-6A1E-454D-B1CE-7FEDDFFC6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93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058B-850A-4E7E-A448-8892ED95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5285-BD84-4023-BA2B-12C24B88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A8220-74A2-48D4-9813-EAC980AE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4F35-C05A-4186-8B1A-6F3C609B70BA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1AC-FEA5-442A-BEF7-251422DD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F20D7-ACAD-4D62-A85E-F18C1A11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82E-6A1E-454D-B1CE-7FEDDFFC6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46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C2D8-E0E6-4532-B4D5-FEED6798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A057F-6CEC-4EA1-A18D-41F53E1C0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1D295-38C0-4D55-9227-1DD1B887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4F35-C05A-4186-8B1A-6F3C609B70BA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90337-CF45-4610-BD0B-CA2E9062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2D11E-5C8C-414A-B9FB-04228AB1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82E-6A1E-454D-B1CE-7FEDDFFC6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BE72-76ED-442A-AFB6-76C5FF8A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C8B2-FEC8-40F5-AE3A-24AD4D624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1E3F0-24F7-4A21-A63F-D200E5B9A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ACF4A-B734-4ED9-8A8F-86C2A566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4F35-C05A-4186-8B1A-6F3C609B70BA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1D598-56B7-4BAC-9ACB-55DB9EDB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6BF9B-5CA0-4F81-93FC-C2CE3E49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82E-6A1E-454D-B1CE-7FEDDFFC6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31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BC11-499B-49C0-A62F-0299E3DD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132DA-5569-4E01-BBF0-DDD500694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426FB-B761-4246-90BE-B464317B2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DBBF4-DC37-416A-ADC2-B17541FAA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90C0F-C7C2-4CDB-BC45-8F50F418B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9CDC8-B3EA-4986-8017-B62D7E9A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4F35-C05A-4186-8B1A-6F3C609B70BA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27097-9EBC-48FD-9C3C-A88488F7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36E58-1DA9-4A98-B81F-7F97F48A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82E-6A1E-454D-B1CE-7FEDDFFC6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53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D966-1538-4C30-B278-9A4556B4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6AAB6-FADD-4F9E-88D9-C6BC59ED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4F35-C05A-4186-8B1A-6F3C609B70BA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9090A-6228-463F-ABCE-FDC63CA9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A0E60-2210-4465-95D0-8CD378A7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82E-6A1E-454D-B1CE-7FEDDFFC6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97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D5FF4-FF4E-4FCC-B8F7-A01716E7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4F35-C05A-4186-8B1A-6F3C609B70BA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808F6-58E3-46DB-B260-8C9C26C1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677F4-CFDC-46BB-9837-D1477A9A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82E-6A1E-454D-B1CE-7FEDDFFC6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70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CCED-567D-4A41-B7D9-9B8BC9BC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8A7A-36E7-469D-B5FF-893BF1E9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97DF5-34D5-46E0-9B7C-D53561128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8CCA2-8C80-4965-A5C9-CF0C3BB2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4F35-C05A-4186-8B1A-6F3C609B70BA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7AD25-535F-44C7-82E3-FB7FBCD5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B3911-737F-46E2-A20A-08561D51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82E-6A1E-454D-B1CE-7FEDDFFC6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39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F7D5-16D4-4126-915A-A2A66BFFF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38A29-C8AD-4C6A-A758-1E9247D3B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E1149-1482-4974-8FC4-00542C4A3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412A7-F090-4D22-B91D-8F5080D1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4F35-C05A-4186-8B1A-6F3C609B70BA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6E026-545A-46F3-BDA4-B9FDBAC2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7B502-9CA7-4C04-A23A-919031A3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882E-6A1E-454D-B1CE-7FEDDFFC6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26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7B6DE-BE74-4EAF-8F2B-99F0999C6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D71E2-E2AF-4A32-852A-2E090E4C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3D376-BB94-456E-8544-2B3A3765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D4F35-C05A-4186-8B1A-6F3C609B70BA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44365-D583-4228-A247-596733C12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FD09F-F718-45F3-91A8-8A8C2499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882E-6A1E-454D-B1CE-7FEDDFFC6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19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sv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sv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352A991-73BB-45F3-9A9F-7B1C06D8BA88}"/>
              </a:ext>
            </a:extLst>
          </p:cNvPr>
          <p:cNvSpPr/>
          <p:nvPr/>
        </p:nvSpPr>
        <p:spPr>
          <a:xfrm>
            <a:off x="0" y="0"/>
            <a:ext cx="4064400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2E116-4491-486B-9DF2-BB4B76FE77DD}"/>
              </a:ext>
            </a:extLst>
          </p:cNvPr>
          <p:cNvSpPr/>
          <p:nvPr/>
        </p:nvSpPr>
        <p:spPr>
          <a:xfrm>
            <a:off x="4064400" y="0"/>
            <a:ext cx="4064400" cy="3429000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A4E317-4EB6-4A85-B608-CC23F5E30D37}"/>
              </a:ext>
            </a:extLst>
          </p:cNvPr>
          <p:cNvSpPr/>
          <p:nvPr/>
        </p:nvSpPr>
        <p:spPr>
          <a:xfrm>
            <a:off x="8128800" y="0"/>
            <a:ext cx="4064400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90BC8-65BA-4A8B-9537-AC43ABDF3325}"/>
              </a:ext>
            </a:extLst>
          </p:cNvPr>
          <p:cNvSpPr/>
          <p:nvPr/>
        </p:nvSpPr>
        <p:spPr>
          <a:xfrm>
            <a:off x="-1200" y="3429000"/>
            <a:ext cx="4064400" cy="3429000"/>
          </a:xfrm>
          <a:prstGeom prst="rect">
            <a:avLst/>
          </a:prstGeom>
          <a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345422-BD22-461E-AC6E-C744CE7C9541}"/>
              </a:ext>
            </a:extLst>
          </p:cNvPr>
          <p:cNvSpPr/>
          <p:nvPr/>
        </p:nvSpPr>
        <p:spPr>
          <a:xfrm>
            <a:off x="4063200" y="3429000"/>
            <a:ext cx="4064400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DFFBEB-3406-45DC-913F-A584AA7DCD9C}"/>
              </a:ext>
            </a:extLst>
          </p:cNvPr>
          <p:cNvSpPr/>
          <p:nvPr/>
        </p:nvSpPr>
        <p:spPr>
          <a:xfrm>
            <a:off x="8127600" y="3429000"/>
            <a:ext cx="4064400" cy="3429000"/>
          </a:xfrm>
          <a:prstGeom prst="rect">
            <a:avLst/>
          </a:prstGeom>
          <a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3C1402-788A-436A-B34F-C5C4F7B73BBE}"/>
              </a:ext>
            </a:extLst>
          </p:cNvPr>
          <p:cNvSpPr/>
          <p:nvPr/>
        </p:nvSpPr>
        <p:spPr>
          <a:xfrm>
            <a:off x="1101758" y="0"/>
            <a:ext cx="1860884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C71B6A-3199-44C1-A3DF-D4E182200875}"/>
              </a:ext>
            </a:extLst>
          </p:cNvPr>
          <p:cNvSpPr/>
          <p:nvPr/>
        </p:nvSpPr>
        <p:spPr>
          <a:xfrm>
            <a:off x="9337705" y="0"/>
            <a:ext cx="1860884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CC309-C136-49B3-AB19-BDDFD0E511DB}"/>
              </a:ext>
            </a:extLst>
          </p:cNvPr>
          <p:cNvSpPr/>
          <p:nvPr/>
        </p:nvSpPr>
        <p:spPr>
          <a:xfrm>
            <a:off x="5164958" y="6678000"/>
            <a:ext cx="1860884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3C695B-A23F-417A-AD0B-F03C81EC2A53}"/>
              </a:ext>
            </a:extLst>
          </p:cNvPr>
          <p:cNvGrpSpPr/>
          <p:nvPr/>
        </p:nvGrpSpPr>
        <p:grpSpPr>
          <a:xfrm>
            <a:off x="250326" y="529389"/>
            <a:ext cx="3561347" cy="2499330"/>
            <a:chOff x="250326" y="529389"/>
            <a:chExt cx="3561347" cy="2499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7A5C5D-662A-4F32-8085-805AADE32B9F}"/>
                </a:ext>
              </a:extLst>
            </p:cNvPr>
            <p:cNvSpPr txBox="1"/>
            <p:nvPr/>
          </p:nvSpPr>
          <p:spPr>
            <a:xfrm>
              <a:off x="692685" y="529389"/>
              <a:ext cx="2679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pc="600" dirty="0">
                  <a:solidFill>
                    <a:schemeClr val="bg1">
                      <a:lumMod val="95000"/>
                    </a:schemeClr>
                  </a:solidFill>
                  <a:latin typeface="Nexa Bold" panose="02000000000000000000" pitchFamily="50" charset="0"/>
                </a:rPr>
                <a:t>STRENGTH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EAF345-2542-4140-A4B5-07A571E07B66}"/>
                </a:ext>
              </a:extLst>
            </p:cNvPr>
            <p:cNvSpPr txBox="1"/>
            <p:nvPr/>
          </p:nvSpPr>
          <p:spPr>
            <a:xfrm>
              <a:off x="692685" y="898721"/>
              <a:ext cx="2679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SUB-HEADING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D7AF9A-27A7-454F-AFFE-EE71FEB1FF5F}"/>
                </a:ext>
              </a:extLst>
            </p:cNvPr>
            <p:cNvSpPr txBox="1"/>
            <p:nvPr/>
          </p:nvSpPr>
          <p:spPr>
            <a:xfrm>
              <a:off x="250326" y="2197722"/>
              <a:ext cx="35613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</a:t>
              </a:r>
            </a:p>
            <a:p>
              <a:pPr algn="ctr"/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Subscribe to our channel to watch more such videos. </a:t>
              </a:r>
            </a:p>
            <a:p>
              <a:pPr algn="ctr"/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Thanks for watching.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61EFAF-22A2-4511-9CD6-4235C38B9C49}"/>
              </a:ext>
            </a:extLst>
          </p:cNvPr>
          <p:cNvGrpSpPr/>
          <p:nvPr/>
        </p:nvGrpSpPr>
        <p:grpSpPr>
          <a:xfrm>
            <a:off x="4314726" y="3837775"/>
            <a:ext cx="3561347" cy="2499330"/>
            <a:chOff x="250326" y="529389"/>
            <a:chExt cx="3561347" cy="24993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F08889-666E-420A-B164-A79A49099C43}"/>
                </a:ext>
              </a:extLst>
            </p:cNvPr>
            <p:cNvSpPr txBox="1"/>
            <p:nvPr/>
          </p:nvSpPr>
          <p:spPr>
            <a:xfrm>
              <a:off x="692685" y="529389"/>
              <a:ext cx="2679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pc="600" dirty="0">
                  <a:solidFill>
                    <a:schemeClr val="bg1">
                      <a:lumMod val="95000"/>
                    </a:schemeClr>
                  </a:solidFill>
                  <a:latin typeface="Nexa Bold" panose="02000000000000000000" pitchFamily="50" charset="0"/>
                </a:rPr>
                <a:t>PASSION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756AAA-4239-4AF4-BBDE-727EA8CC83F6}"/>
                </a:ext>
              </a:extLst>
            </p:cNvPr>
            <p:cNvSpPr txBox="1"/>
            <p:nvPr/>
          </p:nvSpPr>
          <p:spPr>
            <a:xfrm>
              <a:off x="692685" y="898721"/>
              <a:ext cx="2679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SUB-HEADING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5532A0-3C45-4F4A-A8E6-BDDF88A8A60C}"/>
                </a:ext>
              </a:extLst>
            </p:cNvPr>
            <p:cNvSpPr txBox="1"/>
            <p:nvPr/>
          </p:nvSpPr>
          <p:spPr>
            <a:xfrm>
              <a:off x="250326" y="2197722"/>
              <a:ext cx="35613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</a:t>
              </a:r>
            </a:p>
            <a:p>
              <a:pPr algn="ctr"/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Subscribe to our channel to watch more such videos. </a:t>
              </a:r>
            </a:p>
            <a:p>
              <a:pPr algn="ctr"/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Thanks for watching.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C8C30A-A288-4F04-A408-ED93A9300144}"/>
              </a:ext>
            </a:extLst>
          </p:cNvPr>
          <p:cNvGrpSpPr/>
          <p:nvPr/>
        </p:nvGrpSpPr>
        <p:grpSpPr>
          <a:xfrm>
            <a:off x="8379126" y="529389"/>
            <a:ext cx="3561347" cy="2499330"/>
            <a:chOff x="250326" y="529389"/>
            <a:chExt cx="3561347" cy="24993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DE00077-5704-44A6-AC3C-DCEF35A975C6}"/>
                </a:ext>
              </a:extLst>
            </p:cNvPr>
            <p:cNvSpPr txBox="1"/>
            <p:nvPr/>
          </p:nvSpPr>
          <p:spPr>
            <a:xfrm>
              <a:off x="692685" y="529389"/>
              <a:ext cx="2679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pc="600" dirty="0">
                  <a:solidFill>
                    <a:schemeClr val="bg1">
                      <a:lumMod val="95000"/>
                    </a:schemeClr>
                  </a:solidFill>
                  <a:latin typeface="Nexa Bold" panose="02000000000000000000" pitchFamily="50" charset="0"/>
                </a:rPr>
                <a:t>ABILITY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055222-5B4D-4ED0-9B97-B64538BE0862}"/>
                </a:ext>
              </a:extLst>
            </p:cNvPr>
            <p:cNvSpPr txBox="1"/>
            <p:nvPr/>
          </p:nvSpPr>
          <p:spPr>
            <a:xfrm>
              <a:off x="692685" y="898721"/>
              <a:ext cx="2679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SUB-HEADING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29E545E-2184-46DC-B773-4D1A26AAC42F}"/>
                </a:ext>
              </a:extLst>
            </p:cNvPr>
            <p:cNvSpPr txBox="1"/>
            <p:nvPr/>
          </p:nvSpPr>
          <p:spPr>
            <a:xfrm>
              <a:off x="250326" y="2197722"/>
              <a:ext cx="35613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</a:t>
              </a:r>
            </a:p>
            <a:p>
              <a:pPr algn="ctr"/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Subscribe to our channel to watch more such videos. </a:t>
              </a:r>
            </a:p>
            <a:p>
              <a:pPr algn="ctr"/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Thanks for watching.</a:t>
              </a:r>
            </a:p>
          </p:txBody>
        </p:sp>
      </p:grpSp>
      <p:pic>
        <p:nvPicPr>
          <p:cNvPr id="36" name="Graphic 35" descr="Lightbulb">
            <a:extLst>
              <a:ext uri="{FF2B5EF4-FFF2-40B4-BE49-F238E27FC236}">
                <a16:creationId xmlns:a16="http://schemas.microsoft.com/office/drawing/2014/main" id="{C0DF9F7C-B81C-445F-8F5F-E73BAB0BB6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5399" y="4725107"/>
            <a:ext cx="540000" cy="540000"/>
          </a:xfrm>
          <a:prstGeom prst="rect">
            <a:avLst/>
          </a:prstGeom>
        </p:spPr>
      </p:pic>
      <p:pic>
        <p:nvPicPr>
          <p:cNvPr id="38" name="Graphic 37" descr="Head with Gears">
            <a:extLst>
              <a:ext uri="{FF2B5EF4-FFF2-40B4-BE49-F238E27FC236}">
                <a16:creationId xmlns:a16="http://schemas.microsoft.com/office/drawing/2014/main" id="{B7626B46-ABDB-4A80-A749-4F0711791D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9799" y="1444500"/>
            <a:ext cx="540000" cy="540000"/>
          </a:xfrm>
          <a:prstGeom prst="rect">
            <a:avLst/>
          </a:prstGeom>
        </p:spPr>
      </p:pic>
      <p:pic>
        <p:nvPicPr>
          <p:cNvPr id="40" name="Graphic 39" descr="Puzzle">
            <a:extLst>
              <a:ext uri="{FF2B5EF4-FFF2-40B4-BE49-F238E27FC236}">
                <a16:creationId xmlns:a16="http://schemas.microsoft.com/office/drawing/2014/main" id="{BEBF8D0E-C90B-46F2-A6F7-B5C64FD204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58379" y="141672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67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352A991-73BB-45F3-9A9F-7B1C06D8BA88}"/>
              </a:ext>
            </a:extLst>
          </p:cNvPr>
          <p:cNvSpPr/>
          <p:nvPr/>
        </p:nvSpPr>
        <p:spPr>
          <a:xfrm>
            <a:off x="0" y="0"/>
            <a:ext cx="4064400" cy="3429000"/>
          </a:xfrm>
          <a:prstGeom prst="rect">
            <a:avLst/>
          </a:prstGeom>
          <a:solidFill>
            <a:srgbClr val="222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2E116-4491-486B-9DF2-BB4B76FE77DD}"/>
              </a:ext>
            </a:extLst>
          </p:cNvPr>
          <p:cNvSpPr/>
          <p:nvPr/>
        </p:nvSpPr>
        <p:spPr>
          <a:xfrm>
            <a:off x="4064400" y="0"/>
            <a:ext cx="4064400" cy="3429000"/>
          </a:xfrm>
          <a:prstGeom prst="rect">
            <a:avLst/>
          </a:prstGeom>
          <a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A4E317-4EB6-4A85-B608-CC23F5E30D37}"/>
              </a:ext>
            </a:extLst>
          </p:cNvPr>
          <p:cNvSpPr/>
          <p:nvPr/>
        </p:nvSpPr>
        <p:spPr>
          <a:xfrm>
            <a:off x="8128800" y="0"/>
            <a:ext cx="4064400" cy="3429000"/>
          </a:xfrm>
          <a:prstGeom prst="rect">
            <a:avLst/>
          </a:prstGeom>
          <a:solidFill>
            <a:srgbClr val="222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90BC8-65BA-4A8B-9537-AC43ABDF3325}"/>
              </a:ext>
            </a:extLst>
          </p:cNvPr>
          <p:cNvSpPr/>
          <p:nvPr/>
        </p:nvSpPr>
        <p:spPr>
          <a:xfrm>
            <a:off x="-1200" y="3429000"/>
            <a:ext cx="4064400" cy="3429000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345422-BD22-461E-AC6E-C744CE7C9541}"/>
              </a:ext>
            </a:extLst>
          </p:cNvPr>
          <p:cNvSpPr/>
          <p:nvPr/>
        </p:nvSpPr>
        <p:spPr>
          <a:xfrm>
            <a:off x="4063200" y="3429000"/>
            <a:ext cx="4064400" cy="3429000"/>
          </a:xfrm>
          <a:prstGeom prst="rect">
            <a:avLst/>
          </a:prstGeom>
          <a:solidFill>
            <a:srgbClr val="222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DFFBEB-3406-45DC-913F-A584AA7DCD9C}"/>
              </a:ext>
            </a:extLst>
          </p:cNvPr>
          <p:cNvSpPr/>
          <p:nvPr/>
        </p:nvSpPr>
        <p:spPr>
          <a:xfrm>
            <a:off x="8127600" y="3429000"/>
            <a:ext cx="4064400" cy="3429000"/>
          </a:xfrm>
          <a:prstGeom prst="rect">
            <a:avLst/>
          </a:prstGeom>
          <a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3C1402-788A-436A-B34F-C5C4F7B73BBE}"/>
              </a:ext>
            </a:extLst>
          </p:cNvPr>
          <p:cNvSpPr/>
          <p:nvPr/>
        </p:nvSpPr>
        <p:spPr>
          <a:xfrm>
            <a:off x="1101758" y="0"/>
            <a:ext cx="1860884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C71B6A-3199-44C1-A3DF-D4E182200875}"/>
              </a:ext>
            </a:extLst>
          </p:cNvPr>
          <p:cNvSpPr/>
          <p:nvPr/>
        </p:nvSpPr>
        <p:spPr>
          <a:xfrm>
            <a:off x="9337705" y="0"/>
            <a:ext cx="1860884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CC309-C136-49B3-AB19-BDDFD0E511DB}"/>
              </a:ext>
            </a:extLst>
          </p:cNvPr>
          <p:cNvSpPr/>
          <p:nvPr/>
        </p:nvSpPr>
        <p:spPr>
          <a:xfrm>
            <a:off x="5164958" y="6678000"/>
            <a:ext cx="1860884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3C695B-A23F-417A-AD0B-F03C81EC2A53}"/>
              </a:ext>
            </a:extLst>
          </p:cNvPr>
          <p:cNvGrpSpPr/>
          <p:nvPr/>
        </p:nvGrpSpPr>
        <p:grpSpPr>
          <a:xfrm>
            <a:off x="250326" y="529389"/>
            <a:ext cx="3561347" cy="2499330"/>
            <a:chOff x="250326" y="529389"/>
            <a:chExt cx="3561347" cy="2499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7A5C5D-662A-4F32-8085-805AADE32B9F}"/>
                </a:ext>
              </a:extLst>
            </p:cNvPr>
            <p:cNvSpPr txBox="1"/>
            <p:nvPr/>
          </p:nvSpPr>
          <p:spPr>
            <a:xfrm>
              <a:off x="692685" y="529389"/>
              <a:ext cx="2679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pc="600" dirty="0">
                  <a:solidFill>
                    <a:schemeClr val="bg1">
                      <a:lumMod val="95000"/>
                    </a:schemeClr>
                  </a:solidFill>
                  <a:latin typeface="Nexa Bold" panose="02000000000000000000" pitchFamily="50" charset="0"/>
                </a:rPr>
                <a:t>STRENGTH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EAF345-2542-4140-A4B5-07A571E07B66}"/>
                </a:ext>
              </a:extLst>
            </p:cNvPr>
            <p:cNvSpPr txBox="1"/>
            <p:nvPr/>
          </p:nvSpPr>
          <p:spPr>
            <a:xfrm>
              <a:off x="692685" y="898721"/>
              <a:ext cx="2679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SUB-HEADING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D7AF9A-27A7-454F-AFFE-EE71FEB1FF5F}"/>
                </a:ext>
              </a:extLst>
            </p:cNvPr>
            <p:cNvSpPr txBox="1"/>
            <p:nvPr/>
          </p:nvSpPr>
          <p:spPr>
            <a:xfrm>
              <a:off x="250326" y="2197722"/>
              <a:ext cx="35613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</a:t>
              </a:r>
            </a:p>
            <a:p>
              <a:pPr algn="ctr"/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Subscribe to our channel to watch more such videos. </a:t>
              </a:r>
            </a:p>
            <a:p>
              <a:pPr algn="ctr"/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Thanks for watching.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61EFAF-22A2-4511-9CD6-4235C38B9C49}"/>
              </a:ext>
            </a:extLst>
          </p:cNvPr>
          <p:cNvGrpSpPr/>
          <p:nvPr/>
        </p:nvGrpSpPr>
        <p:grpSpPr>
          <a:xfrm>
            <a:off x="4314726" y="3837775"/>
            <a:ext cx="3561347" cy="2499330"/>
            <a:chOff x="250326" y="529389"/>
            <a:chExt cx="3561347" cy="24993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F08889-666E-420A-B164-A79A49099C43}"/>
                </a:ext>
              </a:extLst>
            </p:cNvPr>
            <p:cNvSpPr txBox="1"/>
            <p:nvPr/>
          </p:nvSpPr>
          <p:spPr>
            <a:xfrm>
              <a:off x="692685" y="529389"/>
              <a:ext cx="2679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pc="600" dirty="0">
                  <a:solidFill>
                    <a:schemeClr val="bg1">
                      <a:lumMod val="95000"/>
                    </a:schemeClr>
                  </a:solidFill>
                  <a:latin typeface="Nexa Bold" panose="02000000000000000000" pitchFamily="50" charset="0"/>
                </a:rPr>
                <a:t>PASSION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756AAA-4239-4AF4-BBDE-727EA8CC83F6}"/>
                </a:ext>
              </a:extLst>
            </p:cNvPr>
            <p:cNvSpPr txBox="1"/>
            <p:nvPr/>
          </p:nvSpPr>
          <p:spPr>
            <a:xfrm>
              <a:off x="692685" y="898721"/>
              <a:ext cx="2679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SUB-HEADING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5532A0-3C45-4F4A-A8E6-BDDF88A8A60C}"/>
                </a:ext>
              </a:extLst>
            </p:cNvPr>
            <p:cNvSpPr txBox="1"/>
            <p:nvPr/>
          </p:nvSpPr>
          <p:spPr>
            <a:xfrm>
              <a:off x="250326" y="2197722"/>
              <a:ext cx="35613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</a:t>
              </a:r>
            </a:p>
            <a:p>
              <a:pPr algn="ctr"/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Subscribe to our channel to watch more such videos. </a:t>
              </a:r>
            </a:p>
            <a:p>
              <a:pPr algn="ctr"/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Thanks for watching.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C8C30A-A288-4F04-A408-ED93A9300144}"/>
              </a:ext>
            </a:extLst>
          </p:cNvPr>
          <p:cNvGrpSpPr/>
          <p:nvPr/>
        </p:nvGrpSpPr>
        <p:grpSpPr>
          <a:xfrm>
            <a:off x="8379126" y="529389"/>
            <a:ext cx="3561347" cy="2499330"/>
            <a:chOff x="250326" y="529389"/>
            <a:chExt cx="3561347" cy="24993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DE00077-5704-44A6-AC3C-DCEF35A975C6}"/>
                </a:ext>
              </a:extLst>
            </p:cNvPr>
            <p:cNvSpPr txBox="1"/>
            <p:nvPr/>
          </p:nvSpPr>
          <p:spPr>
            <a:xfrm>
              <a:off x="692685" y="529389"/>
              <a:ext cx="2679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pc="600" dirty="0">
                  <a:solidFill>
                    <a:schemeClr val="bg1">
                      <a:lumMod val="95000"/>
                    </a:schemeClr>
                  </a:solidFill>
                  <a:latin typeface="Nexa Bold" panose="02000000000000000000" pitchFamily="50" charset="0"/>
                </a:rPr>
                <a:t>ABILITY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055222-5B4D-4ED0-9B97-B64538BE0862}"/>
                </a:ext>
              </a:extLst>
            </p:cNvPr>
            <p:cNvSpPr txBox="1"/>
            <p:nvPr/>
          </p:nvSpPr>
          <p:spPr>
            <a:xfrm>
              <a:off x="692685" y="898721"/>
              <a:ext cx="2679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SUB-HEADING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29E545E-2184-46DC-B773-4D1A26AAC42F}"/>
                </a:ext>
              </a:extLst>
            </p:cNvPr>
            <p:cNvSpPr txBox="1"/>
            <p:nvPr/>
          </p:nvSpPr>
          <p:spPr>
            <a:xfrm>
              <a:off x="250326" y="2197722"/>
              <a:ext cx="35613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Add your text here. </a:t>
              </a:r>
            </a:p>
            <a:p>
              <a:pPr algn="ctr"/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Subscribe to our channel to watch more such videos. </a:t>
              </a:r>
            </a:p>
            <a:p>
              <a:pPr algn="ctr"/>
              <a:r>
                <a:rPr lang="en-IN" sz="1200" b="1" spc="300" dirty="0">
                  <a:solidFill>
                    <a:schemeClr val="bg1">
                      <a:lumMod val="95000"/>
                    </a:schemeClr>
                  </a:solidFill>
                  <a:latin typeface="Nexa Light" panose="02000000000000000000" pitchFamily="50" charset="0"/>
                </a:rPr>
                <a:t>Thanks for watching.</a:t>
              </a:r>
            </a:p>
          </p:txBody>
        </p:sp>
      </p:grpSp>
      <p:pic>
        <p:nvPicPr>
          <p:cNvPr id="36" name="Graphic 35" descr="Lightbulb">
            <a:extLst>
              <a:ext uri="{FF2B5EF4-FFF2-40B4-BE49-F238E27FC236}">
                <a16:creationId xmlns:a16="http://schemas.microsoft.com/office/drawing/2014/main" id="{C0DF9F7C-B81C-445F-8F5F-E73BAB0BB6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5399" y="4725107"/>
            <a:ext cx="540000" cy="540000"/>
          </a:xfrm>
          <a:prstGeom prst="rect">
            <a:avLst/>
          </a:prstGeom>
        </p:spPr>
      </p:pic>
      <p:pic>
        <p:nvPicPr>
          <p:cNvPr id="38" name="Graphic 37" descr="Head with Gears">
            <a:extLst>
              <a:ext uri="{FF2B5EF4-FFF2-40B4-BE49-F238E27FC236}">
                <a16:creationId xmlns:a16="http://schemas.microsoft.com/office/drawing/2014/main" id="{B7626B46-ABDB-4A80-A749-4F0711791D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9799" y="1444500"/>
            <a:ext cx="540000" cy="540000"/>
          </a:xfrm>
          <a:prstGeom prst="rect">
            <a:avLst/>
          </a:prstGeom>
        </p:spPr>
      </p:pic>
      <p:pic>
        <p:nvPicPr>
          <p:cNvPr id="40" name="Graphic 39" descr="Puzzle">
            <a:extLst>
              <a:ext uri="{FF2B5EF4-FFF2-40B4-BE49-F238E27FC236}">
                <a16:creationId xmlns:a16="http://schemas.microsoft.com/office/drawing/2014/main" id="{BEBF8D0E-C90B-46F2-A6F7-B5C64FD204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58379" y="141672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67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B2BEC4"/>
            </a:gs>
            <a:gs pos="0">
              <a:srgbClr val="E5E9E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 hidden="1"/>
          <p:cNvCxnSpPr>
            <a:cxnSpLocks/>
          </p:cNvCxnSpPr>
          <p:nvPr/>
        </p:nvCxnSpPr>
        <p:spPr>
          <a:xfrm rot="3600000">
            <a:off x="6866021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 hidden="1"/>
          <p:cNvCxnSpPr>
            <a:cxnSpLocks/>
          </p:cNvCxnSpPr>
          <p:nvPr/>
        </p:nvCxnSpPr>
        <p:spPr>
          <a:xfrm rot="18000000" flipV="1">
            <a:off x="6866019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hidden="1"/>
          <p:cNvCxnSpPr/>
          <p:nvPr/>
        </p:nvCxnSpPr>
        <p:spPr>
          <a:xfrm>
            <a:off x="4555958" y="792939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 hidden="1"/>
          <p:cNvCxnSpPr/>
          <p:nvPr/>
        </p:nvCxnSpPr>
        <p:spPr>
          <a:xfrm>
            <a:off x="4555956" y="6127802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 hidden="1"/>
          <p:cNvCxnSpPr>
            <a:cxnSpLocks/>
          </p:cNvCxnSpPr>
          <p:nvPr/>
        </p:nvCxnSpPr>
        <p:spPr>
          <a:xfrm rot="18000000" flipH="1">
            <a:off x="2245894" y="2126655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 hidden="1"/>
          <p:cNvCxnSpPr>
            <a:cxnSpLocks/>
          </p:cNvCxnSpPr>
          <p:nvPr/>
        </p:nvCxnSpPr>
        <p:spPr>
          <a:xfrm rot="3600000" flipH="1" flipV="1">
            <a:off x="2245894" y="4794086"/>
            <a:ext cx="3080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160422"/>
            <a:ext cx="5710989" cy="7218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THANKS FOR WATCHING.</a:t>
            </a:r>
          </a:p>
        </p:txBody>
      </p:sp>
      <p:sp>
        <p:nvSpPr>
          <p:cNvPr id="82" name="Rectangle 81"/>
          <p:cNvSpPr/>
          <p:nvPr/>
        </p:nvSpPr>
        <p:spPr>
          <a:xfrm>
            <a:off x="-1" y="1018674"/>
            <a:ext cx="8534401" cy="1275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PLEASE SUBSCRIBE, LIKE, SHARE, COMMENT AND PRESS THE BELL ICON NEXT TO SUBSCRIBE.</a:t>
            </a:r>
          </a:p>
        </p:txBody>
      </p:sp>
      <p:sp>
        <p:nvSpPr>
          <p:cNvPr id="89" name="Rectangle 88"/>
          <p:cNvSpPr/>
          <p:nvPr/>
        </p:nvSpPr>
        <p:spPr>
          <a:xfrm>
            <a:off x="0" y="2430379"/>
            <a:ext cx="9994232" cy="7620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PLEASE DO NOT FORGET TO DOWNLOAD THE TEMPLATE FROM THE URL GIVEN IN VIDEO DESCRIPTION.</a:t>
            </a:r>
          </a:p>
        </p:txBody>
      </p:sp>
    </p:spTree>
    <p:extLst>
      <p:ext uri="{BB962C8B-B14F-4D97-AF65-F5344CB8AC3E}">
        <p14:creationId xmlns:p14="http://schemas.microsoft.com/office/powerpoint/2010/main" val="1851316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169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Nexa Bold</vt:lpstr>
      <vt:lpstr>Nexa Light</vt:lpstr>
      <vt:lpstr>Open Sans Condensed</vt:lpstr>
      <vt:lpstr>Open Sans Extrabold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7</cp:revision>
  <dcterms:created xsi:type="dcterms:W3CDTF">2017-07-09T16:24:50Z</dcterms:created>
  <dcterms:modified xsi:type="dcterms:W3CDTF">2017-07-09T16:47:47Z</dcterms:modified>
</cp:coreProperties>
</file>