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EE3"/>
    <a:srgbClr val="93989F"/>
    <a:srgbClr val="6B7179"/>
    <a:srgbClr val="A5ABB1"/>
    <a:srgbClr val="81FF96"/>
    <a:srgbClr val="47FF6A"/>
    <a:srgbClr val="00C020"/>
    <a:srgbClr val="00A21F"/>
    <a:srgbClr val="81CFFF"/>
    <a:srgbClr val="4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415-8070-402A-9623-C3CDF2F9FE92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A26B-9D05-475D-8822-E415233E3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11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415-8070-402A-9623-C3CDF2F9FE92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A26B-9D05-475D-8822-E415233E3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6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415-8070-402A-9623-C3CDF2F9FE92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A26B-9D05-475D-8822-E415233E3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43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415-8070-402A-9623-C3CDF2F9FE92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A26B-9D05-475D-8822-E415233E3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9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415-8070-402A-9623-C3CDF2F9FE92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A26B-9D05-475D-8822-E415233E3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2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415-8070-402A-9623-C3CDF2F9FE92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A26B-9D05-475D-8822-E415233E3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0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415-8070-402A-9623-C3CDF2F9FE92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A26B-9D05-475D-8822-E415233E3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415-8070-402A-9623-C3CDF2F9FE92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A26B-9D05-475D-8822-E415233E3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415-8070-402A-9623-C3CDF2F9FE92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A26B-9D05-475D-8822-E415233E3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90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415-8070-402A-9623-C3CDF2F9FE92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A26B-9D05-475D-8822-E415233E3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22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6415-8070-402A-9623-C3CDF2F9FE92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A26B-9D05-475D-8822-E415233E3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6415-8070-402A-9623-C3CDF2F9FE92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6A26B-9D05-475D-8822-E415233E3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31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roup 1035"/>
          <p:cNvGrpSpPr/>
          <p:nvPr/>
        </p:nvGrpSpPr>
        <p:grpSpPr>
          <a:xfrm>
            <a:off x="2712058" y="890529"/>
            <a:ext cx="6210390" cy="4973299"/>
            <a:chOff x="2712058" y="890529"/>
            <a:chExt cx="6210390" cy="497329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07980" y="5703247"/>
              <a:ext cx="865707" cy="15241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13831" y="5703247"/>
              <a:ext cx="865707" cy="152413"/>
            </a:xfrm>
            <a:prstGeom prst="rect">
              <a:avLst/>
            </a:prstGeom>
          </p:spPr>
        </p:pic>
        <p:pic>
          <p:nvPicPr>
            <p:cNvPr id="1025" name="Picture 102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34773" y="5711415"/>
              <a:ext cx="865707" cy="15241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31334" y="5711415"/>
              <a:ext cx="865707" cy="15241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16467" y="5711415"/>
              <a:ext cx="865707" cy="15241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10616" y="5711415"/>
              <a:ext cx="865707" cy="152413"/>
            </a:xfrm>
            <a:prstGeom prst="rect">
              <a:avLst/>
            </a:prstGeom>
          </p:spPr>
        </p:pic>
        <p:grpSp>
          <p:nvGrpSpPr>
            <p:cNvPr id="63" name="Group 62"/>
            <p:cNvGrpSpPr/>
            <p:nvPr/>
          </p:nvGrpSpPr>
          <p:grpSpPr>
            <a:xfrm>
              <a:off x="2834773" y="890529"/>
              <a:ext cx="5941326" cy="4954952"/>
              <a:chOff x="2834773" y="890529"/>
              <a:chExt cx="5941326" cy="4954952"/>
            </a:xfrm>
            <a:effectLst>
              <a:reflection blurRad="6350" stA="50000" endA="300" endPos="21000" dist="50800" dir="5400000" sy="-100000" algn="bl" rotWithShape="0"/>
            </a:effectLst>
          </p:grpSpPr>
          <p:grpSp>
            <p:nvGrpSpPr>
              <p:cNvPr id="44" name="Group 43"/>
              <p:cNvGrpSpPr/>
              <p:nvPr/>
            </p:nvGrpSpPr>
            <p:grpSpPr>
              <a:xfrm>
                <a:off x="2834773" y="2035156"/>
                <a:ext cx="864000" cy="3810325"/>
                <a:chOff x="1358899" y="2227661"/>
                <a:chExt cx="864000" cy="3810325"/>
              </a:xfrm>
            </p:grpSpPr>
            <p:sp>
              <p:nvSpPr>
                <p:cNvPr id="25" name="Cylinder 24"/>
                <p:cNvSpPr/>
                <p:nvPr/>
              </p:nvSpPr>
              <p:spPr>
                <a:xfrm>
                  <a:off x="1358899" y="5664328"/>
                  <a:ext cx="864000" cy="373658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63434">
                      <a:srgbClr val="FFFFFF"/>
                    </a:gs>
                    <a:gs pos="53000">
                      <a:srgbClr val="FFFFFF"/>
                    </a:gs>
                    <a:gs pos="43000">
                      <a:srgbClr val="E5E6E8"/>
                    </a:gs>
                    <a:gs pos="100000">
                      <a:srgbClr val="ECEFF1"/>
                    </a:gs>
                    <a:gs pos="0">
                      <a:srgbClr val="BABEC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Cylinder 23"/>
                <p:cNvSpPr/>
                <p:nvPr/>
              </p:nvSpPr>
              <p:spPr>
                <a:xfrm>
                  <a:off x="1358899" y="5157640"/>
                  <a:ext cx="864000" cy="712064"/>
                </a:xfrm>
                <a:prstGeom prst="can">
                  <a:avLst/>
                </a:prstGeom>
                <a:gradFill flip="none" rotWithShape="1">
                  <a:gsLst>
                    <a:gs pos="63434">
                      <a:srgbClr val="FF4747">
                        <a:alpha val="70000"/>
                      </a:srgbClr>
                    </a:gs>
                    <a:gs pos="43000">
                      <a:srgbClr val="C00000">
                        <a:alpha val="70000"/>
                      </a:srgbClr>
                    </a:gs>
                    <a:gs pos="100000">
                      <a:srgbClr val="FF5D5D">
                        <a:alpha val="70000"/>
                      </a:srgbClr>
                    </a:gs>
                    <a:gs pos="0">
                      <a:srgbClr val="A20000">
                        <a:alpha val="7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legacyWirefram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Cylinder 21"/>
                <p:cNvSpPr/>
                <p:nvPr/>
              </p:nvSpPr>
              <p:spPr>
                <a:xfrm>
                  <a:off x="1358899" y="4738339"/>
                  <a:ext cx="864000" cy="712064"/>
                </a:xfrm>
                <a:prstGeom prst="can">
                  <a:avLst/>
                </a:prstGeom>
                <a:gradFill flip="none" rotWithShape="1">
                  <a:gsLst>
                    <a:gs pos="63434">
                      <a:srgbClr val="EAE6E5"/>
                    </a:gs>
                    <a:gs pos="43000">
                      <a:srgbClr val="CBCCCE"/>
                    </a:gs>
                    <a:gs pos="100000">
                      <a:srgbClr val="EAEAEC"/>
                    </a:gs>
                    <a:gs pos="0">
                      <a:srgbClr val="B1B5B8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Cylinder 19"/>
                <p:cNvSpPr/>
                <p:nvPr/>
              </p:nvSpPr>
              <p:spPr>
                <a:xfrm>
                  <a:off x="1358899" y="3081719"/>
                  <a:ext cx="864000" cy="1945844"/>
                </a:xfrm>
                <a:prstGeom prst="can">
                  <a:avLst/>
                </a:prstGeom>
                <a:gradFill flip="none" rotWithShape="1">
                  <a:gsLst>
                    <a:gs pos="63434">
                      <a:srgbClr val="FFFFFF"/>
                    </a:gs>
                    <a:gs pos="53000">
                      <a:srgbClr val="FFFFFF"/>
                    </a:gs>
                    <a:gs pos="43000">
                      <a:srgbClr val="E5E6E8"/>
                    </a:gs>
                    <a:gs pos="100000">
                      <a:srgbClr val="ECEFF1"/>
                    </a:gs>
                    <a:gs pos="0">
                      <a:srgbClr val="BABEC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Cylinder 25"/>
                <p:cNvSpPr/>
                <p:nvPr/>
              </p:nvSpPr>
              <p:spPr>
                <a:xfrm>
                  <a:off x="1358899" y="2227661"/>
                  <a:ext cx="864000" cy="1106874"/>
                </a:xfrm>
                <a:prstGeom prst="can">
                  <a:avLst/>
                </a:prstGeom>
                <a:gradFill flip="none" rotWithShape="1">
                  <a:gsLst>
                    <a:gs pos="63434">
                      <a:srgbClr val="FF4747">
                        <a:alpha val="70000"/>
                      </a:srgbClr>
                    </a:gs>
                    <a:gs pos="43000">
                      <a:srgbClr val="C00000">
                        <a:alpha val="70000"/>
                        <a:lumMod val="100000"/>
                      </a:srgbClr>
                    </a:gs>
                    <a:gs pos="100000">
                      <a:srgbClr val="FF8181">
                        <a:alpha val="69804"/>
                      </a:srgbClr>
                    </a:gs>
                    <a:gs pos="0">
                      <a:srgbClr val="A20000">
                        <a:alpha val="7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legacyWirefram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 rot="16200000">
                <a:off x="2668063" y="3894245"/>
                <a:ext cx="16145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prstMaterial="plastic"/>
              </a:bodyPr>
              <a:lstStyle/>
              <a:p>
                <a:r>
                  <a:rPr lang="en-IN" sz="600" spc="30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Eurostile BQ" pitchFamily="50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4527215" y="1658876"/>
                <a:ext cx="864000" cy="4186605"/>
                <a:chOff x="3051341" y="1851381"/>
                <a:chExt cx="864000" cy="4186605"/>
              </a:xfrm>
            </p:grpSpPr>
            <p:sp>
              <p:nvSpPr>
                <p:cNvPr id="38" name="Cylinder 37"/>
                <p:cNvSpPr/>
                <p:nvPr/>
              </p:nvSpPr>
              <p:spPr>
                <a:xfrm>
                  <a:off x="3051341" y="5664328"/>
                  <a:ext cx="864000" cy="373658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63434">
                      <a:srgbClr val="FFFFFF"/>
                    </a:gs>
                    <a:gs pos="53000">
                      <a:srgbClr val="FFFFFF"/>
                    </a:gs>
                    <a:gs pos="43000">
                      <a:srgbClr val="E5E6E8"/>
                    </a:gs>
                    <a:gs pos="100000">
                      <a:srgbClr val="ECEFF1"/>
                    </a:gs>
                    <a:gs pos="0">
                      <a:srgbClr val="BABEC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" name="Cylinder 38"/>
                <p:cNvSpPr/>
                <p:nvPr/>
              </p:nvSpPr>
              <p:spPr>
                <a:xfrm>
                  <a:off x="3051341" y="5157640"/>
                  <a:ext cx="864000" cy="712064"/>
                </a:xfrm>
                <a:prstGeom prst="can">
                  <a:avLst/>
                </a:prstGeom>
                <a:gradFill flip="none" rotWithShape="1">
                  <a:gsLst>
                    <a:gs pos="63434">
                      <a:srgbClr val="FF47D8">
                        <a:alpha val="69804"/>
                      </a:srgbClr>
                    </a:gs>
                    <a:gs pos="43000">
                      <a:srgbClr val="C000A9">
                        <a:alpha val="69804"/>
                      </a:srgbClr>
                    </a:gs>
                    <a:gs pos="100000">
                      <a:srgbClr val="FF81E4">
                        <a:alpha val="69804"/>
                      </a:srgbClr>
                    </a:gs>
                    <a:gs pos="0">
                      <a:srgbClr val="A2008B">
                        <a:alpha val="69804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legacyWirefram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Cylinder 39"/>
                <p:cNvSpPr/>
                <p:nvPr/>
              </p:nvSpPr>
              <p:spPr>
                <a:xfrm>
                  <a:off x="3051341" y="4738339"/>
                  <a:ext cx="864000" cy="712064"/>
                </a:xfrm>
                <a:prstGeom prst="can">
                  <a:avLst/>
                </a:prstGeom>
                <a:gradFill flip="none" rotWithShape="1">
                  <a:gsLst>
                    <a:gs pos="63434">
                      <a:srgbClr val="EAE6E5"/>
                    </a:gs>
                    <a:gs pos="43000">
                      <a:srgbClr val="CBCCCE"/>
                    </a:gs>
                    <a:gs pos="100000">
                      <a:srgbClr val="EAEAEC"/>
                    </a:gs>
                    <a:gs pos="0">
                      <a:srgbClr val="B1B5B8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" name="Cylinder 40"/>
                <p:cNvSpPr/>
                <p:nvPr/>
              </p:nvSpPr>
              <p:spPr>
                <a:xfrm>
                  <a:off x="3051341" y="2743200"/>
                  <a:ext cx="864000" cy="2284363"/>
                </a:xfrm>
                <a:prstGeom prst="can">
                  <a:avLst/>
                </a:prstGeom>
                <a:gradFill flip="none" rotWithShape="1">
                  <a:gsLst>
                    <a:gs pos="63434">
                      <a:srgbClr val="FFFFFF"/>
                    </a:gs>
                    <a:gs pos="53000">
                      <a:srgbClr val="FFFFFF"/>
                    </a:gs>
                    <a:gs pos="43000">
                      <a:srgbClr val="E5E6E8"/>
                    </a:gs>
                    <a:gs pos="100000">
                      <a:srgbClr val="ECEFF1"/>
                    </a:gs>
                    <a:gs pos="0">
                      <a:srgbClr val="BABEC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Cylinder 41"/>
                <p:cNvSpPr/>
                <p:nvPr/>
              </p:nvSpPr>
              <p:spPr>
                <a:xfrm>
                  <a:off x="3051341" y="1851381"/>
                  <a:ext cx="864000" cy="1106874"/>
                </a:xfrm>
                <a:prstGeom prst="can">
                  <a:avLst/>
                </a:prstGeom>
                <a:gradFill flip="none" rotWithShape="1">
                  <a:gsLst>
                    <a:gs pos="63434">
                      <a:srgbClr val="FF47D8">
                        <a:alpha val="69804"/>
                      </a:srgbClr>
                    </a:gs>
                    <a:gs pos="43000">
                      <a:srgbClr val="C000A9">
                        <a:alpha val="69804"/>
                      </a:srgbClr>
                    </a:gs>
                    <a:gs pos="100000">
                      <a:srgbClr val="FF81E4">
                        <a:alpha val="69804"/>
                      </a:srgbClr>
                    </a:gs>
                    <a:gs pos="0">
                      <a:srgbClr val="A2008B">
                        <a:alpha val="69804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legacyWirefram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 rot="16200000">
                <a:off x="4352014" y="3894245"/>
                <a:ext cx="16145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prstMaterial="plastic"/>
              </a:bodyPr>
              <a:lstStyle/>
              <a:p>
                <a:r>
                  <a:rPr lang="en-IN" sz="600" spc="30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Eurostile BQ" pitchFamily="50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6219657" y="1283865"/>
                <a:ext cx="864000" cy="4561616"/>
                <a:chOff x="4743783" y="1476370"/>
                <a:chExt cx="864000" cy="4561616"/>
              </a:xfrm>
            </p:grpSpPr>
            <p:sp>
              <p:nvSpPr>
                <p:cNvPr id="46" name="Cylinder 45"/>
                <p:cNvSpPr/>
                <p:nvPr/>
              </p:nvSpPr>
              <p:spPr>
                <a:xfrm>
                  <a:off x="4743783" y="5664328"/>
                  <a:ext cx="864000" cy="373658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63434">
                      <a:srgbClr val="FFFFFF"/>
                    </a:gs>
                    <a:gs pos="53000">
                      <a:srgbClr val="FFFFFF"/>
                    </a:gs>
                    <a:gs pos="43000">
                      <a:srgbClr val="E5E6E8"/>
                    </a:gs>
                    <a:gs pos="100000">
                      <a:srgbClr val="ECEFF1"/>
                    </a:gs>
                    <a:gs pos="0">
                      <a:srgbClr val="BABEC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Cylinder 46"/>
                <p:cNvSpPr/>
                <p:nvPr/>
              </p:nvSpPr>
              <p:spPr>
                <a:xfrm>
                  <a:off x="4743783" y="5157640"/>
                  <a:ext cx="864000" cy="712064"/>
                </a:xfrm>
                <a:prstGeom prst="can">
                  <a:avLst/>
                </a:prstGeom>
                <a:gradFill flip="none" rotWithShape="1">
                  <a:gsLst>
                    <a:gs pos="63434">
                      <a:srgbClr val="47CFFF">
                        <a:alpha val="69804"/>
                      </a:srgbClr>
                    </a:gs>
                    <a:gs pos="43000">
                      <a:srgbClr val="0092C0">
                        <a:alpha val="69804"/>
                      </a:srgbClr>
                    </a:gs>
                    <a:gs pos="100000">
                      <a:srgbClr val="81CFFF">
                        <a:alpha val="69804"/>
                      </a:srgbClr>
                    </a:gs>
                    <a:gs pos="0">
                      <a:srgbClr val="0083A2">
                        <a:alpha val="69804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legacyWirefram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Cylinder 47"/>
                <p:cNvSpPr/>
                <p:nvPr/>
              </p:nvSpPr>
              <p:spPr>
                <a:xfrm>
                  <a:off x="4743783" y="4738339"/>
                  <a:ext cx="864000" cy="712064"/>
                </a:xfrm>
                <a:prstGeom prst="can">
                  <a:avLst/>
                </a:prstGeom>
                <a:gradFill flip="none" rotWithShape="1">
                  <a:gsLst>
                    <a:gs pos="63434">
                      <a:srgbClr val="EAE6E5"/>
                    </a:gs>
                    <a:gs pos="43000">
                      <a:srgbClr val="CBCCCE"/>
                    </a:gs>
                    <a:gs pos="100000">
                      <a:srgbClr val="EAEAEC"/>
                    </a:gs>
                    <a:gs pos="0">
                      <a:srgbClr val="B1B5B8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Cylinder 48"/>
                <p:cNvSpPr/>
                <p:nvPr/>
              </p:nvSpPr>
              <p:spPr>
                <a:xfrm>
                  <a:off x="4743783" y="2358190"/>
                  <a:ext cx="864000" cy="2669374"/>
                </a:xfrm>
                <a:prstGeom prst="can">
                  <a:avLst/>
                </a:prstGeom>
                <a:gradFill flip="none" rotWithShape="1">
                  <a:gsLst>
                    <a:gs pos="63434">
                      <a:srgbClr val="FFFFFF"/>
                    </a:gs>
                    <a:gs pos="53000">
                      <a:srgbClr val="FFFFFF"/>
                    </a:gs>
                    <a:gs pos="43000">
                      <a:srgbClr val="E5E6E8"/>
                    </a:gs>
                    <a:gs pos="100000">
                      <a:srgbClr val="ECEFF1"/>
                    </a:gs>
                    <a:gs pos="0">
                      <a:srgbClr val="BABEC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Cylinder 49"/>
                <p:cNvSpPr/>
                <p:nvPr/>
              </p:nvSpPr>
              <p:spPr>
                <a:xfrm>
                  <a:off x="4743783" y="1476370"/>
                  <a:ext cx="864000" cy="1106874"/>
                </a:xfrm>
                <a:prstGeom prst="can">
                  <a:avLst/>
                </a:prstGeom>
                <a:gradFill flip="none" rotWithShape="1">
                  <a:gsLst>
                    <a:gs pos="63434">
                      <a:srgbClr val="47CFFF">
                        <a:alpha val="69804"/>
                      </a:srgbClr>
                    </a:gs>
                    <a:gs pos="43000">
                      <a:srgbClr val="0092C0">
                        <a:alpha val="69804"/>
                      </a:srgbClr>
                    </a:gs>
                    <a:gs pos="100000">
                      <a:srgbClr val="81CFFF">
                        <a:alpha val="69804"/>
                      </a:srgbClr>
                    </a:gs>
                    <a:gs pos="0">
                      <a:srgbClr val="0083A2">
                        <a:alpha val="69804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legacyWirefram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 rot="16200000">
                <a:off x="6044456" y="3894245"/>
                <a:ext cx="16145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prstMaterial="plastic"/>
              </a:bodyPr>
              <a:lstStyle/>
              <a:p>
                <a:r>
                  <a:rPr lang="en-IN" sz="600" spc="30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Eurostile BQ" pitchFamily="50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7912099" y="890529"/>
                <a:ext cx="864000" cy="4954952"/>
                <a:chOff x="6436225" y="1083034"/>
                <a:chExt cx="864000" cy="4954952"/>
              </a:xfrm>
            </p:grpSpPr>
            <p:sp>
              <p:nvSpPr>
                <p:cNvPr id="52" name="Cylinder 51"/>
                <p:cNvSpPr/>
                <p:nvPr/>
              </p:nvSpPr>
              <p:spPr>
                <a:xfrm>
                  <a:off x="6436225" y="5664328"/>
                  <a:ext cx="864000" cy="373658"/>
                </a:xfrm>
                <a:prstGeom prst="can">
                  <a:avLst>
                    <a:gd name="adj" fmla="val 50000"/>
                  </a:avLst>
                </a:prstGeom>
                <a:gradFill flip="none" rotWithShape="1">
                  <a:gsLst>
                    <a:gs pos="63434">
                      <a:srgbClr val="FFFFFF"/>
                    </a:gs>
                    <a:gs pos="53000">
                      <a:srgbClr val="FFFFFF"/>
                    </a:gs>
                    <a:gs pos="43000">
                      <a:srgbClr val="E5E6E8"/>
                    </a:gs>
                    <a:gs pos="100000">
                      <a:srgbClr val="ECEFF1"/>
                    </a:gs>
                    <a:gs pos="0">
                      <a:srgbClr val="BABEC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" name="Cylinder 52"/>
                <p:cNvSpPr/>
                <p:nvPr/>
              </p:nvSpPr>
              <p:spPr>
                <a:xfrm>
                  <a:off x="6436225" y="5157640"/>
                  <a:ext cx="864000" cy="712064"/>
                </a:xfrm>
                <a:prstGeom prst="can">
                  <a:avLst/>
                </a:prstGeom>
                <a:gradFill flip="none" rotWithShape="1">
                  <a:gsLst>
                    <a:gs pos="63434">
                      <a:srgbClr val="47FF6A">
                        <a:alpha val="69804"/>
                      </a:srgbClr>
                    </a:gs>
                    <a:gs pos="43000">
                      <a:srgbClr val="00C020">
                        <a:alpha val="69804"/>
                      </a:srgbClr>
                    </a:gs>
                    <a:gs pos="100000">
                      <a:srgbClr val="81FF96">
                        <a:alpha val="69804"/>
                      </a:srgbClr>
                    </a:gs>
                    <a:gs pos="0">
                      <a:srgbClr val="00A21F">
                        <a:alpha val="69804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legacyWirefram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Cylinder 53"/>
                <p:cNvSpPr/>
                <p:nvPr/>
              </p:nvSpPr>
              <p:spPr>
                <a:xfrm>
                  <a:off x="6436225" y="4738339"/>
                  <a:ext cx="864000" cy="712064"/>
                </a:xfrm>
                <a:prstGeom prst="can">
                  <a:avLst/>
                </a:prstGeom>
                <a:gradFill flip="none" rotWithShape="1">
                  <a:gsLst>
                    <a:gs pos="63434">
                      <a:srgbClr val="EAE6E5"/>
                    </a:gs>
                    <a:gs pos="43000">
                      <a:srgbClr val="CBCCCE"/>
                    </a:gs>
                    <a:gs pos="100000">
                      <a:srgbClr val="EAEAEC"/>
                    </a:gs>
                    <a:gs pos="0">
                      <a:srgbClr val="B1B5B8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Cylinder 54"/>
                <p:cNvSpPr/>
                <p:nvPr/>
              </p:nvSpPr>
              <p:spPr>
                <a:xfrm>
                  <a:off x="6436225" y="1973179"/>
                  <a:ext cx="864000" cy="3054385"/>
                </a:xfrm>
                <a:prstGeom prst="can">
                  <a:avLst/>
                </a:prstGeom>
                <a:gradFill flip="none" rotWithShape="1">
                  <a:gsLst>
                    <a:gs pos="63434">
                      <a:srgbClr val="FFFFFF"/>
                    </a:gs>
                    <a:gs pos="53000">
                      <a:srgbClr val="FFFFFF"/>
                    </a:gs>
                    <a:gs pos="43000">
                      <a:srgbClr val="E5E6E8"/>
                    </a:gs>
                    <a:gs pos="100000">
                      <a:srgbClr val="ECEFF1"/>
                    </a:gs>
                    <a:gs pos="0">
                      <a:srgbClr val="BABEC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Cylinder 55"/>
                <p:cNvSpPr/>
                <p:nvPr/>
              </p:nvSpPr>
              <p:spPr>
                <a:xfrm>
                  <a:off x="6436225" y="1083034"/>
                  <a:ext cx="864000" cy="1106874"/>
                </a:xfrm>
                <a:prstGeom prst="can">
                  <a:avLst/>
                </a:prstGeom>
                <a:gradFill flip="none" rotWithShape="1">
                  <a:gsLst>
                    <a:gs pos="63434">
                      <a:srgbClr val="47FF6A">
                        <a:alpha val="69804"/>
                      </a:srgbClr>
                    </a:gs>
                    <a:gs pos="43000">
                      <a:srgbClr val="00C020">
                        <a:alpha val="69804"/>
                      </a:srgbClr>
                    </a:gs>
                    <a:gs pos="100000">
                      <a:srgbClr val="81FF96">
                        <a:alpha val="69804"/>
                      </a:srgbClr>
                    </a:gs>
                    <a:gs pos="0">
                      <a:srgbClr val="00A21F">
                        <a:alpha val="69804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legacyWirefram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 rot="16200000">
                <a:off x="7736898" y="3894245"/>
                <a:ext cx="16145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prstMaterial="plastic"/>
              </a:bodyPr>
              <a:lstStyle/>
              <a:p>
                <a:r>
                  <a:rPr lang="en-IN" sz="600" spc="30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Eurostile BQ" pitchFamily="50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</p:grpSp>
        <p:sp>
          <p:nvSpPr>
            <p:cNvPr id="1027" name="TextBox 1026"/>
            <p:cNvSpPr txBox="1"/>
            <p:nvPr/>
          </p:nvSpPr>
          <p:spPr>
            <a:xfrm>
              <a:off x="2712058" y="2454844"/>
              <a:ext cx="1109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>
                      <a:alpha val="85000"/>
                    </a:schemeClr>
                  </a:solidFill>
                  <a:latin typeface="Eurostile BQ" pitchFamily="50" charset="0"/>
                </a:rPr>
                <a:t>30%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04500" y="2116290"/>
              <a:ext cx="1109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>
                      <a:alpha val="85000"/>
                    </a:schemeClr>
                  </a:solidFill>
                  <a:latin typeface="Eurostile BQ" pitchFamily="50" charset="0"/>
                </a:rPr>
                <a:t>40%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096943" y="1762093"/>
              <a:ext cx="1109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>
                      <a:alpha val="85000"/>
                    </a:schemeClr>
                  </a:solidFill>
                  <a:latin typeface="Eurostile BQ" pitchFamily="50" charset="0"/>
                </a:rPr>
                <a:t>50%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13019" y="1335158"/>
              <a:ext cx="1109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>
                      <a:alpha val="85000"/>
                    </a:schemeClr>
                  </a:solidFill>
                  <a:latin typeface="Eurostile BQ" pitchFamily="50" charset="0"/>
                </a:rPr>
                <a:t>60%</a:t>
              </a:r>
            </a:p>
          </p:txBody>
        </p:sp>
        <p:pic>
          <p:nvPicPr>
            <p:cNvPr id="1029" name="Graphic 1028" descr="Laptop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9331" y="4854393"/>
              <a:ext cx="360000" cy="360000"/>
            </a:xfrm>
            <a:prstGeom prst="rect">
              <a:avLst/>
            </a:prstGeom>
          </p:spPr>
        </p:pic>
        <p:pic>
          <p:nvPicPr>
            <p:cNvPr id="1031" name="Graphic 1030" descr="Computer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86772" y="4854393"/>
              <a:ext cx="360000" cy="360000"/>
            </a:xfrm>
            <a:prstGeom prst="rect">
              <a:avLst/>
            </a:prstGeom>
          </p:spPr>
        </p:pic>
        <p:pic>
          <p:nvPicPr>
            <p:cNvPr id="1033" name="Graphic 1032" descr="Tablet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64375" y="4843227"/>
              <a:ext cx="360000" cy="360000"/>
            </a:xfrm>
            <a:prstGeom prst="rect">
              <a:avLst/>
            </a:prstGeom>
          </p:spPr>
        </p:pic>
        <p:pic>
          <p:nvPicPr>
            <p:cNvPr id="1035" name="Graphic 1034" descr="Smart Phone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2659" y="485364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31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Eurostile BQ</vt:lpstr>
      <vt:lpstr>Roboto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12</cp:revision>
  <dcterms:created xsi:type="dcterms:W3CDTF">2017-06-11T06:04:07Z</dcterms:created>
  <dcterms:modified xsi:type="dcterms:W3CDTF">2017-06-11T08:04:35Z</dcterms:modified>
</cp:coreProperties>
</file>