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52"/>
    <a:srgbClr val="004D91"/>
    <a:srgbClr val="8B2AA6"/>
    <a:srgbClr val="FFAFBC"/>
    <a:srgbClr val="FFC2A0"/>
    <a:srgbClr val="42C3AA"/>
    <a:srgbClr val="1A1A56"/>
    <a:srgbClr val="05BEFF"/>
    <a:srgbClr val="DA61DD"/>
    <a:srgbClr val="503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84" autoAdjust="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1B02-25B2-4C78-8138-3C9CBC0C6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7238E-D9AA-419F-8A39-22D544EBE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CE8EC-A61E-4A33-BCE6-692449E7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A541-9AB8-4554-B1CD-E29C9B6B8F2A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7EC4C-4F3A-4F14-BBD2-1965AEA5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8BA16-0781-43CE-9401-80FD017F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A079-895A-4EA0-8BD9-277411F39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68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F3F8-E177-490E-9D24-4B74FD39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9BDFC-390E-4981-81A5-517096B2B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E4CB6-8D3F-49C4-8B8D-CDE1FA9E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A541-9AB8-4554-B1CD-E29C9B6B8F2A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56F84-DF5D-466B-BBE0-C0C6153FA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5400A-934F-487C-BB21-47A44A84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A079-895A-4EA0-8BD9-277411F39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05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43DC6-CAF5-4A9F-9918-E8221DF8C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03791-2806-4A78-AB61-B427C6B81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657D2-C030-439C-85AE-A666B8275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A541-9AB8-4554-B1CD-E29C9B6B8F2A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5C801-9D20-41B3-868D-4AB74952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96993-B9D6-44B5-AD28-25DEAA56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A079-895A-4EA0-8BD9-277411F39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82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23D1-FDB9-4177-A3A6-19C72A68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EE26-44C0-4872-8163-8F23E1246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1A19B-EBC4-4EEB-97DF-76921686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A541-9AB8-4554-B1CD-E29C9B6B8F2A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0CB94-839A-4C99-BF6F-135DB2BD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97A29-341B-4D18-9FBF-EEFFD5B2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A079-895A-4EA0-8BD9-277411F39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8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A0D5-AC2F-4AB6-87E6-5DA5CF17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917F9-536C-4578-B41E-B11ACC5AE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F38AD-516F-4A5A-AAE7-41D09C60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A541-9AB8-4554-B1CD-E29C9B6B8F2A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357EC-F8CD-417D-8E02-B8BBCDC9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3AF80-D08C-42D7-A595-AB72E65C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A079-895A-4EA0-8BD9-277411F39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54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2294-8CAF-452D-9970-6CDB59E2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86068-97CF-4610-AC62-92CF55625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B05B5-5280-475E-8CAB-9E6A5756E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D032D-F1EA-489A-8CDB-8E234EFD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A541-9AB8-4554-B1CD-E29C9B6B8F2A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4EAEF-D3DE-484C-B403-6C8A70DC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023CE-BD35-4C66-86EE-75D5818D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A079-895A-4EA0-8BD9-277411F39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96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4FFB-8BF2-4B03-A5D7-2CA154041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820A8-74E2-4283-BFE8-60DF4D50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BBA0D-5374-4865-898A-782D67D5B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A2637-E436-4ACB-A398-B88E83DC8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4F639-11DA-4548-B3C1-039B80D69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29D26-C93F-47B4-9C8E-D9C1284B9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A541-9AB8-4554-B1CD-E29C9B6B8F2A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C1C36-6817-46FB-8B58-C13C40B0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D43C0-ED24-4245-BE33-161630D1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A079-895A-4EA0-8BD9-277411F39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50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4CC1-7D91-4902-8DE2-7E2654BB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73CEE-3823-4789-9BEA-B551C25F9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A541-9AB8-4554-B1CD-E29C9B6B8F2A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B56E9-2AE0-49A7-8F0B-D21CE080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DC818-E745-4B91-A533-5DD9C033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A079-895A-4EA0-8BD9-277411F39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4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9CFCF-1772-4318-9777-55E3E8CA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A541-9AB8-4554-B1CD-E29C9B6B8F2A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75B3F-1C66-4B7A-A417-A6653554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FD4B1-18B5-4542-BEF6-6751F89C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A079-895A-4EA0-8BD9-277411F39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71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64A7-9F4A-4E44-ADAE-3741A9A5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05037-E526-49CC-A94D-695E0CB45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D6B7A-BCFC-4E3D-A4EB-C198730E3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2C59-E1EF-4D7D-A0E4-0601C0F5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A541-9AB8-4554-B1CD-E29C9B6B8F2A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40F61-E3E3-44C9-8B64-F6A3FB51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80688-BA10-4B04-95C7-AB6F0745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A079-895A-4EA0-8BD9-277411F39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56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8B66-E642-4679-A13C-2C5F9C39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D919B1-5F89-4031-A96C-F3C6CE063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0529A-876C-44DE-8AE3-584DF6E9F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EBF65-6635-44AB-9470-3BF67D87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A541-9AB8-4554-B1CD-E29C9B6B8F2A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C5195-9DA7-4416-950E-10F8B58E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52998-B117-4487-952B-12110FEA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A079-895A-4EA0-8BD9-277411F39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77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FC603B-3843-40CC-BF66-649E5A21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1DAC2-5345-4C2A-BD3A-DC651D0DB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4EB4-DAD5-4224-BB62-5EB782FA4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7A541-9AB8-4554-B1CD-E29C9B6B8F2A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45B32-B87C-423E-B400-844F45038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A1E5B-EB46-46F4-B5DC-FF38B2008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4A079-895A-4EA0-8BD9-277411F39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72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3007DC9C-FE8F-43EA-B681-F1D339558FF2}"/>
              </a:ext>
            </a:extLst>
          </p:cNvPr>
          <p:cNvSpPr/>
          <p:nvPr/>
        </p:nvSpPr>
        <p:spPr>
          <a:xfrm>
            <a:off x="0" y="0"/>
            <a:ext cx="3045600" cy="2743200"/>
          </a:xfrm>
          <a:prstGeom prst="rect">
            <a:avLst/>
          </a:prstGeom>
          <a:blipFill>
            <a:blip r:embed="rId2">
              <a:duotone>
                <a:prstClr val="black"/>
                <a:schemeClr val="accent3">
                  <a:lumMod val="20000"/>
                  <a:lumOff val="80000"/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948E19-3F26-47F8-BC93-C6A12C2ED86B}"/>
              </a:ext>
            </a:extLst>
          </p:cNvPr>
          <p:cNvSpPr/>
          <p:nvPr/>
        </p:nvSpPr>
        <p:spPr>
          <a:xfrm>
            <a:off x="3045600" y="0"/>
            <a:ext cx="3045600" cy="4114800"/>
          </a:xfrm>
          <a:prstGeom prst="rect">
            <a:avLst/>
          </a:prstGeom>
          <a:blipFill>
            <a:blip r:embed="rId3">
              <a:duotone>
                <a:prstClr val="black"/>
                <a:schemeClr val="accent3">
                  <a:lumMod val="20000"/>
                  <a:lumOff val="80000"/>
                  <a:tint val="45000"/>
                  <a:satMod val="400000"/>
                </a:schemeClr>
              </a:duotone>
            </a:blip>
            <a:stretch>
              <a:fillRect l="-27000" r="-82000"/>
            </a:stretch>
          </a:blip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1A3E6BA-E3F2-412F-B2C1-E5A02130A166}"/>
              </a:ext>
            </a:extLst>
          </p:cNvPr>
          <p:cNvSpPr/>
          <p:nvPr/>
        </p:nvSpPr>
        <p:spPr>
          <a:xfrm>
            <a:off x="6091200" y="0"/>
            <a:ext cx="3045600" cy="2743200"/>
          </a:xfrm>
          <a:prstGeom prst="rect">
            <a:avLst/>
          </a:prstGeom>
          <a:blipFill>
            <a:blip r:embed="rId4">
              <a:duotone>
                <a:prstClr val="black"/>
                <a:schemeClr val="accent3">
                  <a:lumMod val="20000"/>
                  <a:lumOff val="80000"/>
                  <a:tint val="45000"/>
                  <a:satMod val="400000"/>
                </a:schemeClr>
              </a:duotone>
            </a:blip>
            <a:stretch>
              <a:fillRect l="-46000" r="-47000"/>
            </a:stretch>
          </a:blip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7FFA799-79C2-4D9E-9CAF-6EE5664D9E2E}"/>
              </a:ext>
            </a:extLst>
          </p:cNvPr>
          <p:cNvSpPr/>
          <p:nvPr/>
        </p:nvSpPr>
        <p:spPr>
          <a:xfrm>
            <a:off x="9136800" y="4114800"/>
            <a:ext cx="3045600" cy="2743200"/>
          </a:xfrm>
          <a:prstGeom prst="rect">
            <a:avLst/>
          </a:prstGeom>
          <a:blipFill>
            <a:blip r:embed="rId5">
              <a:duotone>
                <a:prstClr val="black"/>
                <a:schemeClr val="accent3">
                  <a:lumMod val="20000"/>
                  <a:lumOff val="80000"/>
                  <a:tint val="45000"/>
                  <a:satMod val="400000"/>
                </a:schemeClr>
              </a:duotone>
            </a:blip>
            <a:stretch>
              <a:fillRect l="-100000" r="-24000"/>
            </a:stretch>
          </a:blip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99EBBF6-5FE4-4AA1-A7F1-DD0B803EABC1}"/>
              </a:ext>
            </a:extLst>
          </p:cNvPr>
          <p:cNvSpPr/>
          <p:nvPr/>
        </p:nvSpPr>
        <p:spPr>
          <a:xfrm>
            <a:off x="0" y="2743200"/>
            <a:ext cx="3045600" cy="4114800"/>
          </a:xfrm>
          <a:prstGeom prst="rect">
            <a:avLst/>
          </a:prstGeom>
          <a:blipFill dpi="0" rotWithShape="1">
            <a:blip r:embed="rId6">
              <a:duotone>
                <a:prstClr val="black"/>
                <a:schemeClr val="accent3">
                  <a:lumMod val="20000"/>
                  <a:lumOff val="80000"/>
                  <a:tint val="45000"/>
                  <a:satMod val="400000"/>
                </a:schemeClr>
              </a:duotone>
            </a:blip>
            <a:srcRect/>
            <a:stretch>
              <a:fillRect l="-27000" r="-82000"/>
            </a:stretch>
          </a:blip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97294C1-2B23-4D5B-AFE9-807D760F0A37}"/>
              </a:ext>
            </a:extLst>
          </p:cNvPr>
          <p:cNvSpPr/>
          <p:nvPr/>
        </p:nvSpPr>
        <p:spPr>
          <a:xfrm>
            <a:off x="3045600" y="4114800"/>
            <a:ext cx="3045600" cy="2743200"/>
          </a:xfrm>
          <a:prstGeom prst="rect">
            <a:avLst/>
          </a:prstGeom>
          <a:blipFill dpi="0" rotWithShape="1">
            <a:blip r:embed="rId7">
              <a:duotone>
                <a:prstClr val="black"/>
                <a:schemeClr val="accent3">
                  <a:lumMod val="20000"/>
                  <a:lumOff val="80000"/>
                  <a:tint val="45000"/>
                  <a:satMod val="400000"/>
                </a:schemeClr>
              </a:duotone>
            </a:blip>
            <a:srcRect/>
            <a:stretch>
              <a:fillRect l="-46000" r="-47000"/>
            </a:stretch>
          </a:blip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0331825-D8F1-4732-A784-AB5CC99EEA4E}"/>
              </a:ext>
            </a:extLst>
          </p:cNvPr>
          <p:cNvSpPr/>
          <p:nvPr/>
        </p:nvSpPr>
        <p:spPr>
          <a:xfrm>
            <a:off x="6091200" y="2743200"/>
            <a:ext cx="3045600" cy="4114800"/>
          </a:xfrm>
          <a:prstGeom prst="rect">
            <a:avLst/>
          </a:prstGeom>
          <a:blipFill dpi="0" rotWithShape="1">
            <a:blip r:embed="rId8">
              <a:duotone>
                <a:prstClr val="black"/>
                <a:schemeClr val="accent3">
                  <a:lumMod val="20000"/>
                  <a:lumOff val="80000"/>
                  <a:tint val="45000"/>
                  <a:satMod val="400000"/>
                </a:schemeClr>
              </a:duotone>
            </a:blip>
            <a:srcRect/>
            <a:stretch>
              <a:fillRect l="-100000" r="-24000"/>
            </a:stretch>
          </a:blip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85ECD25-119B-4980-848A-0E3B0CE717B7}"/>
              </a:ext>
            </a:extLst>
          </p:cNvPr>
          <p:cNvSpPr/>
          <p:nvPr/>
        </p:nvSpPr>
        <p:spPr>
          <a:xfrm>
            <a:off x="9136800" y="0"/>
            <a:ext cx="3045600" cy="4114800"/>
          </a:xfrm>
          <a:prstGeom prst="rect">
            <a:avLst/>
          </a:prstGeom>
          <a:blipFill>
            <a:blip r:embed="rId9">
              <a:duotone>
                <a:prstClr val="black"/>
                <a:schemeClr val="accent3">
                  <a:lumMod val="20000"/>
                  <a:lumOff val="80000"/>
                  <a:tint val="45000"/>
                  <a:satMod val="400000"/>
                </a:schemeClr>
              </a:duotone>
            </a:blip>
            <a:stretch>
              <a:fillRect l="-100000" r="-24000"/>
            </a:stretch>
          </a:blip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0A72C3B-CE43-492A-A9B2-979D757C0BEA}"/>
              </a:ext>
            </a:extLst>
          </p:cNvPr>
          <p:cNvSpPr/>
          <p:nvPr/>
        </p:nvSpPr>
        <p:spPr>
          <a:xfrm>
            <a:off x="-128337" y="-144379"/>
            <a:ext cx="12448674" cy="720290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ECA1E68-AF73-4271-B977-911FDDF82A1E}"/>
              </a:ext>
            </a:extLst>
          </p:cNvPr>
          <p:cNvSpPr/>
          <p:nvPr/>
        </p:nvSpPr>
        <p:spPr>
          <a:xfrm>
            <a:off x="3857337" y="1195137"/>
            <a:ext cx="4467726" cy="4467726"/>
          </a:xfrm>
          <a:prstGeom prst="rect">
            <a:avLst/>
          </a:prstGeom>
          <a:gradFill flip="none" rotWithShape="1">
            <a:gsLst>
              <a:gs pos="100000">
                <a:srgbClr val="05BEFF">
                  <a:alpha val="75000"/>
                </a:srgbClr>
              </a:gs>
              <a:gs pos="0">
                <a:srgbClr val="DA61DD">
                  <a:alpha val="75000"/>
                </a:srgbClr>
              </a:gs>
            </a:gsLst>
            <a:lin ang="5400000" scaled="1"/>
            <a:tileRect/>
          </a:gradFill>
          <a:ln w="85725">
            <a:noFill/>
          </a:ln>
          <a:effectLst>
            <a:outerShdw blurRad="3175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401D66-606D-4624-AD7B-D3625A3FB075}"/>
              </a:ext>
            </a:extLst>
          </p:cNvPr>
          <p:cNvSpPr txBox="1"/>
          <p:nvPr/>
        </p:nvSpPr>
        <p:spPr>
          <a:xfrm>
            <a:off x="3655595" y="1688068"/>
            <a:ext cx="4871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600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CREATIVE VENUS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46D4F3-01CB-487E-93FA-A806E93A0355}"/>
              </a:ext>
            </a:extLst>
          </p:cNvPr>
          <p:cNvSpPr txBox="1"/>
          <p:nvPr/>
        </p:nvSpPr>
        <p:spPr>
          <a:xfrm>
            <a:off x="3655595" y="2088178"/>
            <a:ext cx="4871210" cy="276999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200" spc="600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Nexa Light" panose="02000000000000000000" pitchFamily="50" charset="0"/>
              </a:rPr>
              <a:t>PRESENTATION TEMPLATE</a:t>
            </a:r>
          </a:p>
        </p:txBody>
      </p:sp>
      <p:pic>
        <p:nvPicPr>
          <p:cNvPr id="77" name="Graphic 76" descr="Lightbulb">
            <a:extLst>
              <a:ext uri="{FF2B5EF4-FFF2-40B4-BE49-F238E27FC236}">
                <a16:creationId xmlns:a16="http://schemas.microsoft.com/office/drawing/2014/main" id="{C475F782-5800-4C92-B2B7-40D63AE9FC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1200" y="2480199"/>
            <a:ext cx="1080000" cy="1080000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7103AAC0-B4B5-493E-A23D-89A9A7C05C66}"/>
              </a:ext>
            </a:extLst>
          </p:cNvPr>
          <p:cNvSpPr txBox="1"/>
          <p:nvPr/>
        </p:nvSpPr>
        <p:spPr>
          <a:xfrm>
            <a:off x="4398758" y="3818443"/>
            <a:ext cx="3384884" cy="861774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000" spc="300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Nexa Light" panose="02000000000000000000" pitchFamily="50" charset="0"/>
              </a:rPr>
              <a:t>ADD YOUR TEXT HERE. SUBSCRIBE TO OUR CHANNEL TO WATCH MORE VIDEOS.</a:t>
            </a:r>
          </a:p>
          <a:p>
            <a:pPr algn="ctr"/>
            <a:endParaRPr lang="en-IN" sz="1000" spc="300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Nexa Light" panose="02000000000000000000" pitchFamily="50" charset="0"/>
            </a:endParaRPr>
          </a:p>
          <a:p>
            <a:pPr algn="ctr"/>
            <a:r>
              <a:rPr lang="en-IN" sz="1000" spc="300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Nexa Light" panose="02000000000000000000" pitchFamily="50" charset="0"/>
              </a:rPr>
              <a:t>THANKS FOR WATCHING.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570BBD-FCBE-4301-AF48-1A8A38D8B7F9}"/>
              </a:ext>
            </a:extLst>
          </p:cNvPr>
          <p:cNvSpPr/>
          <p:nvPr/>
        </p:nvSpPr>
        <p:spPr>
          <a:xfrm>
            <a:off x="5208087" y="4931799"/>
            <a:ext cx="1766227" cy="437723"/>
          </a:xfrm>
          <a:prstGeom prst="roundRect">
            <a:avLst/>
          </a:prstGeom>
          <a:solidFill>
            <a:schemeClr val="accent1">
              <a:lumMod val="50000"/>
              <a:alpha val="72000"/>
            </a:schemeClr>
          </a:solidFill>
          <a:ln>
            <a:noFill/>
          </a:ln>
          <a:effectLst>
            <a:outerShdw blurRad="1143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spc="300" dirty="0">
                <a:latin typeface="Nexa Light" panose="02000000000000000000" pitchFamily="50" charset="0"/>
              </a:rPr>
              <a:t>SUBSCRIBE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82A8C26-0815-4CE3-94C8-EEF8CB390036}"/>
              </a:ext>
            </a:extLst>
          </p:cNvPr>
          <p:cNvSpPr/>
          <p:nvPr/>
        </p:nvSpPr>
        <p:spPr>
          <a:xfrm>
            <a:off x="6776656" y="1195137"/>
            <a:ext cx="1551138" cy="4467726"/>
          </a:xfrm>
          <a:custGeom>
            <a:avLst/>
            <a:gdLst>
              <a:gd name="connsiteX0" fmla="*/ 0 w 1551138"/>
              <a:gd name="connsiteY0" fmla="*/ 0 h 4467726"/>
              <a:gd name="connsiteX1" fmla="*/ 1551138 w 1551138"/>
              <a:gd name="connsiteY1" fmla="*/ 0 h 4467726"/>
              <a:gd name="connsiteX2" fmla="*/ 1551138 w 1551138"/>
              <a:gd name="connsiteY2" fmla="*/ 4467726 h 4467726"/>
              <a:gd name="connsiteX3" fmla="*/ 824285 w 1551138"/>
              <a:gd name="connsiteY3" fmla="*/ 4467726 h 446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1138" h="4467726">
                <a:moveTo>
                  <a:pt x="0" y="0"/>
                </a:moveTo>
                <a:lnTo>
                  <a:pt x="1551138" y="0"/>
                </a:lnTo>
                <a:lnTo>
                  <a:pt x="1551138" y="4467726"/>
                </a:lnTo>
                <a:lnTo>
                  <a:pt x="824285" y="4467726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 w="857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54B2DB31-0338-4CCF-8276-950805D85082}"/>
              </a:ext>
            </a:extLst>
          </p:cNvPr>
          <p:cNvSpPr/>
          <p:nvPr/>
        </p:nvSpPr>
        <p:spPr>
          <a:xfrm>
            <a:off x="3857337" y="1204912"/>
            <a:ext cx="4467726" cy="841797"/>
          </a:xfrm>
          <a:custGeom>
            <a:avLst/>
            <a:gdLst>
              <a:gd name="connsiteX0" fmla="*/ 0 w 4467726"/>
              <a:gd name="connsiteY0" fmla="*/ 0 h 841797"/>
              <a:gd name="connsiteX1" fmla="*/ 4467726 w 4467726"/>
              <a:gd name="connsiteY1" fmla="*/ 0 h 841797"/>
              <a:gd name="connsiteX2" fmla="*/ 4467726 w 4467726"/>
              <a:gd name="connsiteY2" fmla="*/ 841797 h 841797"/>
              <a:gd name="connsiteX3" fmla="*/ 0 w 4467726"/>
              <a:gd name="connsiteY3" fmla="*/ 469565 h 84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7726" h="841797">
                <a:moveTo>
                  <a:pt x="0" y="0"/>
                </a:moveTo>
                <a:lnTo>
                  <a:pt x="4467726" y="0"/>
                </a:lnTo>
                <a:lnTo>
                  <a:pt x="4467726" y="841797"/>
                </a:lnTo>
                <a:lnTo>
                  <a:pt x="0" y="469565"/>
                </a:lnTo>
                <a:close/>
              </a:path>
            </a:pathLst>
          </a:custGeom>
          <a:solidFill>
            <a:schemeClr val="bg1">
              <a:alpha val="38000"/>
            </a:schemeClr>
          </a:solidFill>
          <a:ln w="857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836AE694-507B-400B-AD07-DB8A2BD0CC97}"/>
              </a:ext>
            </a:extLst>
          </p:cNvPr>
          <p:cNvSpPr/>
          <p:nvPr/>
        </p:nvSpPr>
        <p:spPr>
          <a:xfrm>
            <a:off x="3862137" y="4915264"/>
            <a:ext cx="4467726" cy="747599"/>
          </a:xfrm>
          <a:custGeom>
            <a:avLst/>
            <a:gdLst>
              <a:gd name="connsiteX0" fmla="*/ 4467726 w 4467726"/>
              <a:gd name="connsiteY0" fmla="*/ 0 h 747599"/>
              <a:gd name="connsiteX1" fmla="*/ 4467726 w 4467726"/>
              <a:gd name="connsiteY1" fmla="*/ 747599 h 747599"/>
              <a:gd name="connsiteX2" fmla="*/ 0 w 4467726"/>
              <a:gd name="connsiteY2" fmla="*/ 747599 h 747599"/>
              <a:gd name="connsiteX3" fmla="*/ 0 w 4467726"/>
              <a:gd name="connsiteY3" fmla="*/ 339048 h 74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7726" h="747599">
                <a:moveTo>
                  <a:pt x="4467726" y="0"/>
                </a:moveTo>
                <a:lnTo>
                  <a:pt x="4467726" y="747599"/>
                </a:lnTo>
                <a:lnTo>
                  <a:pt x="0" y="747599"/>
                </a:lnTo>
                <a:lnTo>
                  <a:pt x="0" y="339048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857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22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3007DC9C-FE8F-43EA-B681-F1D339558FF2}"/>
              </a:ext>
            </a:extLst>
          </p:cNvPr>
          <p:cNvSpPr/>
          <p:nvPr/>
        </p:nvSpPr>
        <p:spPr>
          <a:xfrm>
            <a:off x="0" y="0"/>
            <a:ext cx="3045600" cy="2743200"/>
          </a:xfrm>
          <a:prstGeom prst="rect">
            <a:avLst/>
          </a:prstGeom>
          <a:blipFill>
            <a:blip r:embed="rId2">
              <a:duotone>
                <a:prstClr val="black"/>
                <a:schemeClr val="accent3">
                  <a:lumMod val="20000"/>
                  <a:lumOff val="80000"/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948E19-3F26-47F8-BC93-C6A12C2ED86B}"/>
              </a:ext>
            </a:extLst>
          </p:cNvPr>
          <p:cNvSpPr/>
          <p:nvPr/>
        </p:nvSpPr>
        <p:spPr>
          <a:xfrm>
            <a:off x="3045600" y="0"/>
            <a:ext cx="3045600" cy="4114800"/>
          </a:xfrm>
          <a:prstGeom prst="rect">
            <a:avLst/>
          </a:prstGeom>
          <a:blipFill>
            <a:blip r:embed="rId3">
              <a:duotone>
                <a:prstClr val="black"/>
                <a:schemeClr val="accent3">
                  <a:lumMod val="20000"/>
                  <a:lumOff val="80000"/>
                  <a:tint val="45000"/>
                  <a:satMod val="400000"/>
                </a:schemeClr>
              </a:duotone>
            </a:blip>
            <a:stretch>
              <a:fillRect l="-27000" r="-82000"/>
            </a:stretch>
          </a:blip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1A3E6BA-E3F2-412F-B2C1-E5A02130A166}"/>
              </a:ext>
            </a:extLst>
          </p:cNvPr>
          <p:cNvSpPr/>
          <p:nvPr/>
        </p:nvSpPr>
        <p:spPr>
          <a:xfrm>
            <a:off x="6091200" y="0"/>
            <a:ext cx="3045600" cy="2743200"/>
          </a:xfrm>
          <a:prstGeom prst="rect">
            <a:avLst/>
          </a:prstGeom>
          <a:blipFill>
            <a:blip r:embed="rId4">
              <a:duotone>
                <a:prstClr val="black"/>
                <a:schemeClr val="accent3">
                  <a:lumMod val="20000"/>
                  <a:lumOff val="80000"/>
                  <a:tint val="45000"/>
                  <a:satMod val="400000"/>
                </a:schemeClr>
              </a:duotone>
            </a:blip>
            <a:stretch>
              <a:fillRect l="-46000" r="-47000"/>
            </a:stretch>
          </a:blip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7FFA799-79C2-4D9E-9CAF-6EE5664D9E2E}"/>
              </a:ext>
            </a:extLst>
          </p:cNvPr>
          <p:cNvSpPr/>
          <p:nvPr/>
        </p:nvSpPr>
        <p:spPr>
          <a:xfrm>
            <a:off x="9136800" y="4114800"/>
            <a:ext cx="3045600" cy="2743200"/>
          </a:xfrm>
          <a:prstGeom prst="rect">
            <a:avLst/>
          </a:prstGeom>
          <a:blipFill>
            <a:blip r:embed="rId5">
              <a:duotone>
                <a:prstClr val="black"/>
                <a:schemeClr val="accent3">
                  <a:lumMod val="20000"/>
                  <a:lumOff val="80000"/>
                  <a:tint val="45000"/>
                  <a:satMod val="400000"/>
                </a:schemeClr>
              </a:duotone>
            </a:blip>
            <a:stretch>
              <a:fillRect l="-100000" r="-24000"/>
            </a:stretch>
          </a:blip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99EBBF6-5FE4-4AA1-A7F1-DD0B803EABC1}"/>
              </a:ext>
            </a:extLst>
          </p:cNvPr>
          <p:cNvSpPr/>
          <p:nvPr/>
        </p:nvSpPr>
        <p:spPr>
          <a:xfrm>
            <a:off x="0" y="2743200"/>
            <a:ext cx="3045600" cy="4114800"/>
          </a:xfrm>
          <a:prstGeom prst="rect">
            <a:avLst/>
          </a:prstGeom>
          <a:blipFill dpi="0" rotWithShape="1">
            <a:blip r:embed="rId6">
              <a:duotone>
                <a:prstClr val="black"/>
                <a:schemeClr val="accent3">
                  <a:lumMod val="20000"/>
                  <a:lumOff val="80000"/>
                  <a:tint val="45000"/>
                  <a:satMod val="400000"/>
                </a:schemeClr>
              </a:duotone>
            </a:blip>
            <a:srcRect/>
            <a:stretch>
              <a:fillRect l="-27000" r="-82000"/>
            </a:stretch>
          </a:blip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97294C1-2B23-4D5B-AFE9-807D760F0A37}"/>
              </a:ext>
            </a:extLst>
          </p:cNvPr>
          <p:cNvSpPr/>
          <p:nvPr/>
        </p:nvSpPr>
        <p:spPr>
          <a:xfrm>
            <a:off x="3045600" y="4114800"/>
            <a:ext cx="3045600" cy="2743200"/>
          </a:xfrm>
          <a:prstGeom prst="rect">
            <a:avLst/>
          </a:prstGeom>
          <a:blipFill dpi="0" rotWithShape="1">
            <a:blip r:embed="rId7">
              <a:duotone>
                <a:prstClr val="black"/>
                <a:schemeClr val="accent3">
                  <a:lumMod val="20000"/>
                  <a:lumOff val="80000"/>
                  <a:tint val="45000"/>
                  <a:satMod val="400000"/>
                </a:schemeClr>
              </a:duotone>
            </a:blip>
            <a:srcRect/>
            <a:stretch>
              <a:fillRect l="-46000" r="-47000"/>
            </a:stretch>
          </a:blip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0331825-D8F1-4732-A784-AB5CC99EEA4E}"/>
              </a:ext>
            </a:extLst>
          </p:cNvPr>
          <p:cNvSpPr/>
          <p:nvPr/>
        </p:nvSpPr>
        <p:spPr>
          <a:xfrm>
            <a:off x="6091200" y="2743200"/>
            <a:ext cx="3045600" cy="4114800"/>
          </a:xfrm>
          <a:prstGeom prst="rect">
            <a:avLst/>
          </a:prstGeom>
          <a:blipFill dpi="0" rotWithShape="1">
            <a:blip r:embed="rId8">
              <a:duotone>
                <a:prstClr val="black"/>
                <a:schemeClr val="accent3">
                  <a:lumMod val="20000"/>
                  <a:lumOff val="80000"/>
                  <a:tint val="45000"/>
                  <a:satMod val="400000"/>
                </a:schemeClr>
              </a:duotone>
            </a:blip>
            <a:srcRect/>
            <a:stretch>
              <a:fillRect l="-100000" r="-24000"/>
            </a:stretch>
          </a:blip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85ECD25-119B-4980-848A-0E3B0CE717B7}"/>
              </a:ext>
            </a:extLst>
          </p:cNvPr>
          <p:cNvSpPr/>
          <p:nvPr/>
        </p:nvSpPr>
        <p:spPr>
          <a:xfrm>
            <a:off x="9136800" y="0"/>
            <a:ext cx="3045600" cy="4114800"/>
          </a:xfrm>
          <a:prstGeom prst="rect">
            <a:avLst/>
          </a:prstGeom>
          <a:blipFill>
            <a:blip r:embed="rId9">
              <a:duotone>
                <a:prstClr val="black"/>
                <a:schemeClr val="accent3">
                  <a:lumMod val="20000"/>
                  <a:lumOff val="80000"/>
                  <a:tint val="45000"/>
                  <a:satMod val="400000"/>
                </a:schemeClr>
              </a:duotone>
            </a:blip>
            <a:stretch>
              <a:fillRect l="-100000" r="-24000"/>
            </a:stretch>
          </a:blip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0A72C3B-CE43-492A-A9B2-979D757C0B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ECA1E68-AF73-4271-B977-911FDDF82A1E}"/>
              </a:ext>
            </a:extLst>
          </p:cNvPr>
          <p:cNvSpPr/>
          <p:nvPr/>
        </p:nvSpPr>
        <p:spPr>
          <a:xfrm>
            <a:off x="3857337" y="1195137"/>
            <a:ext cx="4467726" cy="4467726"/>
          </a:xfrm>
          <a:prstGeom prst="rect">
            <a:avLst/>
          </a:prstGeom>
          <a:gradFill flip="none" rotWithShape="1">
            <a:gsLst>
              <a:gs pos="100000">
                <a:srgbClr val="1A1A56">
                  <a:alpha val="70000"/>
                </a:srgbClr>
              </a:gs>
              <a:gs pos="0">
                <a:srgbClr val="42C3AA">
                  <a:alpha val="70000"/>
                </a:srgbClr>
              </a:gs>
            </a:gsLst>
            <a:lin ang="5400000" scaled="1"/>
            <a:tileRect/>
          </a:gradFill>
          <a:ln w="85725">
            <a:noFill/>
          </a:ln>
          <a:effectLst>
            <a:outerShdw blurRad="3175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401D66-606D-4624-AD7B-D3625A3FB075}"/>
              </a:ext>
            </a:extLst>
          </p:cNvPr>
          <p:cNvSpPr txBox="1"/>
          <p:nvPr/>
        </p:nvSpPr>
        <p:spPr>
          <a:xfrm>
            <a:off x="3655595" y="1688068"/>
            <a:ext cx="4871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600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CREATIVE VENUS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46D4F3-01CB-487E-93FA-A806E93A0355}"/>
              </a:ext>
            </a:extLst>
          </p:cNvPr>
          <p:cNvSpPr txBox="1"/>
          <p:nvPr/>
        </p:nvSpPr>
        <p:spPr>
          <a:xfrm>
            <a:off x="3655595" y="2088178"/>
            <a:ext cx="4871210" cy="276999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200" spc="600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Nexa Light" panose="02000000000000000000" pitchFamily="50" charset="0"/>
              </a:rPr>
              <a:t>PRESENTATION TEMPLATE</a:t>
            </a:r>
          </a:p>
        </p:txBody>
      </p:sp>
      <p:pic>
        <p:nvPicPr>
          <p:cNvPr id="77" name="Graphic 76" descr="Lightbulb">
            <a:extLst>
              <a:ext uri="{FF2B5EF4-FFF2-40B4-BE49-F238E27FC236}">
                <a16:creationId xmlns:a16="http://schemas.microsoft.com/office/drawing/2014/main" id="{C475F782-5800-4C92-B2B7-40D63AE9FC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1200" y="2480199"/>
            <a:ext cx="1080000" cy="1080000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7103AAC0-B4B5-493E-A23D-89A9A7C05C66}"/>
              </a:ext>
            </a:extLst>
          </p:cNvPr>
          <p:cNvSpPr txBox="1"/>
          <p:nvPr/>
        </p:nvSpPr>
        <p:spPr>
          <a:xfrm>
            <a:off x="4398758" y="3818443"/>
            <a:ext cx="3384884" cy="861774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000" spc="300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Nexa Light" panose="02000000000000000000" pitchFamily="50" charset="0"/>
              </a:rPr>
              <a:t>ADD YOUR TEXT HERE. SUBSCRIBE TO OUR CHANNEL TO WATCH MORE VIDEOS.</a:t>
            </a:r>
          </a:p>
          <a:p>
            <a:pPr algn="ctr"/>
            <a:endParaRPr lang="en-IN" sz="1000" spc="300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Nexa Light" panose="02000000000000000000" pitchFamily="50" charset="0"/>
            </a:endParaRPr>
          </a:p>
          <a:p>
            <a:pPr algn="ctr"/>
            <a:r>
              <a:rPr lang="en-IN" sz="1000" spc="300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Nexa Light" panose="02000000000000000000" pitchFamily="50" charset="0"/>
              </a:rPr>
              <a:t>THANKS FOR WATCHING.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570BBD-FCBE-4301-AF48-1A8A38D8B7F9}"/>
              </a:ext>
            </a:extLst>
          </p:cNvPr>
          <p:cNvSpPr/>
          <p:nvPr/>
        </p:nvSpPr>
        <p:spPr>
          <a:xfrm>
            <a:off x="5208087" y="4931799"/>
            <a:ext cx="1766227" cy="437723"/>
          </a:xfrm>
          <a:prstGeom prst="roundRect">
            <a:avLst/>
          </a:prstGeom>
          <a:solidFill>
            <a:srgbClr val="92D050">
              <a:alpha val="72000"/>
            </a:srgbClr>
          </a:solidFill>
          <a:ln>
            <a:noFill/>
          </a:ln>
          <a:effectLst>
            <a:outerShdw blurRad="1143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spc="300" dirty="0">
                <a:latin typeface="Nexa Light" panose="02000000000000000000" pitchFamily="50" charset="0"/>
              </a:rPr>
              <a:t>SUBSCRIBE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82A8C26-0815-4CE3-94C8-EEF8CB390036}"/>
              </a:ext>
            </a:extLst>
          </p:cNvPr>
          <p:cNvSpPr/>
          <p:nvPr/>
        </p:nvSpPr>
        <p:spPr>
          <a:xfrm>
            <a:off x="6776656" y="1195137"/>
            <a:ext cx="1551138" cy="4467726"/>
          </a:xfrm>
          <a:custGeom>
            <a:avLst/>
            <a:gdLst>
              <a:gd name="connsiteX0" fmla="*/ 0 w 1551138"/>
              <a:gd name="connsiteY0" fmla="*/ 0 h 4467726"/>
              <a:gd name="connsiteX1" fmla="*/ 1551138 w 1551138"/>
              <a:gd name="connsiteY1" fmla="*/ 0 h 4467726"/>
              <a:gd name="connsiteX2" fmla="*/ 1551138 w 1551138"/>
              <a:gd name="connsiteY2" fmla="*/ 4467726 h 4467726"/>
              <a:gd name="connsiteX3" fmla="*/ 824285 w 1551138"/>
              <a:gd name="connsiteY3" fmla="*/ 4467726 h 446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1138" h="4467726">
                <a:moveTo>
                  <a:pt x="0" y="0"/>
                </a:moveTo>
                <a:lnTo>
                  <a:pt x="1551138" y="0"/>
                </a:lnTo>
                <a:lnTo>
                  <a:pt x="1551138" y="4467726"/>
                </a:lnTo>
                <a:lnTo>
                  <a:pt x="824285" y="4467726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 w="857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54B2DB31-0338-4CCF-8276-950805D85082}"/>
              </a:ext>
            </a:extLst>
          </p:cNvPr>
          <p:cNvSpPr/>
          <p:nvPr/>
        </p:nvSpPr>
        <p:spPr>
          <a:xfrm>
            <a:off x="3857337" y="1204912"/>
            <a:ext cx="4467726" cy="841797"/>
          </a:xfrm>
          <a:custGeom>
            <a:avLst/>
            <a:gdLst>
              <a:gd name="connsiteX0" fmla="*/ 0 w 4467726"/>
              <a:gd name="connsiteY0" fmla="*/ 0 h 841797"/>
              <a:gd name="connsiteX1" fmla="*/ 4467726 w 4467726"/>
              <a:gd name="connsiteY1" fmla="*/ 0 h 841797"/>
              <a:gd name="connsiteX2" fmla="*/ 4467726 w 4467726"/>
              <a:gd name="connsiteY2" fmla="*/ 841797 h 841797"/>
              <a:gd name="connsiteX3" fmla="*/ 0 w 4467726"/>
              <a:gd name="connsiteY3" fmla="*/ 469565 h 84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7726" h="841797">
                <a:moveTo>
                  <a:pt x="0" y="0"/>
                </a:moveTo>
                <a:lnTo>
                  <a:pt x="4467726" y="0"/>
                </a:lnTo>
                <a:lnTo>
                  <a:pt x="4467726" y="841797"/>
                </a:lnTo>
                <a:lnTo>
                  <a:pt x="0" y="469565"/>
                </a:lnTo>
                <a:close/>
              </a:path>
            </a:pathLst>
          </a:custGeom>
          <a:solidFill>
            <a:schemeClr val="bg1">
              <a:alpha val="38000"/>
            </a:schemeClr>
          </a:solidFill>
          <a:ln w="857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836AE694-507B-400B-AD07-DB8A2BD0CC97}"/>
              </a:ext>
            </a:extLst>
          </p:cNvPr>
          <p:cNvSpPr/>
          <p:nvPr/>
        </p:nvSpPr>
        <p:spPr>
          <a:xfrm>
            <a:off x="3862137" y="4915264"/>
            <a:ext cx="4467726" cy="747599"/>
          </a:xfrm>
          <a:custGeom>
            <a:avLst/>
            <a:gdLst>
              <a:gd name="connsiteX0" fmla="*/ 4467726 w 4467726"/>
              <a:gd name="connsiteY0" fmla="*/ 0 h 747599"/>
              <a:gd name="connsiteX1" fmla="*/ 4467726 w 4467726"/>
              <a:gd name="connsiteY1" fmla="*/ 747599 h 747599"/>
              <a:gd name="connsiteX2" fmla="*/ 0 w 4467726"/>
              <a:gd name="connsiteY2" fmla="*/ 747599 h 747599"/>
              <a:gd name="connsiteX3" fmla="*/ 0 w 4467726"/>
              <a:gd name="connsiteY3" fmla="*/ 339048 h 74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7726" h="747599">
                <a:moveTo>
                  <a:pt x="4467726" y="0"/>
                </a:moveTo>
                <a:lnTo>
                  <a:pt x="4467726" y="747599"/>
                </a:lnTo>
                <a:lnTo>
                  <a:pt x="0" y="747599"/>
                </a:lnTo>
                <a:lnTo>
                  <a:pt x="0" y="339048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857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235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3007DC9C-FE8F-43EA-B681-F1D339558FF2}"/>
              </a:ext>
            </a:extLst>
          </p:cNvPr>
          <p:cNvSpPr/>
          <p:nvPr/>
        </p:nvSpPr>
        <p:spPr>
          <a:xfrm>
            <a:off x="0" y="0"/>
            <a:ext cx="3045600" cy="2743200"/>
          </a:xfrm>
          <a:prstGeom prst="rect">
            <a:avLst/>
          </a:prstGeom>
          <a:blipFill>
            <a:blip r:embed="rId2">
              <a:duotone>
                <a:prstClr val="black"/>
                <a:schemeClr val="accent3">
                  <a:lumMod val="20000"/>
                  <a:lumOff val="80000"/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948E19-3F26-47F8-BC93-C6A12C2ED86B}"/>
              </a:ext>
            </a:extLst>
          </p:cNvPr>
          <p:cNvSpPr/>
          <p:nvPr/>
        </p:nvSpPr>
        <p:spPr>
          <a:xfrm>
            <a:off x="3045600" y="0"/>
            <a:ext cx="3045600" cy="4114800"/>
          </a:xfrm>
          <a:prstGeom prst="rect">
            <a:avLst/>
          </a:prstGeom>
          <a:blipFill>
            <a:blip r:embed="rId3">
              <a:duotone>
                <a:prstClr val="black"/>
                <a:schemeClr val="accent3">
                  <a:lumMod val="20000"/>
                  <a:lumOff val="80000"/>
                  <a:tint val="45000"/>
                  <a:satMod val="400000"/>
                </a:schemeClr>
              </a:duotone>
            </a:blip>
            <a:stretch>
              <a:fillRect l="-27000" r="-82000"/>
            </a:stretch>
          </a:blip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1A3E6BA-E3F2-412F-B2C1-E5A02130A166}"/>
              </a:ext>
            </a:extLst>
          </p:cNvPr>
          <p:cNvSpPr/>
          <p:nvPr/>
        </p:nvSpPr>
        <p:spPr>
          <a:xfrm>
            <a:off x="6091200" y="0"/>
            <a:ext cx="3045600" cy="2743200"/>
          </a:xfrm>
          <a:prstGeom prst="rect">
            <a:avLst/>
          </a:prstGeom>
          <a:blipFill>
            <a:blip r:embed="rId4">
              <a:duotone>
                <a:prstClr val="black"/>
                <a:schemeClr val="accent3">
                  <a:lumMod val="20000"/>
                  <a:lumOff val="80000"/>
                  <a:tint val="45000"/>
                  <a:satMod val="400000"/>
                </a:schemeClr>
              </a:duotone>
            </a:blip>
            <a:stretch>
              <a:fillRect l="-46000" r="-47000"/>
            </a:stretch>
          </a:blip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7FFA799-79C2-4D9E-9CAF-6EE5664D9E2E}"/>
              </a:ext>
            </a:extLst>
          </p:cNvPr>
          <p:cNvSpPr/>
          <p:nvPr/>
        </p:nvSpPr>
        <p:spPr>
          <a:xfrm>
            <a:off x="9136800" y="4114800"/>
            <a:ext cx="3045600" cy="2743200"/>
          </a:xfrm>
          <a:prstGeom prst="rect">
            <a:avLst/>
          </a:prstGeom>
          <a:blipFill>
            <a:blip r:embed="rId5">
              <a:duotone>
                <a:prstClr val="black"/>
                <a:schemeClr val="accent3">
                  <a:lumMod val="20000"/>
                  <a:lumOff val="80000"/>
                  <a:tint val="45000"/>
                  <a:satMod val="400000"/>
                </a:schemeClr>
              </a:duotone>
            </a:blip>
            <a:stretch>
              <a:fillRect l="-100000" r="-24000"/>
            </a:stretch>
          </a:blip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99EBBF6-5FE4-4AA1-A7F1-DD0B803EABC1}"/>
              </a:ext>
            </a:extLst>
          </p:cNvPr>
          <p:cNvSpPr/>
          <p:nvPr/>
        </p:nvSpPr>
        <p:spPr>
          <a:xfrm>
            <a:off x="0" y="2743200"/>
            <a:ext cx="3045600" cy="4114800"/>
          </a:xfrm>
          <a:prstGeom prst="rect">
            <a:avLst/>
          </a:prstGeom>
          <a:blipFill dpi="0" rotWithShape="1">
            <a:blip r:embed="rId6">
              <a:duotone>
                <a:prstClr val="black"/>
                <a:schemeClr val="accent3">
                  <a:lumMod val="20000"/>
                  <a:lumOff val="80000"/>
                  <a:tint val="45000"/>
                  <a:satMod val="400000"/>
                </a:schemeClr>
              </a:duotone>
            </a:blip>
            <a:srcRect/>
            <a:stretch>
              <a:fillRect l="-27000" r="-82000"/>
            </a:stretch>
          </a:blip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97294C1-2B23-4D5B-AFE9-807D760F0A37}"/>
              </a:ext>
            </a:extLst>
          </p:cNvPr>
          <p:cNvSpPr/>
          <p:nvPr/>
        </p:nvSpPr>
        <p:spPr>
          <a:xfrm>
            <a:off x="3045600" y="4114800"/>
            <a:ext cx="3045600" cy="2743200"/>
          </a:xfrm>
          <a:prstGeom prst="rect">
            <a:avLst/>
          </a:prstGeom>
          <a:blipFill dpi="0" rotWithShape="1">
            <a:blip r:embed="rId7">
              <a:duotone>
                <a:prstClr val="black"/>
                <a:schemeClr val="accent3">
                  <a:lumMod val="20000"/>
                  <a:lumOff val="80000"/>
                  <a:tint val="45000"/>
                  <a:satMod val="400000"/>
                </a:schemeClr>
              </a:duotone>
            </a:blip>
            <a:srcRect/>
            <a:stretch>
              <a:fillRect l="-46000" r="-47000"/>
            </a:stretch>
          </a:blip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0331825-D8F1-4732-A784-AB5CC99EEA4E}"/>
              </a:ext>
            </a:extLst>
          </p:cNvPr>
          <p:cNvSpPr/>
          <p:nvPr/>
        </p:nvSpPr>
        <p:spPr>
          <a:xfrm>
            <a:off x="6091200" y="2743200"/>
            <a:ext cx="3045600" cy="4114800"/>
          </a:xfrm>
          <a:prstGeom prst="rect">
            <a:avLst/>
          </a:prstGeom>
          <a:blipFill dpi="0" rotWithShape="1">
            <a:blip r:embed="rId8">
              <a:duotone>
                <a:prstClr val="black"/>
                <a:schemeClr val="accent3">
                  <a:lumMod val="20000"/>
                  <a:lumOff val="80000"/>
                  <a:tint val="45000"/>
                  <a:satMod val="400000"/>
                </a:schemeClr>
              </a:duotone>
            </a:blip>
            <a:srcRect/>
            <a:stretch>
              <a:fillRect l="-100000" r="-24000"/>
            </a:stretch>
          </a:blip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85ECD25-119B-4980-848A-0E3B0CE717B7}"/>
              </a:ext>
            </a:extLst>
          </p:cNvPr>
          <p:cNvSpPr/>
          <p:nvPr/>
        </p:nvSpPr>
        <p:spPr>
          <a:xfrm>
            <a:off x="9136800" y="0"/>
            <a:ext cx="3045600" cy="4114800"/>
          </a:xfrm>
          <a:prstGeom prst="rect">
            <a:avLst/>
          </a:prstGeom>
          <a:blipFill>
            <a:blip r:embed="rId9">
              <a:duotone>
                <a:prstClr val="black"/>
                <a:schemeClr val="accent3">
                  <a:lumMod val="20000"/>
                  <a:lumOff val="80000"/>
                  <a:tint val="45000"/>
                  <a:satMod val="400000"/>
                </a:schemeClr>
              </a:duotone>
            </a:blip>
            <a:stretch>
              <a:fillRect l="-100000" r="-24000"/>
            </a:stretch>
          </a:blip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0A72C3B-CE43-492A-A9B2-979D757C0B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ECA1E68-AF73-4271-B977-911FDDF82A1E}"/>
              </a:ext>
            </a:extLst>
          </p:cNvPr>
          <p:cNvSpPr/>
          <p:nvPr/>
        </p:nvSpPr>
        <p:spPr>
          <a:xfrm>
            <a:off x="3857337" y="1195137"/>
            <a:ext cx="4467726" cy="4467726"/>
          </a:xfrm>
          <a:prstGeom prst="rect">
            <a:avLst/>
          </a:prstGeom>
          <a:gradFill flip="none" rotWithShape="1">
            <a:gsLst>
              <a:gs pos="100000">
                <a:srgbClr val="FFC2A0">
                  <a:alpha val="70000"/>
                </a:srgbClr>
              </a:gs>
              <a:gs pos="0">
                <a:srgbClr val="FFAFBC">
                  <a:alpha val="70000"/>
                </a:srgbClr>
              </a:gs>
            </a:gsLst>
            <a:lin ang="5400000" scaled="1"/>
            <a:tileRect/>
          </a:gradFill>
          <a:ln w="85725">
            <a:noFill/>
          </a:ln>
          <a:effectLst>
            <a:outerShdw blurRad="3175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401D66-606D-4624-AD7B-D3625A3FB075}"/>
              </a:ext>
            </a:extLst>
          </p:cNvPr>
          <p:cNvSpPr txBox="1"/>
          <p:nvPr/>
        </p:nvSpPr>
        <p:spPr>
          <a:xfrm>
            <a:off x="3655595" y="1688068"/>
            <a:ext cx="4871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600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CREATIVE VENUS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46D4F3-01CB-487E-93FA-A806E93A0355}"/>
              </a:ext>
            </a:extLst>
          </p:cNvPr>
          <p:cNvSpPr txBox="1"/>
          <p:nvPr/>
        </p:nvSpPr>
        <p:spPr>
          <a:xfrm>
            <a:off x="3655595" y="2088178"/>
            <a:ext cx="4871210" cy="276999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200" spc="600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Nexa Light" panose="02000000000000000000" pitchFamily="50" charset="0"/>
              </a:rPr>
              <a:t>PRESENTATION TEMPLATE</a:t>
            </a:r>
          </a:p>
        </p:txBody>
      </p:sp>
      <p:pic>
        <p:nvPicPr>
          <p:cNvPr id="77" name="Graphic 76" descr="Lightbulb">
            <a:extLst>
              <a:ext uri="{FF2B5EF4-FFF2-40B4-BE49-F238E27FC236}">
                <a16:creationId xmlns:a16="http://schemas.microsoft.com/office/drawing/2014/main" id="{C475F782-5800-4C92-B2B7-40D63AE9FC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1200" y="2480199"/>
            <a:ext cx="1080000" cy="1080000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7103AAC0-B4B5-493E-A23D-89A9A7C05C66}"/>
              </a:ext>
            </a:extLst>
          </p:cNvPr>
          <p:cNvSpPr txBox="1"/>
          <p:nvPr/>
        </p:nvSpPr>
        <p:spPr>
          <a:xfrm>
            <a:off x="4398758" y="3818443"/>
            <a:ext cx="3384884" cy="861774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000" spc="300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Nexa Light" panose="02000000000000000000" pitchFamily="50" charset="0"/>
              </a:rPr>
              <a:t>ADD YOUR TEXT HERE. SUBSCRIBE TO OUR CHANNEL TO WATCH MORE VIDEOS.</a:t>
            </a:r>
          </a:p>
          <a:p>
            <a:pPr algn="ctr"/>
            <a:endParaRPr lang="en-IN" sz="1000" spc="300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Nexa Light" panose="02000000000000000000" pitchFamily="50" charset="0"/>
            </a:endParaRPr>
          </a:p>
          <a:p>
            <a:pPr algn="ctr"/>
            <a:r>
              <a:rPr lang="en-IN" sz="1000" spc="300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Nexa Light" panose="02000000000000000000" pitchFamily="50" charset="0"/>
              </a:rPr>
              <a:t>THANKS FOR WATCHING.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570BBD-FCBE-4301-AF48-1A8A38D8B7F9}"/>
              </a:ext>
            </a:extLst>
          </p:cNvPr>
          <p:cNvSpPr/>
          <p:nvPr/>
        </p:nvSpPr>
        <p:spPr>
          <a:xfrm>
            <a:off x="5208087" y="4931799"/>
            <a:ext cx="1766227" cy="437723"/>
          </a:xfrm>
          <a:prstGeom prst="roundRect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  <a:effectLst>
            <a:outerShdw blurRad="1143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spc="300" dirty="0">
                <a:latin typeface="Nexa Light" panose="02000000000000000000" pitchFamily="50" charset="0"/>
              </a:rPr>
              <a:t>SUBSCRIBE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82A8C26-0815-4CE3-94C8-EEF8CB390036}"/>
              </a:ext>
            </a:extLst>
          </p:cNvPr>
          <p:cNvSpPr/>
          <p:nvPr/>
        </p:nvSpPr>
        <p:spPr>
          <a:xfrm>
            <a:off x="6776656" y="1195137"/>
            <a:ext cx="1551138" cy="4467726"/>
          </a:xfrm>
          <a:custGeom>
            <a:avLst/>
            <a:gdLst>
              <a:gd name="connsiteX0" fmla="*/ 0 w 1551138"/>
              <a:gd name="connsiteY0" fmla="*/ 0 h 4467726"/>
              <a:gd name="connsiteX1" fmla="*/ 1551138 w 1551138"/>
              <a:gd name="connsiteY1" fmla="*/ 0 h 4467726"/>
              <a:gd name="connsiteX2" fmla="*/ 1551138 w 1551138"/>
              <a:gd name="connsiteY2" fmla="*/ 4467726 h 4467726"/>
              <a:gd name="connsiteX3" fmla="*/ 824285 w 1551138"/>
              <a:gd name="connsiteY3" fmla="*/ 4467726 h 446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1138" h="4467726">
                <a:moveTo>
                  <a:pt x="0" y="0"/>
                </a:moveTo>
                <a:lnTo>
                  <a:pt x="1551138" y="0"/>
                </a:lnTo>
                <a:lnTo>
                  <a:pt x="1551138" y="4467726"/>
                </a:lnTo>
                <a:lnTo>
                  <a:pt x="824285" y="4467726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 w="857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54B2DB31-0338-4CCF-8276-950805D85082}"/>
              </a:ext>
            </a:extLst>
          </p:cNvPr>
          <p:cNvSpPr/>
          <p:nvPr/>
        </p:nvSpPr>
        <p:spPr>
          <a:xfrm>
            <a:off x="3857337" y="1204912"/>
            <a:ext cx="4467726" cy="841797"/>
          </a:xfrm>
          <a:custGeom>
            <a:avLst/>
            <a:gdLst>
              <a:gd name="connsiteX0" fmla="*/ 0 w 4467726"/>
              <a:gd name="connsiteY0" fmla="*/ 0 h 841797"/>
              <a:gd name="connsiteX1" fmla="*/ 4467726 w 4467726"/>
              <a:gd name="connsiteY1" fmla="*/ 0 h 841797"/>
              <a:gd name="connsiteX2" fmla="*/ 4467726 w 4467726"/>
              <a:gd name="connsiteY2" fmla="*/ 841797 h 841797"/>
              <a:gd name="connsiteX3" fmla="*/ 0 w 4467726"/>
              <a:gd name="connsiteY3" fmla="*/ 469565 h 84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7726" h="841797">
                <a:moveTo>
                  <a:pt x="0" y="0"/>
                </a:moveTo>
                <a:lnTo>
                  <a:pt x="4467726" y="0"/>
                </a:lnTo>
                <a:lnTo>
                  <a:pt x="4467726" y="841797"/>
                </a:lnTo>
                <a:lnTo>
                  <a:pt x="0" y="469565"/>
                </a:lnTo>
                <a:close/>
              </a:path>
            </a:pathLst>
          </a:custGeom>
          <a:solidFill>
            <a:schemeClr val="bg1">
              <a:alpha val="38000"/>
            </a:schemeClr>
          </a:solidFill>
          <a:ln w="857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836AE694-507B-400B-AD07-DB8A2BD0CC97}"/>
              </a:ext>
            </a:extLst>
          </p:cNvPr>
          <p:cNvSpPr/>
          <p:nvPr/>
        </p:nvSpPr>
        <p:spPr>
          <a:xfrm>
            <a:off x="3862137" y="4915264"/>
            <a:ext cx="4467726" cy="747599"/>
          </a:xfrm>
          <a:custGeom>
            <a:avLst/>
            <a:gdLst>
              <a:gd name="connsiteX0" fmla="*/ 4467726 w 4467726"/>
              <a:gd name="connsiteY0" fmla="*/ 0 h 747599"/>
              <a:gd name="connsiteX1" fmla="*/ 4467726 w 4467726"/>
              <a:gd name="connsiteY1" fmla="*/ 747599 h 747599"/>
              <a:gd name="connsiteX2" fmla="*/ 0 w 4467726"/>
              <a:gd name="connsiteY2" fmla="*/ 747599 h 747599"/>
              <a:gd name="connsiteX3" fmla="*/ 0 w 4467726"/>
              <a:gd name="connsiteY3" fmla="*/ 339048 h 74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7726" h="747599">
                <a:moveTo>
                  <a:pt x="4467726" y="0"/>
                </a:moveTo>
                <a:lnTo>
                  <a:pt x="4467726" y="747599"/>
                </a:lnTo>
                <a:lnTo>
                  <a:pt x="0" y="747599"/>
                </a:lnTo>
                <a:lnTo>
                  <a:pt x="0" y="339048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857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437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3007DC9C-FE8F-43EA-B681-F1D339558FF2}"/>
              </a:ext>
            </a:extLst>
          </p:cNvPr>
          <p:cNvSpPr/>
          <p:nvPr/>
        </p:nvSpPr>
        <p:spPr>
          <a:xfrm>
            <a:off x="0" y="0"/>
            <a:ext cx="3045600" cy="2743200"/>
          </a:xfrm>
          <a:prstGeom prst="rect">
            <a:avLst/>
          </a:prstGeom>
          <a:blipFill>
            <a:blip r:embed="rId2">
              <a:duotone>
                <a:prstClr val="black"/>
                <a:schemeClr val="accent3">
                  <a:lumMod val="20000"/>
                  <a:lumOff val="80000"/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948E19-3F26-47F8-BC93-C6A12C2ED86B}"/>
              </a:ext>
            </a:extLst>
          </p:cNvPr>
          <p:cNvSpPr/>
          <p:nvPr/>
        </p:nvSpPr>
        <p:spPr>
          <a:xfrm>
            <a:off x="3045600" y="0"/>
            <a:ext cx="3045600" cy="4114800"/>
          </a:xfrm>
          <a:prstGeom prst="rect">
            <a:avLst/>
          </a:prstGeom>
          <a:blipFill>
            <a:blip r:embed="rId3">
              <a:duotone>
                <a:prstClr val="black"/>
                <a:schemeClr val="accent3">
                  <a:lumMod val="20000"/>
                  <a:lumOff val="80000"/>
                  <a:tint val="45000"/>
                  <a:satMod val="400000"/>
                </a:schemeClr>
              </a:duotone>
            </a:blip>
            <a:stretch>
              <a:fillRect l="-27000" r="-82000"/>
            </a:stretch>
          </a:blip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1A3E6BA-E3F2-412F-B2C1-E5A02130A166}"/>
              </a:ext>
            </a:extLst>
          </p:cNvPr>
          <p:cNvSpPr/>
          <p:nvPr/>
        </p:nvSpPr>
        <p:spPr>
          <a:xfrm>
            <a:off x="6091200" y="0"/>
            <a:ext cx="3045600" cy="2743200"/>
          </a:xfrm>
          <a:prstGeom prst="rect">
            <a:avLst/>
          </a:prstGeom>
          <a:blipFill>
            <a:blip r:embed="rId4">
              <a:duotone>
                <a:prstClr val="black"/>
                <a:schemeClr val="accent3">
                  <a:lumMod val="20000"/>
                  <a:lumOff val="80000"/>
                  <a:tint val="45000"/>
                  <a:satMod val="400000"/>
                </a:schemeClr>
              </a:duotone>
            </a:blip>
            <a:stretch>
              <a:fillRect l="-46000" r="-47000"/>
            </a:stretch>
          </a:blip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7FFA799-79C2-4D9E-9CAF-6EE5664D9E2E}"/>
              </a:ext>
            </a:extLst>
          </p:cNvPr>
          <p:cNvSpPr/>
          <p:nvPr/>
        </p:nvSpPr>
        <p:spPr>
          <a:xfrm>
            <a:off x="9136800" y="4114800"/>
            <a:ext cx="3045600" cy="2743200"/>
          </a:xfrm>
          <a:prstGeom prst="rect">
            <a:avLst/>
          </a:prstGeom>
          <a:blipFill>
            <a:blip r:embed="rId5">
              <a:duotone>
                <a:prstClr val="black"/>
                <a:schemeClr val="accent3">
                  <a:lumMod val="20000"/>
                  <a:lumOff val="80000"/>
                  <a:tint val="45000"/>
                  <a:satMod val="400000"/>
                </a:schemeClr>
              </a:duotone>
            </a:blip>
            <a:stretch>
              <a:fillRect l="-100000" r="-24000"/>
            </a:stretch>
          </a:blip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99EBBF6-5FE4-4AA1-A7F1-DD0B803EABC1}"/>
              </a:ext>
            </a:extLst>
          </p:cNvPr>
          <p:cNvSpPr/>
          <p:nvPr/>
        </p:nvSpPr>
        <p:spPr>
          <a:xfrm>
            <a:off x="0" y="2743200"/>
            <a:ext cx="3045600" cy="4114800"/>
          </a:xfrm>
          <a:prstGeom prst="rect">
            <a:avLst/>
          </a:prstGeom>
          <a:blipFill dpi="0" rotWithShape="1">
            <a:blip r:embed="rId6">
              <a:duotone>
                <a:prstClr val="black"/>
                <a:schemeClr val="accent3">
                  <a:lumMod val="20000"/>
                  <a:lumOff val="80000"/>
                  <a:tint val="45000"/>
                  <a:satMod val="400000"/>
                </a:schemeClr>
              </a:duotone>
            </a:blip>
            <a:srcRect/>
            <a:stretch>
              <a:fillRect l="-27000" r="-82000"/>
            </a:stretch>
          </a:blip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97294C1-2B23-4D5B-AFE9-807D760F0A37}"/>
              </a:ext>
            </a:extLst>
          </p:cNvPr>
          <p:cNvSpPr/>
          <p:nvPr/>
        </p:nvSpPr>
        <p:spPr>
          <a:xfrm>
            <a:off x="3045600" y="4114800"/>
            <a:ext cx="3045600" cy="2743200"/>
          </a:xfrm>
          <a:prstGeom prst="rect">
            <a:avLst/>
          </a:prstGeom>
          <a:blipFill dpi="0" rotWithShape="1">
            <a:blip r:embed="rId7">
              <a:duotone>
                <a:prstClr val="black"/>
                <a:schemeClr val="accent3">
                  <a:lumMod val="20000"/>
                  <a:lumOff val="80000"/>
                  <a:tint val="45000"/>
                  <a:satMod val="400000"/>
                </a:schemeClr>
              </a:duotone>
            </a:blip>
            <a:srcRect/>
            <a:stretch>
              <a:fillRect l="-46000" r="-47000"/>
            </a:stretch>
          </a:blip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0331825-D8F1-4732-A784-AB5CC99EEA4E}"/>
              </a:ext>
            </a:extLst>
          </p:cNvPr>
          <p:cNvSpPr/>
          <p:nvPr/>
        </p:nvSpPr>
        <p:spPr>
          <a:xfrm>
            <a:off x="6091200" y="2743200"/>
            <a:ext cx="3045600" cy="4114800"/>
          </a:xfrm>
          <a:prstGeom prst="rect">
            <a:avLst/>
          </a:prstGeom>
          <a:blipFill dpi="0" rotWithShape="1">
            <a:blip r:embed="rId8">
              <a:duotone>
                <a:prstClr val="black"/>
                <a:schemeClr val="accent3">
                  <a:lumMod val="20000"/>
                  <a:lumOff val="80000"/>
                  <a:tint val="45000"/>
                  <a:satMod val="400000"/>
                </a:schemeClr>
              </a:duotone>
            </a:blip>
            <a:srcRect/>
            <a:stretch>
              <a:fillRect l="-100000" r="-24000"/>
            </a:stretch>
          </a:blip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85ECD25-119B-4980-848A-0E3B0CE717B7}"/>
              </a:ext>
            </a:extLst>
          </p:cNvPr>
          <p:cNvSpPr/>
          <p:nvPr/>
        </p:nvSpPr>
        <p:spPr>
          <a:xfrm>
            <a:off x="9136800" y="0"/>
            <a:ext cx="3045600" cy="4114800"/>
          </a:xfrm>
          <a:prstGeom prst="rect">
            <a:avLst/>
          </a:prstGeom>
          <a:blipFill>
            <a:blip r:embed="rId9">
              <a:duotone>
                <a:prstClr val="black"/>
                <a:schemeClr val="accent3">
                  <a:lumMod val="20000"/>
                  <a:lumOff val="80000"/>
                  <a:tint val="45000"/>
                  <a:satMod val="400000"/>
                </a:schemeClr>
              </a:duotone>
            </a:blip>
            <a:stretch>
              <a:fillRect l="-100000" r="-24000"/>
            </a:stretch>
          </a:blip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0A72C3B-CE43-492A-A9B2-979D757C0B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ECA1E68-AF73-4271-B977-911FDDF82A1E}"/>
              </a:ext>
            </a:extLst>
          </p:cNvPr>
          <p:cNvSpPr/>
          <p:nvPr/>
        </p:nvSpPr>
        <p:spPr>
          <a:xfrm>
            <a:off x="3857337" y="1195137"/>
            <a:ext cx="4467726" cy="4467726"/>
          </a:xfrm>
          <a:prstGeom prst="rect">
            <a:avLst/>
          </a:prstGeom>
          <a:gradFill flip="none" rotWithShape="1">
            <a:gsLst>
              <a:gs pos="100000">
                <a:srgbClr val="004D91">
                  <a:alpha val="70000"/>
                </a:srgbClr>
              </a:gs>
              <a:gs pos="0">
                <a:srgbClr val="002252">
                  <a:alpha val="70000"/>
                </a:srgbClr>
              </a:gs>
            </a:gsLst>
            <a:lin ang="5400000" scaled="1"/>
            <a:tileRect/>
          </a:gradFill>
          <a:ln w="85725">
            <a:noFill/>
          </a:ln>
          <a:effectLst>
            <a:outerShdw blurRad="3175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401D66-606D-4624-AD7B-D3625A3FB075}"/>
              </a:ext>
            </a:extLst>
          </p:cNvPr>
          <p:cNvSpPr txBox="1"/>
          <p:nvPr/>
        </p:nvSpPr>
        <p:spPr>
          <a:xfrm>
            <a:off x="3655595" y="1688068"/>
            <a:ext cx="4871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600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CREATIVE VENUS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46D4F3-01CB-487E-93FA-A806E93A0355}"/>
              </a:ext>
            </a:extLst>
          </p:cNvPr>
          <p:cNvSpPr txBox="1"/>
          <p:nvPr/>
        </p:nvSpPr>
        <p:spPr>
          <a:xfrm>
            <a:off x="3655595" y="2088178"/>
            <a:ext cx="4871210" cy="276999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200" spc="600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Nexa Light" panose="02000000000000000000" pitchFamily="50" charset="0"/>
              </a:rPr>
              <a:t>PRESENTATION TEMPLATE</a:t>
            </a:r>
          </a:p>
        </p:txBody>
      </p:sp>
      <p:pic>
        <p:nvPicPr>
          <p:cNvPr id="77" name="Graphic 76" descr="Lightbulb">
            <a:extLst>
              <a:ext uri="{FF2B5EF4-FFF2-40B4-BE49-F238E27FC236}">
                <a16:creationId xmlns:a16="http://schemas.microsoft.com/office/drawing/2014/main" id="{C475F782-5800-4C92-B2B7-40D63AE9FC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1200" y="2480199"/>
            <a:ext cx="1080000" cy="1080000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7103AAC0-B4B5-493E-A23D-89A9A7C05C66}"/>
              </a:ext>
            </a:extLst>
          </p:cNvPr>
          <p:cNvSpPr txBox="1"/>
          <p:nvPr/>
        </p:nvSpPr>
        <p:spPr>
          <a:xfrm>
            <a:off x="4398758" y="3818443"/>
            <a:ext cx="3384884" cy="861774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000" spc="300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Nexa Light" panose="02000000000000000000" pitchFamily="50" charset="0"/>
              </a:rPr>
              <a:t>ADD YOUR TEXT HERE. SUBSCRIBE TO OUR CHANNEL TO WATCH MORE VIDEOS.</a:t>
            </a:r>
          </a:p>
          <a:p>
            <a:pPr algn="ctr"/>
            <a:endParaRPr lang="en-IN" sz="1000" spc="300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Nexa Light" panose="02000000000000000000" pitchFamily="50" charset="0"/>
            </a:endParaRPr>
          </a:p>
          <a:p>
            <a:pPr algn="ctr"/>
            <a:r>
              <a:rPr lang="en-IN" sz="1000" spc="300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Nexa Light" panose="02000000000000000000" pitchFamily="50" charset="0"/>
              </a:rPr>
              <a:t>THANKS FOR WATCHING.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570BBD-FCBE-4301-AF48-1A8A38D8B7F9}"/>
              </a:ext>
            </a:extLst>
          </p:cNvPr>
          <p:cNvSpPr/>
          <p:nvPr/>
        </p:nvSpPr>
        <p:spPr>
          <a:xfrm>
            <a:off x="5208087" y="4931799"/>
            <a:ext cx="1766227" cy="437723"/>
          </a:xfrm>
          <a:prstGeom prst="roundRect">
            <a:avLst/>
          </a:prstGeom>
          <a:solidFill>
            <a:srgbClr val="00B0F0">
              <a:alpha val="72000"/>
            </a:srgbClr>
          </a:solidFill>
          <a:ln>
            <a:noFill/>
          </a:ln>
          <a:effectLst>
            <a:outerShdw blurRad="1143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spc="300" dirty="0">
                <a:latin typeface="Nexa Light" panose="02000000000000000000" pitchFamily="50" charset="0"/>
              </a:rPr>
              <a:t>SUBSCRIBE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82A8C26-0815-4CE3-94C8-EEF8CB390036}"/>
              </a:ext>
            </a:extLst>
          </p:cNvPr>
          <p:cNvSpPr/>
          <p:nvPr/>
        </p:nvSpPr>
        <p:spPr>
          <a:xfrm>
            <a:off x="6776656" y="1195137"/>
            <a:ext cx="1551138" cy="4467726"/>
          </a:xfrm>
          <a:custGeom>
            <a:avLst/>
            <a:gdLst>
              <a:gd name="connsiteX0" fmla="*/ 0 w 1551138"/>
              <a:gd name="connsiteY0" fmla="*/ 0 h 4467726"/>
              <a:gd name="connsiteX1" fmla="*/ 1551138 w 1551138"/>
              <a:gd name="connsiteY1" fmla="*/ 0 h 4467726"/>
              <a:gd name="connsiteX2" fmla="*/ 1551138 w 1551138"/>
              <a:gd name="connsiteY2" fmla="*/ 4467726 h 4467726"/>
              <a:gd name="connsiteX3" fmla="*/ 824285 w 1551138"/>
              <a:gd name="connsiteY3" fmla="*/ 4467726 h 446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1138" h="4467726">
                <a:moveTo>
                  <a:pt x="0" y="0"/>
                </a:moveTo>
                <a:lnTo>
                  <a:pt x="1551138" y="0"/>
                </a:lnTo>
                <a:lnTo>
                  <a:pt x="1551138" y="4467726"/>
                </a:lnTo>
                <a:lnTo>
                  <a:pt x="824285" y="4467726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 w="857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54B2DB31-0338-4CCF-8276-950805D85082}"/>
              </a:ext>
            </a:extLst>
          </p:cNvPr>
          <p:cNvSpPr/>
          <p:nvPr/>
        </p:nvSpPr>
        <p:spPr>
          <a:xfrm>
            <a:off x="3857337" y="1204912"/>
            <a:ext cx="4467726" cy="841797"/>
          </a:xfrm>
          <a:custGeom>
            <a:avLst/>
            <a:gdLst>
              <a:gd name="connsiteX0" fmla="*/ 0 w 4467726"/>
              <a:gd name="connsiteY0" fmla="*/ 0 h 841797"/>
              <a:gd name="connsiteX1" fmla="*/ 4467726 w 4467726"/>
              <a:gd name="connsiteY1" fmla="*/ 0 h 841797"/>
              <a:gd name="connsiteX2" fmla="*/ 4467726 w 4467726"/>
              <a:gd name="connsiteY2" fmla="*/ 841797 h 841797"/>
              <a:gd name="connsiteX3" fmla="*/ 0 w 4467726"/>
              <a:gd name="connsiteY3" fmla="*/ 469565 h 84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7726" h="841797">
                <a:moveTo>
                  <a:pt x="0" y="0"/>
                </a:moveTo>
                <a:lnTo>
                  <a:pt x="4467726" y="0"/>
                </a:lnTo>
                <a:lnTo>
                  <a:pt x="4467726" y="841797"/>
                </a:lnTo>
                <a:lnTo>
                  <a:pt x="0" y="469565"/>
                </a:lnTo>
                <a:close/>
              </a:path>
            </a:pathLst>
          </a:custGeom>
          <a:solidFill>
            <a:schemeClr val="bg1">
              <a:alpha val="38000"/>
            </a:schemeClr>
          </a:solidFill>
          <a:ln w="857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836AE694-507B-400B-AD07-DB8A2BD0CC97}"/>
              </a:ext>
            </a:extLst>
          </p:cNvPr>
          <p:cNvSpPr/>
          <p:nvPr/>
        </p:nvSpPr>
        <p:spPr>
          <a:xfrm>
            <a:off x="3862137" y="4915264"/>
            <a:ext cx="4467726" cy="747599"/>
          </a:xfrm>
          <a:custGeom>
            <a:avLst/>
            <a:gdLst>
              <a:gd name="connsiteX0" fmla="*/ 4467726 w 4467726"/>
              <a:gd name="connsiteY0" fmla="*/ 0 h 747599"/>
              <a:gd name="connsiteX1" fmla="*/ 4467726 w 4467726"/>
              <a:gd name="connsiteY1" fmla="*/ 747599 h 747599"/>
              <a:gd name="connsiteX2" fmla="*/ 0 w 4467726"/>
              <a:gd name="connsiteY2" fmla="*/ 747599 h 747599"/>
              <a:gd name="connsiteX3" fmla="*/ 0 w 4467726"/>
              <a:gd name="connsiteY3" fmla="*/ 339048 h 74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7726" h="747599">
                <a:moveTo>
                  <a:pt x="4467726" y="0"/>
                </a:moveTo>
                <a:lnTo>
                  <a:pt x="4467726" y="747599"/>
                </a:lnTo>
                <a:lnTo>
                  <a:pt x="0" y="747599"/>
                </a:lnTo>
                <a:lnTo>
                  <a:pt x="0" y="339048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857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167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92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Nexa Bold</vt:lpstr>
      <vt:lpstr>Nexa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15</cp:revision>
  <dcterms:created xsi:type="dcterms:W3CDTF">2017-07-15T16:51:17Z</dcterms:created>
  <dcterms:modified xsi:type="dcterms:W3CDTF">2017-07-16T11:15:00Z</dcterms:modified>
</cp:coreProperties>
</file>