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E90"/>
    <a:srgbClr val="278F6C"/>
    <a:srgbClr val="DD1850"/>
    <a:srgbClr val="A6103B"/>
    <a:srgbClr val="F9BE02"/>
    <a:srgbClr val="BB8E01"/>
    <a:srgbClr val="0085B2"/>
    <a:srgbClr val="01B0F1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6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8B7B-AE5C-433E-B71C-00D3035225B0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63F2-C606-41A9-B709-D75FB69E9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/>
          <p:cNvSpPr/>
          <p:nvPr/>
        </p:nvSpPr>
        <p:spPr>
          <a:xfrm>
            <a:off x="131395" y="256674"/>
            <a:ext cx="2859313" cy="977687"/>
          </a:xfrm>
          <a:prstGeom prst="homePlat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/>
          <p:cNvSpPr/>
          <p:nvPr/>
        </p:nvSpPr>
        <p:spPr>
          <a:xfrm>
            <a:off x="3169718" y="256674"/>
            <a:ext cx="2859313" cy="97768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/>
          <p:cNvSpPr/>
          <p:nvPr/>
        </p:nvSpPr>
        <p:spPr>
          <a:xfrm>
            <a:off x="6208041" y="256673"/>
            <a:ext cx="2859313" cy="97768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/>
          <p:cNvSpPr/>
          <p:nvPr/>
        </p:nvSpPr>
        <p:spPr>
          <a:xfrm>
            <a:off x="9246364" y="256673"/>
            <a:ext cx="2859313" cy="97768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Single Corner Snipped 10"/>
          <p:cNvSpPr/>
          <p:nvPr/>
        </p:nvSpPr>
        <p:spPr>
          <a:xfrm>
            <a:off x="131395" y="1234360"/>
            <a:ext cx="2510972" cy="5035811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Single Corner Snipped 11"/>
          <p:cNvSpPr/>
          <p:nvPr/>
        </p:nvSpPr>
        <p:spPr>
          <a:xfrm>
            <a:off x="3169718" y="1234360"/>
            <a:ext cx="2510972" cy="5035811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Single Corner Snipped 12"/>
          <p:cNvSpPr/>
          <p:nvPr/>
        </p:nvSpPr>
        <p:spPr>
          <a:xfrm>
            <a:off x="6208041" y="1234360"/>
            <a:ext cx="2510972" cy="5035811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Single Corner Snipped 13"/>
          <p:cNvSpPr/>
          <p:nvPr/>
        </p:nvSpPr>
        <p:spPr>
          <a:xfrm>
            <a:off x="9246364" y="1234360"/>
            <a:ext cx="2510972" cy="5035811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Triangle 14"/>
          <p:cNvSpPr/>
          <p:nvPr/>
        </p:nvSpPr>
        <p:spPr>
          <a:xfrm flipV="1">
            <a:off x="131395" y="1234357"/>
            <a:ext cx="2364155" cy="1520109"/>
          </a:xfrm>
          <a:prstGeom prst="rtTriangle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Triangle 15"/>
          <p:cNvSpPr/>
          <p:nvPr/>
        </p:nvSpPr>
        <p:spPr>
          <a:xfrm flipV="1">
            <a:off x="3169718" y="1234356"/>
            <a:ext cx="2364155" cy="1520109"/>
          </a:xfrm>
          <a:prstGeom prst="rtTriangle">
            <a:avLst/>
          </a:pr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flipV="1">
            <a:off x="6208041" y="1234356"/>
            <a:ext cx="2364155" cy="1520109"/>
          </a:xfrm>
          <a:prstGeom prst="rtTriangle">
            <a:avLst/>
          </a:prstGeom>
          <a:solidFill>
            <a:srgbClr val="F3A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flipV="1">
            <a:off x="9246364" y="1234356"/>
            <a:ext cx="2364155" cy="1520109"/>
          </a:xfrm>
          <a:prstGeom prst="rtTriangle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Top Corners Rounded 21"/>
          <p:cNvSpPr/>
          <p:nvPr/>
        </p:nvSpPr>
        <p:spPr>
          <a:xfrm flipV="1">
            <a:off x="131395" y="6270170"/>
            <a:ext cx="2510972" cy="283030"/>
          </a:xfrm>
          <a:prstGeom prst="round2SameRect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Top Corners Rounded 22"/>
          <p:cNvSpPr/>
          <p:nvPr/>
        </p:nvSpPr>
        <p:spPr>
          <a:xfrm flipV="1">
            <a:off x="3169718" y="6270170"/>
            <a:ext cx="2510972" cy="283030"/>
          </a:xfrm>
          <a:prstGeom prst="round2Same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/>
          <p:cNvSpPr/>
          <p:nvPr/>
        </p:nvSpPr>
        <p:spPr>
          <a:xfrm flipV="1">
            <a:off x="6208041" y="6270170"/>
            <a:ext cx="2510972" cy="283030"/>
          </a:xfrm>
          <a:prstGeom prst="round2Same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/>
          <p:cNvSpPr/>
          <p:nvPr/>
        </p:nvSpPr>
        <p:spPr>
          <a:xfrm flipV="1">
            <a:off x="9246364" y="6270170"/>
            <a:ext cx="2510972" cy="283030"/>
          </a:xfrm>
          <a:prstGeom prst="round2Same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31395" y="2754465"/>
            <a:ext cx="2510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minim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69718" y="2754465"/>
            <a:ext cx="2510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minim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08041" y="2754465"/>
            <a:ext cx="2510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minim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46364" y="2754465"/>
            <a:ext cx="2510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minim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Lorem ipsum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sit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en-I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072" y="58178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 HERE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7395" y="582330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 HERE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9127" y="58178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 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14041" y="58178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9467" y="3690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8669" y="3690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II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08041" y="3690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III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46364" y="3690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IV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8317" y="88693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32902" y="88693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44162" y="88693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68876" y="88693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HERE</a:t>
            </a:r>
          </a:p>
        </p:txBody>
      </p:sp>
      <p:pic>
        <p:nvPicPr>
          <p:cNvPr id="43" name="Graphic 42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67" y="1348656"/>
            <a:ext cx="720000" cy="720000"/>
          </a:xfrm>
          <a:prstGeom prst="rect">
            <a:avLst/>
          </a:prstGeom>
        </p:spPr>
      </p:pic>
      <p:pic>
        <p:nvPicPr>
          <p:cNvPr id="45" name="Graphic 44" descr="Glo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958" y="1348656"/>
            <a:ext cx="720000" cy="720000"/>
          </a:xfrm>
          <a:prstGeom prst="rect">
            <a:avLst/>
          </a:prstGeom>
        </p:spPr>
      </p:pic>
      <p:pic>
        <p:nvPicPr>
          <p:cNvPr id="47" name="Graphic 46" descr="Ribbo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49" y="1348656"/>
            <a:ext cx="720000" cy="720000"/>
          </a:xfrm>
          <a:prstGeom prst="rect">
            <a:avLst/>
          </a:prstGeom>
        </p:spPr>
      </p:pic>
      <p:pic>
        <p:nvPicPr>
          <p:cNvPr id="49" name="Graphic 48" descr="Download from clou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6940" y="134865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1395" y="256673"/>
            <a:ext cx="11974282" cy="6296527"/>
            <a:chOff x="131395" y="256673"/>
            <a:chExt cx="11974282" cy="6296527"/>
          </a:xfrm>
        </p:grpSpPr>
        <p:sp>
          <p:nvSpPr>
            <p:cNvPr id="6" name="Arrow: Pentagon 5"/>
            <p:cNvSpPr/>
            <p:nvPr/>
          </p:nvSpPr>
          <p:spPr>
            <a:xfrm>
              <a:off x="131395" y="256674"/>
              <a:ext cx="2859313" cy="977687"/>
            </a:xfrm>
            <a:prstGeom prst="homePlate">
              <a:avLst/>
            </a:prstGeom>
            <a:solidFill>
              <a:srgbClr val="008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row: Pentagon 6"/>
            <p:cNvSpPr/>
            <p:nvPr/>
          </p:nvSpPr>
          <p:spPr>
            <a:xfrm>
              <a:off x="3169718" y="256674"/>
              <a:ext cx="2859313" cy="977687"/>
            </a:xfrm>
            <a:prstGeom prst="homePlate">
              <a:avLst/>
            </a:prstGeom>
            <a:solidFill>
              <a:srgbClr val="BB8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Pentagon 7"/>
            <p:cNvSpPr/>
            <p:nvPr/>
          </p:nvSpPr>
          <p:spPr>
            <a:xfrm>
              <a:off x="6208041" y="256673"/>
              <a:ext cx="2859313" cy="977687"/>
            </a:xfrm>
            <a:prstGeom prst="homePlate">
              <a:avLst/>
            </a:prstGeom>
            <a:solidFill>
              <a:srgbClr val="A61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Pentagon 8"/>
            <p:cNvSpPr/>
            <p:nvPr/>
          </p:nvSpPr>
          <p:spPr>
            <a:xfrm>
              <a:off x="9246364" y="256673"/>
              <a:ext cx="2859313" cy="977687"/>
            </a:xfrm>
            <a:prstGeom prst="homePlate">
              <a:avLst/>
            </a:prstGeom>
            <a:solidFill>
              <a:srgbClr val="278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Single Corner Snipped 10"/>
            <p:cNvSpPr/>
            <p:nvPr/>
          </p:nvSpPr>
          <p:spPr>
            <a:xfrm>
              <a:off x="131395" y="1234360"/>
              <a:ext cx="2510972" cy="5035811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Single Corner Snipped 11"/>
            <p:cNvSpPr/>
            <p:nvPr/>
          </p:nvSpPr>
          <p:spPr>
            <a:xfrm>
              <a:off x="3169718" y="1234360"/>
              <a:ext cx="2510972" cy="5035811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Single Corner Snipped 12"/>
            <p:cNvSpPr/>
            <p:nvPr/>
          </p:nvSpPr>
          <p:spPr>
            <a:xfrm>
              <a:off x="6208041" y="1234360"/>
              <a:ext cx="2510972" cy="5035811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Single Corner Snipped 13"/>
            <p:cNvSpPr/>
            <p:nvPr/>
          </p:nvSpPr>
          <p:spPr>
            <a:xfrm>
              <a:off x="9246364" y="1234360"/>
              <a:ext cx="2510972" cy="5035811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131395" y="1234356"/>
              <a:ext cx="2364155" cy="2017410"/>
            </a:xfrm>
            <a:prstGeom prst="rtTriangle">
              <a:avLst/>
            </a:prstGeom>
            <a:solidFill>
              <a:srgbClr val="01B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ight Triangle 15"/>
            <p:cNvSpPr/>
            <p:nvPr/>
          </p:nvSpPr>
          <p:spPr>
            <a:xfrm flipV="1">
              <a:off x="3169718" y="1234355"/>
              <a:ext cx="2364155" cy="2017410"/>
            </a:xfrm>
            <a:prstGeom prst="rtTriangle">
              <a:avLst/>
            </a:prstGeom>
            <a:solidFill>
              <a:srgbClr val="F9BE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Triangle 16"/>
            <p:cNvSpPr/>
            <p:nvPr/>
          </p:nvSpPr>
          <p:spPr>
            <a:xfrm flipV="1">
              <a:off x="6208041" y="1234355"/>
              <a:ext cx="2364155" cy="2017410"/>
            </a:xfrm>
            <a:prstGeom prst="rtTriangle">
              <a:avLst/>
            </a:prstGeom>
            <a:solidFill>
              <a:srgbClr val="DD1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Triangle 17"/>
            <p:cNvSpPr/>
            <p:nvPr/>
          </p:nvSpPr>
          <p:spPr>
            <a:xfrm flipV="1">
              <a:off x="9246364" y="1234355"/>
              <a:ext cx="2364155" cy="2017410"/>
            </a:xfrm>
            <a:prstGeom prst="rtTriangle">
              <a:avLst/>
            </a:prstGeom>
            <a:solidFill>
              <a:srgbClr val="35B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Top Corners Rounded 21"/>
            <p:cNvSpPr/>
            <p:nvPr/>
          </p:nvSpPr>
          <p:spPr>
            <a:xfrm flipV="1">
              <a:off x="131395" y="6270170"/>
              <a:ext cx="2510972" cy="283030"/>
            </a:xfrm>
            <a:prstGeom prst="round2SameRect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Top Corners Rounded 22"/>
            <p:cNvSpPr/>
            <p:nvPr/>
          </p:nvSpPr>
          <p:spPr>
            <a:xfrm flipV="1">
              <a:off x="3169718" y="6270170"/>
              <a:ext cx="2510972" cy="283030"/>
            </a:xfrm>
            <a:prstGeom prst="round2Same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Top Corners Rounded 23"/>
            <p:cNvSpPr/>
            <p:nvPr/>
          </p:nvSpPr>
          <p:spPr>
            <a:xfrm flipV="1">
              <a:off x="6208041" y="6270170"/>
              <a:ext cx="2510972" cy="283030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Top Corners Rounded 24"/>
            <p:cNvSpPr/>
            <p:nvPr/>
          </p:nvSpPr>
          <p:spPr>
            <a:xfrm flipV="1">
              <a:off x="9246364" y="6270170"/>
              <a:ext cx="2510972" cy="283030"/>
            </a:xfrm>
            <a:prstGeom prst="round2Same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1395" y="3251767"/>
              <a:ext cx="251097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sed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do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eiusmod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tempor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incididunt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labore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et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magna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aliqua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enim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ad minim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veniam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69718" y="3251767"/>
              <a:ext cx="251097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sed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do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eiusmod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tempor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incididunt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labore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et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magna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aliqua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enim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ad minim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veniam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08041" y="3251767"/>
              <a:ext cx="251097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sed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do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eiusmod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tempor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incididunt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labore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et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magna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aliqua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enim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ad minim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veniam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46364" y="3251767"/>
              <a:ext cx="251097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sed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do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eiusmod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tempor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incididunt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labore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et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dolore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magna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aliqua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Ut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enim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ad minim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veniam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Lorem ipsum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dolor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sit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amet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,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consectetur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adipiscing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 </a:t>
              </a:r>
              <a:r>
                <a:rPr lang="en-IN" sz="15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elit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072" y="5817864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YOUR TEXT HERE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37395" y="5823305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YOUR TEXT HERE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49127" y="5817864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YOUR TEXT HERE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14041" y="5817864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YOUR TEXT HERE</a:t>
              </a:r>
            </a:p>
          </p:txBody>
        </p:sp>
        <p:pic>
          <p:nvPicPr>
            <p:cNvPr id="43" name="Graphic 42" descr="Bar char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467" y="1348656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Glob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1958" y="1348656"/>
              <a:ext cx="720000" cy="720000"/>
            </a:xfrm>
            <a:prstGeom prst="rect">
              <a:avLst/>
            </a:prstGeom>
          </p:spPr>
        </p:pic>
        <p:pic>
          <p:nvPicPr>
            <p:cNvPr id="47" name="Graphic 46" descr="Ribb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4449" y="1348656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Download from cloud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96940" y="1348656"/>
              <a:ext cx="720000" cy="720000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31395" y="481671"/>
              <a:ext cx="2608723" cy="524270"/>
              <a:chOff x="131395" y="529797"/>
              <a:chExt cx="2608723" cy="52427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1395" y="530847"/>
                <a:ext cx="73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01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316608" y="529797"/>
                <a:ext cx="1423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OPTION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87259" y="491038"/>
              <a:ext cx="2608723" cy="524270"/>
              <a:chOff x="131395" y="529797"/>
              <a:chExt cx="2608723" cy="52427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31395" y="530847"/>
                <a:ext cx="73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02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6608" y="529797"/>
                <a:ext cx="1423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OPTION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248751" y="481671"/>
              <a:ext cx="2608723" cy="524270"/>
              <a:chOff x="131395" y="529797"/>
              <a:chExt cx="2608723" cy="52427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31395" y="530847"/>
                <a:ext cx="73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03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16608" y="529797"/>
                <a:ext cx="1423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OPTION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246364" y="489988"/>
              <a:ext cx="2608723" cy="524270"/>
              <a:chOff x="131395" y="529797"/>
              <a:chExt cx="2608723" cy="52427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31395" y="530847"/>
                <a:ext cx="73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04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316608" y="529797"/>
                <a:ext cx="1423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800" dirty="0">
                    <a:solidFill>
                      <a:schemeClr val="bg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OPTION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11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/>
          <p:cNvSpPr/>
          <p:nvPr/>
        </p:nvSpPr>
        <p:spPr>
          <a:xfrm>
            <a:off x="131395" y="256674"/>
            <a:ext cx="2859313" cy="977687"/>
          </a:xfrm>
          <a:prstGeom prst="homePlate">
            <a:avLst/>
          </a:prstGeom>
          <a:solidFill>
            <a:srgbClr val="008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/>
          <p:cNvSpPr/>
          <p:nvPr/>
        </p:nvSpPr>
        <p:spPr>
          <a:xfrm>
            <a:off x="3169718" y="256674"/>
            <a:ext cx="2859313" cy="977687"/>
          </a:xfrm>
          <a:prstGeom prst="homePlate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/>
          <p:cNvSpPr/>
          <p:nvPr/>
        </p:nvSpPr>
        <p:spPr>
          <a:xfrm>
            <a:off x="6208041" y="256673"/>
            <a:ext cx="2859313" cy="977687"/>
          </a:xfrm>
          <a:prstGeom prst="homePlate">
            <a:avLst/>
          </a:prstGeom>
          <a:solidFill>
            <a:srgbClr val="A61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/>
          <p:cNvSpPr/>
          <p:nvPr/>
        </p:nvSpPr>
        <p:spPr>
          <a:xfrm>
            <a:off x="9246364" y="256673"/>
            <a:ext cx="2859313" cy="977687"/>
          </a:xfrm>
          <a:prstGeom prst="homePlate">
            <a:avLst/>
          </a:prstGeom>
          <a:solidFill>
            <a:srgbClr val="278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Single Corner Snipped 10"/>
          <p:cNvSpPr/>
          <p:nvPr/>
        </p:nvSpPr>
        <p:spPr>
          <a:xfrm>
            <a:off x="131395" y="1234360"/>
            <a:ext cx="2510972" cy="5035811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Single Corner Snipped 11"/>
          <p:cNvSpPr/>
          <p:nvPr/>
        </p:nvSpPr>
        <p:spPr>
          <a:xfrm>
            <a:off x="3169718" y="1234360"/>
            <a:ext cx="2510972" cy="5035811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Single Corner Snipped 12"/>
          <p:cNvSpPr/>
          <p:nvPr/>
        </p:nvSpPr>
        <p:spPr>
          <a:xfrm>
            <a:off x="6208041" y="1234360"/>
            <a:ext cx="2510972" cy="5035811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Single Corner Snipped 13"/>
          <p:cNvSpPr/>
          <p:nvPr/>
        </p:nvSpPr>
        <p:spPr>
          <a:xfrm>
            <a:off x="9246364" y="1234360"/>
            <a:ext cx="2510972" cy="5035811"/>
          </a:xfrm>
          <a:prstGeom prst="snip1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Triangle 14"/>
          <p:cNvSpPr/>
          <p:nvPr/>
        </p:nvSpPr>
        <p:spPr>
          <a:xfrm flipV="1">
            <a:off x="131395" y="1234356"/>
            <a:ext cx="2364155" cy="2017410"/>
          </a:xfrm>
          <a:prstGeom prst="rtTriangl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Triangle 15"/>
          <p:cNvSpPr/>
          <p:nvPr/>
        </p:nvSpPr>
        <p:spPr>
          <a:xfrm flipV="1">
            <a:off x="3169718" y="1234355"/>
            <a:ext cx="2364155" cy="2017410"/>
          </a:xfrm>
          <a:prstGeom prst="rtTriangle">
            <a:avLst/>
          </a:prstGeom>
          <a:solidFill>
            <a:srgbClr val="F9B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16"/>
          <p:cNvSpPr/>
          <p:nvPr/>
        </p:nvSpPr>
        <p:spPr>
          <a:xfrm flipV="1">
            <a:off x="6208041" y="1234355"/>
            <a:ext cx="2364155" cy="2017410"/>
          </a:xfrm>
          <a:prstGeom prst="rtTriangle">
            <a:avLst/>
          </a:prstGeom>
          <a:solidFill>
            <a:srgbClr val="DD1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 flipV="1">
            <a:off x="9246364" y="1234355"/>
            <a:ext cx="2364155" cy="2017410"/>
          </a:xfrm>
          <a:prstGeom prst="rtTriangle">
            <a:avLst/>
          </a:prstGeom>
          <a:solidFill>
            <a:srgbClr val="35B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Top Corners Rounded 21"/>
          <p:cNvSpPr/>
          <p:nvPr/>
        </p:nvSpPr>
        <p:spPr>
          <a:xfrm flipV="1">
            <a:off x="131395" y="6270170"/>
            <a:ext cx="2510972" cy="283030"/>
          </a:xfrm>
          <a:prstGeom prst="round2SameRect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Top Corners Rounded 22"/>
          <p:cNvSpPr/>
          <p:nvPr/>
        </p:nvSpPr>
        <p:spPr>
          <a:xfrm flipV="1">
            <a:off x="3169718" y="6270170"/>
            <a:ext cx="2510972" cy="283030"/>
          </a:xfrm>
          <a:prstGeom prst="round2Same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/>
          <p:cNvSpPr/>
          <p:nvPr/>
        </p:nvSpPr>
        <p:spPr>
          <a:xfrm flipV="1">
            <a:off x="6208041" y="6270170"/>
            <a:ext cx="2510972" cy="283030"/>
          </a:xfrm>
          <a:prstGeom prst="round2Same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/>
          <p:cNvSpPr/>
          <p:nvPr/>
        </p:nvSpPr>
        <p:spPr>
          <a:xfrm flipV="1">
            <a:off x="9246364" y="6270170"/>
            <a:ext cx="2510972" cy="283030"/>
          </a:xfrm>
          <a:prstGeom prst="round2Same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31395" y="3251767"/>
            <a:ext cx="2510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69718" y="3251767"/>
            <a:ext cx="2510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08041" y="3251767"/>
            <a:ext cx="2510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46364" y="3251767"/>
            <a:ext cx="2510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Lorem ipsum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sit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IN" sz="1500" dirty="0" err="1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IN" sz="1500" dirty="0">
                <a:solidFill>
                  <a:schemeClr val="bg1">
                    <a:lumMod val="9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072" y="581786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YOUR TEXT HERE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7395" y="582330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YOUR TEXT HERE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49127" y="581786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YOUR TEXT 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14041" y="581786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YOUR TEXT HERE</a:t>
            </a:r>
          </a:p>
        </p:txBody>
      </p:sp>
      <p:pic>
        <p:nvPicPr>
          <p:cNvPr id="43" name="Graphic 42" descr="Bar ch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67" y="1348656"/>
            <a:ext cx="720000" cy="720000"/>
          </a:xfrm>
          <a:prstGeom prst="rect">
            <a:avLst/>
          </a:prstGeom>
        </p:spPr>
      </p:pic>
      <p:pic>
        <p:nvPicPr>
          <p:cNvPr id="45" name="Graphic 44" descr="Glob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958" y="1348656"/>
            <a:ext cx="720000" cy="720000"/>
          </a:xfrm>
          <a:prstGeom prst="rect">
            <a:avLst/>
          </a:prstGeom>
        </p:spPr>
      </p:pic>
      <p:pic>
        <p:nvPicPr>
          <p:cNvPr id="47" name="Graphic 46" descr="Ribbo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49" y="1348656"/>
            <a:ext cx="720000" cy="720000"/>
          </a:xfrm>
          <a:prstGeom prst="rect">
            <a:avLst/>
          </a:prstGeom>
        </p:spPr>
      </p:pic>
      <p:pic>
        <p:nvPicPr>
          <p:cNvPr id="49" name="Graphic 48" descr="Download from clou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6940" y="1348656"/>
            <a:ext cx="720000" cy="720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1395" y="481671"/>
            <a:ext cx="2608723" cy="524270"/>
            <a:chOff x="131395" y="529797"/>
            <a:chExt cx="2608723" cy="524270"/>
          </a:xfrm>
        </p:grpSpPr>
        <p:sp>
          <p:nvSpPr>
            <p:cNvPr id="34" name="TextBox 33"/>
            <p:cNvSpPr txBox="1"/>
            <p:nvPr/>
          </p:nvSpPr>
          <p:spPr>
            <a:xfrm>
              <a:off x="131395" y="530847"/>
              <a:ext cx="73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01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16608" y="529797"/>
              <a:ext cx="1423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OPTION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87259" y="491038"/>
            <a:ext cx="2608723" cy="524270"/>
            <a:chOff x="131395" y="529797"/>
            <a:chExt cx="2608723" cy="524270"/>
          </a:xfrm>
        </p:grpSpPr>
        <p:sp>
          <p:nvSpPr>
            <p:cNvPr id="46" name="TextBox 45"/>
            <p:cNvSpPr txBox="1"/>
            <p:nvPr/>
          </p:nvSpPr>
          <p:spPr>
            <a:xfrm>
              <a:off x="131395" y="530847"/>
              <a:ext cx="73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16608" y="529797"/>
              <a:ext cx="1423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OPTION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751" y="481671"/>
            <a:ext cx="2608723" cy="524270"/>
            <a:chOff x="131395" y="529797"/>
            <a:chExt cx="2608723" cy="524270"/>
          </a:xfrm>
        </p:grpSpPr>
        <p:sp>
          <p:nvSpPr>
            <p:cNvPr id="51" name="TextBox 50"/>
            <p:cNvSpPr txBox="1"/>
            <p:nvPr/>
          </p:nvSpPr>
          <p:spPr>
            <a:xfrm>
              <a:off x="131395" y="530847"/>
              <a:ext cx="73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03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16608" y="529797"/>
              <a:ext cx="1423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OPTION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246364" y="489988"/>
            <a:ext cx="2608723" cy="524270"/>
            <a:chOff x="131395" y="529797"/>
            <a:chExt cx="2608723" cy="524270"/>
          </a:xfrm>
        </p:grpSpPr>
        <p:sp>
          <p:nvSpPr>
            <p:cNvPr id="54" name="TextBox 53"/>
            <p:cNvSpPr txBox="1"/>
            <p:nvPr/>
          </p:nvSpPr>
          <p:spPr>
            <a:xfrm>
              <a:off x="131395" y="530847"/>
              <a:ext cx="73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04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6608" y="529797"/>
              <a:ext cx="1423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4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520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Light</vt:lpstr>
      <vt:lpstr>Roboto Condensed</vt:lpstr>
      <vt:lpstr>Roboto Condensed Light</vt:lpstr>
      <vt:lpstr>Roboto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16</cp:revision>
  <dcterms:created xsi:type="dcterms:W3CDTF">2017-04-18T17:46:02Z</dcterms:created>
  <dcterms:modified xsi:type="dcterms:W3CDTF">2017-04-18T18:48:08Z</dcterms:modified>
</cp:coreProperties>
</file>