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BBE5"/>
    <a:srgbClr val="22ACCC"/>
    <a:srgbClr val="1C8DA8"/>
    <a:srgbClr val="2FBCDD"/>
    <a:srgbClr val="55C5FD"/>
    <a:srgbClr val="0CACFC"/>
    <a:srgbClr val="45BF65"/>
    <a:srgbClr val="40B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B5-9F26-4062-8ECD-21A278338AF2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C42A-866C-42F5-8F48-9D68CE0DA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8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B5-9F26-4062-8ECD-21A278338AF2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C42A-866C-42F5-8F48-9D68CE0DA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89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B5-9F26-4062-8ECD-21A278338AF2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C42A-866C-42F5-8F48-9D68CE0DA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91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B5-9F26-4062-8ECD-21A278338AF2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C42A-866C-42F5-8F48-9D68CE0DA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69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B5-9F26-4062-8ECD-21A278338AF2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C42A-866C-42F5-8F48-9D68CE0DA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B5-9F26-4062-8ECD-21A278338AF2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C42A-866C-42F5-8F48-9D68CE0DA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1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B5-9F26-4062-8ECD-21A278338AF2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C42A-866C-42F5-8F48-9D68CE0DA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15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B5-9F26-4062-8ECD-21A278338AF2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C42A-866C-42F5-8F48-9D68CE0DA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94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B5-9F26-4062-8ECD-21A278338AF2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C42A-866C-42F5-8F48-9D68CE0DA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52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B5-9F26-4062-8ECD-21A278338AF2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C42A-866C-42F5-8F48-9D68CE0DA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9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B5-9F26-4062-8ECD-21A278338AF2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C42A-866C-42F5-8F48-9D68CE0DA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64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2C6B5-9F26-4062-8ECD-21A278338AF2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AC42A-866C-42F5-8F48-9D68CE0DA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0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9BBE5">
              <a:alpha val="7333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1" y="0"/>
            <a:ext cx="9303482" cy="6858000"/>
          </a:xfrm>
          <a:custGeom>
            <a:avLst/>
            <a:gdLst>
              <a:gd name="connsiteX0" fmla="*/ 0 w 4742569"/>
              <a:gd name="connsiteY0" fmla="*/ 0 h 6858000"/>
              <a:gd name="connsiteX1" fmla="*/ 4742569 w 4742569"/>
              <a:gd name="connsiteY1" fmla="*/ 0 h 6858000"/>
              <a:gd name="connsiteX2" fmla="*/ 4742569 w 4742569"/>
              <a:gd name="connsiteY2" fmla="*/ 6858000 h 6858000"/>
              <a:gd name="connsiteX3" fmla="*/ 0 w 4742569"/>
              <a:gd name="connsiteY3" fmla="*/ 6858000 h 6858000"/>
              <a:gd name="connsiteX4" fmla="*/ 0 w 4742569"/>
              <a:gd name="connsiteY4" fmla="*/ 0 h 6858000"/>
              <a:gd name="connsiteX0" fmla="*/ 0 w 4742569"/>
              <a:gd name="connsiteY0" fmla="*/ 0 h 6858000"/>
              <a:gd name="connsiteX1" fmla="*/ 1117053 w 4742569"/>
              <a:gd name="connsiteY1" fmla="*/ 0 h 6858000"/>
              <a:gd name="connsiteX2" fmla="*/ 4742569 w 4742569"/>
              <a:gd name="connsiteY2" fmla="*/ 6858000 h 6858000"/>
              <a:gd name="connsiteX3" fmla="*/ 0 w 4742569"/>
              <a:gd name="connsiteY3" fmla="*/ 6858000 h 6858000"/>
              <a:gd name="connsiteX4" fmla="*/ 0 w 474256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2569" h="6858000">
                <a:moveTo>
                  <a:pt x="0" y="0"/>
                </a:moveTo>
                <a:lnTo>
                  <a:pt x="1117053" y="0"/>
                </a:lnTo>
                <a:lnTo>
                  <a:pt x="474256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0" y="4226170"/>
            <a:ext cx="12192000" cy="161315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163515" y="2335237"/>
            <a:ext cx="1744394" cy="1744394"/>
            <a:chOff x="1026942" y="2335237"/>
            <a:chExt cx="1744394" cy="1744394"/>
          </a:xfrm>
        </p:grpSpPr>
        <p:sp>
          <p:nvSpPr>
            <p:cNvPr id="6" name="Oval 5"/>
            <p:cNvSpPr/>
            <p:nvPr/>
          </p:nvSpPr>
          <p:spPr>
            <a:xfrm>
              <a:off x="1026942" y="2335237"/>
              <a:ext cx="1744394" cy="1744394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1173481" y="2481776"/>
              <a:ext cx="1451316" cy="145131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1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755552" y="4276578"/>
            <a:ext cx="256032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/>
          <p:cNvGrpSpPr/>
          <p:nvPr/>
        </p:nvGrpSpPr>
        <p:grpSpPr>
          <a:xfrm>
            <a:off x="3870374" y="2335237"/>
            <a:ext cx="1744394" cy="1744394"/>
            <a:chOff x="1026942" y="2335237"/>
            <a:chExt cx="1744394" cy="1744394"/>
          </a:xfrm>
        </p:grpSpPr>
        <p:sp>
          <p:nvSpPr>
            <p:cNvPr id="18" name="Oval 17"/>
            <p:cNvSpPr/>
            <p:nvPr/>
          </p:nvSpPr>
          <p:spPr>
            <a:xfrm>
              <a:off x="1026942" y="2335237"/>
              <a:ext cx="1744394" cy="1744394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/>
            <p:cNvSpPr/>
            <p:nvPr/>
          </p:nvSpPr>
          <p:spPr>
            <a:xfrm>
              <a:off x="1173481" y="2481776"/>
              <a:ext cx="1451316" cy="145131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2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462411" y="4276578"/>
            <a:ext cx="256032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/>
          <p:cNvGrpSpPr/>
          <p:nvPr/>
        </p:nvGrpSpPr>
        <p:grpSpPr>
          <a:xfrm>
            <a:off x="6577233" y="2335237"/>
            <a:ext cx="1744394" cy="1744394"/>
            <a:chOff x="1026942" y="2335237"/>
            <a:chExt cx="1744394" cy="1744394"/>
          </a:xfrm>
        </p:grpSpPr>
        <p:sp>
          <p:nvSpPr>
            <p:cNvPr id="23" name="Oval 22"/>
            <p:cNvSpPr/>
            <p:nvPr/>
          </p:nvSpPr>
          <p:spPr>
            <a:xfrm>
              <a:off x="1026942" y="2335237"/>
              <a:ext cx="1744394" cy="1744394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1173481" y="2481776"/>
              <a:ext cx="1451316" cy="145131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3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169270" y="4276578"/>
            <a:ext cx="256032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6" name="Group 25"/>
          <p:cNvGrpSpPr/>
          <p:nvPr/>
        </p:nvGrpSpPr>
        <p:grpSpPr>
          <a:xfrm>
            <a:off x="9284092" y="2335237"/>
            <a:ext cx="1744394" cy="1744394"/>
            <a:chOff x="1026942" y="2335237"/>
            <a:chExt cx="1744394" cy="1744394"/>
          </a:xfrm>
        </p:grpSpPr>
        <p:sp>
          <p:nvSpPr>
            <p:cNvPr id="28" name="Oval 27"/>
            <p:cNvSpPr/>
            <p:nvPr/>
          </p:nvSpPr>
          <p:spPr>
            <a:xfrm>
              <a:off x="1026942" y="2335237"/>
              <a:ext cx="1744394" cy="1744394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1173481" y="2481776"/>
              <a:ext cx="1451316" cy="145131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4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8876129" y="4276578"/>
            <a:ext cx="256032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1055955" y="4533118"/>
            <a:ext cx="195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THIS IS AMAZING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62814" y="4533118"/>
            <a:ext cx="195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THIS IS AMAZING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69673" y="4533118"/>
            <a:ext cx="195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THIS IS AMAZING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76532" y="4533118"/>
            <a:ext cx="195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THIS IS AMAZING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8805" y="4895465"/>
            <a:ext cx="2213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Sample text is written here. This is an amazing sample text. Learn more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35664" y="4895465"/>
            <a:ext cx="2213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Sample text is written here. This is an amazing sample text. Learn more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42523" y="4895465"/>
            <a:ext cx="2213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Sample text is written here. This is an amazing sample text. Learn more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049382" y="4895465"/>
            <a:ext cx="2213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Sample text is written here. This is an amazing sample text. Learn more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8029" y="224589"/>
            <a:ext cx="6155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WELCOME TO CREATIVE VENUS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18029" y="752683"/>
            <a:ext cx="6155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The Power of Creativity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746000" y="1326642"/>
            <a:ext cx="2700000" cy="457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2526632" y="6273349"/>
            <a:ext cx="7138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Learn more about us. Contact us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77313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7</cp:revision>
  <dcterms:created xsi:type="dcterms:W3CDTF">2017-02-04T16:30:17Z</dcterms:created>
  <dcterms:modified xsi:type="dcterms:W3CDTF">2017-02-04T17:42:36Z</dcterms:modified>
</cp:coreProperties>
</file>