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C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B513-BA6B-4D92-9B43-AF7FF854EA4C}" type="datetimeFigureOut">
              <a:rPr lang="en-IN" smtClean="0"/>
              <a:t>13-02-2017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230E-4FC2-4B2B-B8C6-23E7CE4CC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21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B513-BA6B-4D92-9B43-AF7FF854EA4C}" type="datetimeFigureOut">
              <a:rPr lang="en-IN" smtClean="0"/>
              <a:t>13-02-2017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230E-4FC2-4B2B-B8C6-23E7CE4CC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98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B513-BA6B-4D92-9B43-AF7FF854EA4C}" type="datetimeFigureOut">
              <a:rPr lang="en-IN" smtClean="0"/>
              <a:t>13-02-2017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230E-4FC2-4B2B-B8C6-23E7CE4CC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4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B513-BA6B-4D92-9B43-AF7FF854EA4C}" type="datetimeFigureOut">
              <a:rPr lang="en-IN" smtClean="0"/>
              <a:t>13-02-2017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230E-4FC2-4B2B-B8C6-23E7CE4CC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9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B513-BA6B-4D92-9B43-AF7FF854EA4C}" type="datetimeFigureOut">
              <a:rPr lang="en-IN" smtClean="0"/>
              <a:t>13-02-2017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230E-4FC2-4B2B-B8C6-23E7CE4CC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78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B513-BA6B-4D92-9B43-AF7FF854EA4C}" type="datetimeFigureOut">
              <a:rPr lang="en-IN" smtClean="0"/>
              <a:t>13-02-2017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230E-4FC2-4B2B-B8C6-23E7CE4CC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79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B513-BA6B-4D92-9B43-AF7FF854EA4C}" type="datetimeFigureOut">
              <a:rPr lang="en-IN" smtClean="0"/>
              <a:t>13-02-2017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230E-4FC2-4B2B-B8C6-23E7CE4CC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25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B513-BA6B-4D92-9B43-AF7FF854EA4C}" type="datetimeFigureOut">
              <a:rPr lang="en-IN" smtClean="0"/>
              <a:t>13-02-2017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230E-4FC2-4B2B-B8C6-23E7CE4CC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24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B513-BA6B-4D92-9B43-AF7FF854EA4C}" type="datetimeFigureOut">
              <a:rPr lang="en-IN" smtClean="0"/>
              <a:t>13-02-2017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230E-4FC2-4B2B-B8C6-23E7CE4CC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8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B513-BA6B-4D92-9B43-AF7FF854EA4C}" type="datetimeFigureOut">
              <a:rPr lang="en-IN" smtClean="0"/>
              <a:t>13-02-2017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230E-4FC2-4B2B-B8C6-23E7CE4CC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3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B513-BA6B-4D92-9B43-AF7FF854EA4C}" type="datetimeFigureOut">
              <a:rPr lang="en-IN" smtClean="0"/>
              <a:t>13-02-2017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230E-4FC2-4B2B-B8C6-23E7CE4CC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84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8B513-BA6B-4D92-9B43-AF7FF854EA4C}" type="datetimeFigureOut">
              <a:rPr lang="en-IN" smtClean="0"/>
              <a:t>13-02-2017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230E-4FC2-4B2B-B8C6-23E7CE4CC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06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2351" r="10759"/>
          <a:stretch/>
        </p:blipFill>
        <p:spPr>
          <a:xfrm>
            <a:off x="0" y="0"/>
            <a:ext cx="694372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29213" y="600501"/>
            <a:ext cx="7062788" cy="5704765"/>
          </a:xfrm>
          <a:prstGeom prst="rect">
            <a:avLst/>
          </a:prstGeom>
          <a:solidFill>
            <a:srgbClr val="35CE20">
              <a:alpha val="75000"/>
            </a:srgb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raphic 7" descr="Receiv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5942" y="1028699"/>
            <a:ext cx="914400" cy="914400"/>
          </a:xfrm>
          <a:prstGeom prst="rect">
            <a:avLst/>
          </a:prstGeom>
        </p:spPr>
      </p:pic>
      <p:pic>
        <p:nvPicPr>
          <p:cNvPr id="9" name="Graphic 8" descr="Monitor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95942" y="2336751"/>
            <a:ext cx="914400" cy="914400"/>
          </a:xfrm>
          <a:prstGeom prst="rect">
            <a:avLst/>
          </a:prstGeom>
        </p:spPr>
      </p:pic>
      <p:pic>
        <p:nvPicPr>
          <p:cNvPr id="10" name="Graphic 9" descr="Download from clou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95942" y="3644803"/>
            <a:ext cx="914400" cy="914400"/>
          </a:xfrm>
          <a:prstGeom prst="rect">
            <a:avLst/>
          </a:prstGeom>
        </p:spPr>
      </p:pic>
      <p:pic>
        <p:nvPicPr>
          <p:cNvPr id="11" name="Graphic 10" descr="Pie chart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93561" y="4952856"/>
            <a:ext cx="914400" cy="914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74719" y="1028699"/>
            <a:ext cx="45862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perspiciatis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unde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omnis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iste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natus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error sit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voluptatem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accusantium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doloremque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laudantium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totam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rem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aperiam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eaque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ipsa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quae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ab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illo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inventore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veritatis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quasi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architecto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beatae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vitae dicta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sunt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explicabo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</a:p>
          <a:p>
            <a:pPr algn="just"/>
            <a:endParaRPr lang="en-IN" sz="1600" dirty="0">
              <a:solidFill>
                <a:schemeClr val="bg1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algn="just"/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Nemo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ipsam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voluptatem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quia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voluptas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sit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aspernatur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aut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odit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aut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fugit,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quia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consequuntur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magni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dolores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eos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qui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ratione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voluptatem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sequi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nesciunt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Neque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porro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quisquam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est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qui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ipsum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quia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sit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velit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quia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non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numquam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modi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tempora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incidunt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magnam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quaerat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voluptatem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</a:p>
          <a:p>
            <a:pPr algn="just"/>
            <a:endParaRPr lang="en-IN" sz="1600" dirty="0">
              <a:solidFill>
                <a:schemeClr val="bg1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algn="just"/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minima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nostrum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exercitationem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corporis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suscipit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laboriosam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nisi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aliquid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commodi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consequatur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?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autem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vel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eum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iure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reprehenderit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qui in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voluptate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velit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esse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quam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nihil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molestiae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consequatur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vel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illum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qui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eum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fugiat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quo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voluptas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nulla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pariatur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?" </a:t>
            </a:r>
            <a:endParaRPr lang="en-IN" sz="1600" dirty="0">
              <a:solidFill>
                <a:schemeClr val="bg1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29214" y="600500"/>
            <a:ext cx="133354" cy="5704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86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9918" r="7386"/>
          <a:stretch/>
        </p:blipFill>
        <p:spPr>
          <a:xfrm>
            <a:off x="0" y="0"/>
            <a:ext cx="694372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29213" y="600501"/>
            <a:ext cx="7062788" cy="5704765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raphic 7" descr="Receiv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5942" y="1028699"/>
            <a:ext cx="914400" cy="914400"/>
          </a:xfrm>
          <a:prstGeom prst="rect">
            <a:avLst/>
          </a:prstGeom>
        </p:spPr>
      </p:pic>
      <p:pic>
        <p:nvPicPr>
          <p:cNvPr id="9" name="Graphic 8" descr="Monitor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95942" y="2336751"/>
            <a:ext cx="914400" cy="914400"/>
          </a:xfrm>
          <a:prstGeom prst="rect">
            <a:avLst/>
          </a:prstGeom>
        </p:spPr>
      </p:pic>
      <p:pic>
        <p:nvPicPr>
          <p:cNvPr id="10" name="Graphic 9" descr="Download from clou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95942" y="3644803"/>
            <a:ext cx="914400" cy="914400"/>
          </a:xfrm>
          <a:prstGeom prst="rect">
            <a:avLst/>
          </a:prstGeom>
        </p:spPr>
      </p:pic>
      <p:pic>
        <p:nvPicPr>
          <p:cNvPr id="11" name="Graphic 10" descr="Pie chart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93561" y="4952856"/>
            <a:ext cx="914400" cy="914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74719" y="1028699"/>
            <a:ext cx="45862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perspiciatis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unde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omnis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iste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natus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error sit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voluptatem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accusantium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doloremque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laudantium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totam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rem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aperiam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eaque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ipsa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quae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ab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illo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inventore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veritatis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quasi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architecto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beatae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vitae dicta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sunt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explicabo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</a:p>
          <a:p>
            <a:pPr algn="just"/>
            <a:endParaRPr lang="en-IN" sz="1600" dirty="0">
              <a:solidFill>
                <a:schemeClr val="bg1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algn="just"/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Nemo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ipsam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voluptatem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quia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voluptas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sit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aspernatur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aut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odit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aut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fugit,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quia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consequuntur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magni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dolores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eos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qui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ratione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voluptatem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sequi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nesciunt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Neque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porro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quisquam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est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qui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ipsum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quia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sit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velit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quia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non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numquam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modi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tempora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incidunt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magnam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quaerat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voluptatem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</a:p>
          <a:p>
            <a:pPr algn="just"/>
            <a:endParaRPr lang="en-IN" sz="1600" dirty="0">
              <a:solidFill>
                <a:schemeClr val="bg1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algn="just"/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minima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nostrum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exercitationem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corporis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suscipit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laboriosam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nisi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aliquid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commodi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consequatur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?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autem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vel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eum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iure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reprehenderit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qui in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voluptate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velit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esse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quam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nihil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molestiae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consequatur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vel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illum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qui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eum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fugiat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quo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voluptas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nulla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pariatur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?" </a:t>
            </a:r>
            <a:endParaRPr lang="en-IN" sz="1600" dirty="0">
              <a:solidFill>
                <a:schemeClr val="bg1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29214" y="600500"/>
            <a:ext cx="133354" cy="5704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82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9918" r="7386"/>
          <a:stretch/>
        </p:blipFill>
        <p:spPr>
          <a:xfrm>
            <a:off x="0" y="0"/>
            <a:ext cx="694372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29213" y="600501"/>
            <a:ext cx="7062788" cy="5704765"/>
          </a:xfrm>
          <a:prstGeom prst="rect">
            <a:avLst/>
          </a:prstGeom>
          <a:solidFill>
            <a:srgbClr val="00B0F0">
              <a:alpha val="75000"/>
            </a:srgb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raphic 7" descr="Receiv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5942" y="1028699"/>
            <a:ext cx="914400" cy="914400"/>
          </a:xfrm>
          <a:prstGeom prst="rect">
            <a:avLst/>
          </a:prstGeom>
        </p:spPr>
      </p:pic>
      <p:pic>
        <p:nvPicPr>
          <p:cNvPr id="9" name="Graphic 8" descr="Monitor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95942" y="2336751"/>
            <a:ext cx="914400" cy="914400"/>
          </a:xfrm>
          <a:prstGeom prst="rect">
            <a:avLst/>
          </a:prstGeom>
        </p:spPr>
      </p:pic>
      <p:pic>
        <p:nvPicPr>
          <p:cNvPr id="10" name="Graphic 9" descr="Download from clou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95942" y="3644803"/>
            <a:ext cx="914400" cy="914400"/>
          </a:xfrm>
          <a:prstGeom prst="rect">
            <a:avLst/>
          </a:prstGeom>
        </p:spPr>
      </p:pic>
      <p:pic>
        <p:nvPicPr>
          <p:cNvPr id="11" name="Graphic 10" descr="Pie chart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93561" y="4952856"/>
            <a:ext cx="914400" cy="914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74719" y="1028699"/>
            <a:ext cx="45862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perspiciatis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unde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omnis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iste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natus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error sit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voluptatem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accusantium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doloremque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laudantium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totam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rem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aperiam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eaque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ipsa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quae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ab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illo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inventore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veritatis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quasi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architecto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beatae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vitae dicta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sunt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explicabo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</a:p>
          <a:p>
            <a:pPr algn="just"/>
            <a:endParaRPr lang="en-IN" sz="1600" dirty="0">
              <a:solidFill>
                <a:schemeClr val="bg1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algn="just"/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Nemo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ipsam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voluptatem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quia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voluptas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sit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aspernatur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aut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odit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aut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fugit,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quia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consequuntur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magni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dolores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eos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qui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ratione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voluptatem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sequi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nesciunt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Neque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porro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quisquam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est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qui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ipsum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quia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sit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velit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quia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non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numquam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modi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tempora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incidunt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magnam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quaerat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voluptatem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</a:p>
          <a:p>
            <a:pPr algn="just"/>
            <a:endParaRPr lang="en-IN" sz="1600" dirty="0">
              <a:solidFill>
                <a:schemeClr val="bg1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algn="just"/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minima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nostrum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exercitationem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corporis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suscipit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laboriosam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nisi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aliquid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commodi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consequatur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?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autem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vel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eum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iure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reprehenderit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qui in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voluptate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velit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esse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quam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nihil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molestiae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consequatur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vel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illum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qui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eum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fugiat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quo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voluptas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nulla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pariatur</a:t>
            </a:r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?" </a:t>
            </a:r>
            <a:endParaRPr lang="en-IN" sz="1600" dirty="0">
              <a:solidFill>
                <a:schemeClr val="bg1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29214" y="600500"/>
            <a:ext cx="133354" cy="5704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367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0">
    <wetp:webextensionref xmlns:r="http://schemas.openxmlformats.org/officeDocument/2006/relationships" r:id="rId1"/>
  </wetp:taskpane>
  <wetp:taskpane dockstate="right" visibility="0" width="350" row="8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64989F8B-EB7E-40E3-A7CA-AFD037518589}">
  <we:reference id="wa104178141" version="3.0.9.11" store="en-US" storeType="OMEX"/>
  <we:alternateReferences/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51402D64-9860-4802-B63D-698EAECF3351}">
  <we:reference id="wa104380317" version="1.0.0.0" store="en-US" storeType="OMEX"/>
  <we:alternateReferences>
    <we:reference id="WA104380317" version="1.0.0.0" store="WA10438031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432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 Condensed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6</cp:revision>
  <dcterms:created xsi:type="dcterms:W3CDTF">2017-02-13T17:57:54Z</dcterms:created>
  <dcterms:modified xsi:type="dcterms:W3CDTF">2017-02-13T18:32:41Z</dcterms:modified>
</cp:coreProperties>
</file>