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883"/>
    <a:srgbClr val="5A5B72"/>
    <a:srgbClr val="4F5065"/>
    <a:srgbClr val="24242E"/>
    <a:srgbClr val="31303E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0A0E-20BF-4627-9FC3-76E76718BEA4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4725-1231-4419-BB3A-27B0F58E3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6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4725-1231-4419-BB3A-27B0F58E37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8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1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71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6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2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32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67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5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6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01DD-F7E7-4846-8A7C-D45494882295}" type="datetimeFigureOut">
              <a:rPr lang="en-IN" smtClean="0"/>
              <a:t>05-03-2017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9493F-E6A2-4DFC-A8A6-C64D843D9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4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629025"/>
          </a:xfrm>
          <a:prstGeom prst="rect">
            <a:avLst/>
          </a:prstGeom>
          <a:solidFill>
            <a:srgbClr val="4F50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-6000" y="3629025"/>
            <a:ext cx="4074000" cy="3228975"/>
          </a:xfrm>
          <a:prstGeom prst="rect">
            <a:avLst/>
          </a:prstGeom>
          <a:solidFill>
            <a:srgbClr val="31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068000" y="3629025"/>
            <a:ext cx="4068000" cy="3228975"/>
          </a:xfrm>
          <a:prstGeom prst="rect">
            <a:avLst/>
          </a:prstGeom>
          <a:solidFill>
            <a:srgbClr val="242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124000" y="3629025"/>
            <a:ext cx="4068000" cy="3228975"/>
          </a:xfrm>
          <a:prstGeom prst="rect">
            <a:avLst/>
          </a:prstGeom>
          <a:solidFill>
            <a:srgbClr val="313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13" y="2171700"/>
            <a:ext cx="6810375" cy="2047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5912" y="119598"/>
            <a:ext cx="982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kern="3000" spc="5000" dirty="0">
                <a:solidFill>
                  <a:srgbClr val="676883"/>
                </a:solidFill>
                <a:latin typeface="Eurostile BQ" pitchFamily="50" charset="0"/>
              </a:rPr>
              <a:t>TESLA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1513" y="4219575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5 </a:t>
            </a:r>
            <a:r>
              <a:rPr lang="en-IN" sz="3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+ </a:t>
            </a:r>
            <a:r>
              <a:rPr lang="en-IN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8" y="5305901"/>
            <a:ext cx="31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AVAILABLE SEATS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02769" y="4227551"/>
            <a:ext cx="2850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0 - 100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7030" y="5313877"/>
            <a:ext cx="31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 6 SECONDS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9955" y="4222786"/>
            <a:ext cx="28503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285</a:t>
            </a:r>
            <a:r>
              <a:rPr lang="en-IN" sz="20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216" y="5309112"/>
            <a:ext cx="318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RANGE AT 45KMPH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63300" y="-1"/>
            <a:ext cx="7628700" cy="6858001"/>
          </a:xfrm>
          <a:custGeom>
            <a:avLst/>
            <a:gdLst>
              <a:gd name="connsiteX0" fmla="*/ 0 w 7991475"/>
              <a:gd name="connsiteY0" fmla="*/ 0 h 6858000"/>
              <a:gd name="connsiteX1" fmla="*/ 7991475 w 7991475"/>
              <a:gd name="connsiteY1" fmla="*/ 0 h 6858000"/>
              <a:gd name="connsiteX2" fmla="*/ 7991475 w 7991475"/>
              <a:gd name="connsiteY2" fmla="*/ 6858000 h 6858000"/>
              <a:gd name="connsiteX3" fmla="*/ 0 w 7991475"/>
              <a:gd name="connsiteY3" fmla="*/ 6858000 h 6858000"/>
              <a:gd name="connsiteX4" fmla="*/ 0 w 7991475"/>
              <a:gd name="connsiteY4" fmla="*/ 0 h 6858000"/>
              <a:gd name="connsiteX0" fmla="*/ 0 w 7991475"/>
              <a:gd name="connsiteY0" fmla="*/ 0 h 6872288"/>
              <a:gd name="connsiteX1" fmla="*/ 7991475 w 7991475"/>
              <a:gd name="connsiteY1" fmla="*/ 0 h 6872288"/>
              <a:gd name="connsiteX2" fmla="*/ 7991475 w 7991475"/>
              <a:gd name="connsiteY2" fmla="*/ 6858000 h 6872288"/>
              <a:gd name="connsiteX3" fmla="*/ 5672138 w 7991475"/>
              <a:gd name="connsiteY3" fmla="*/ 6872288 h 6872288"/>
              <a:gd name="connsiteX4" fmla="*/ 0 w 7991475"/>
              <a:gd name="connsiteY4" fmla="*/ 0 h 6872288"/>
              <a:gd name="connsiteX0" fmla="*/ 0 w 7991475"/>
              <a:gd name="connsiteY0" fmla="*/ 0 h 6858001"/>
              <a:gd name="connsiteX1" fmla="*/ 7991475 w 7991475"/>
              <a:gd name="connsiteY1" fmla="*/ 0 h 6858001"/>
              <a:gd name="connsiteX2" fmla="*/ 7991475 w 7991475"/>
              <a:gd name="connsiteY2" fmla="*/ 6858000 h 6858001"/>
              <a:gd name="connsiteX3" fmla="*/ 5672138 w 7991475"/>
              <a:gd name="connsiteY3" fmla="*/ 6858001 h 6858001"/>
              <a:gd name="connsiteX4" fmla="*/ 0 w 7991475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475" h="6858001">
                <a:moveTo>
                  <a:pt x="0" y="0"/>
                </a:moveTo>
                <a:lnTo>
                  <a:pt x="7991475" y="0"/>
                </a:lnTo>
                <a:lnTo>
                  <a:pt x="7991475" y="6858000"/>
                </a:lnTo>
                <a:lnTo>
                  <a:pt x="5672138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8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2017-02-20T16:52:31Z</dcterms:created>
  <dcterms:modified xsi:type="dcterms:W3CDTF">2017-03-05T07:41:14Z</dcterms:modified>
</cp:coreProperties>
</file>